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17"/>
  </p:notesMasterIdLst>
  <p:sldIdLst>
    <p:sldId id="315" r:id="rId3"/>
    <p:sldId id="318" r:id="rId4"/>
    <p:sldId id="334" r:id="rId5"/>
    <p:sldId id="319" r:id="rId6"/>
    <p:sldId id="320" r:id="rId7"/>
    <p:sldId id="322" r:id="rId8"/>
    <p:sldId id="323" r:id="rId9"/>
    <p:sldId id="306" r:id="rId10"/>
    <p:sldId id="324" r:id="rId11"/>
    <p:sldId id="326" r:id="rId12"/>
    <p:sldId id="332" r:id="rId13"/>
    <p:sldId id="328" r:id="rId14"/>
    <p:sldId id="329" r:id="rId15"/>
    <p:sldId id="330" r:id="rId1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8" autoAdjust="0"/>
    <p:restoredTop sz="87634" autoAdjust="0"/>
  </p:normalViewPr>
  <p:slideViewPr>
    <p:cSldViewPr>
      <p:cViewPr varScale="1">
        <p:scale>
          <a:sx n="59" d="100"/>
          <a:sy n="59" d="100"/>
        </p:scale>
        <p:origin x="140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A33B7-AF4D-474F-9EC0-B25E3F817308}" type="datetimeFigureOut">
              <a:rPr lang="vi-VN" smtClean="0"/>
              <a:pPr/>
              <a:t>09/08/2024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DDB5A-D4A0-4B5D-BF38-2547B53931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6899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DDB5A-D4A0-4B5D-BF38-2547B53931C5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149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09/08/2024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6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09/08/2024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212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09/08/2024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8998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81516-CAA9-4984-AD68-C8CF53E73E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055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40E12-A310-479F-90B8-E9DF425114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85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B9152-B3B3-4A4C-993E-414D8BF663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02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F107-C259-4A57-AFE9-960E02CCC2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64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84D63-2EAB-4E6A-8FDA-758A17101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92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9720D-8441-4486-8AD3-BC8DCA80CA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89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6531C-5C17-4EEF-9121-082506BD69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91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BFCD5-D05B-42B6-B91D-100D6F5F39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4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09/08/2024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0455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B836B-B185-4E90-8873-8871D9C2D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66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E9CD9-FFA7-4D6A-9890-9A29AC2C6C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68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F31AC-EEF1-48B8-9870-87F8144F51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61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3741E-D3D9-4082-966D-A157DC6E63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0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09/08/2024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205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09/08/2024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548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09/08/2024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856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09/08/2024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741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09/08/2024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684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09/08/2024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599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09/08/2024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690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48F1D-35A5-4DE7-B2B9-502D748A8073}" type="datetimeFigureOut">
              <a:rPr lang="vi-VN" smtClean="0"/>
              <a:pPr/>
              <a:t>09/08/2024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333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9F3446-F508-4B93-A4C4-E5F5250DC30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120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08920"/>
            <a:ext cx="8507288" cy="1252734"/>
          </a:xfrm>
        </p:spPr>
        <p:txBody>
          <a:bodyPr/>
          <a:lstStyle/>
          <a:p>
            <a:pPr marL="342900" lvl="1" indent="0">
              <a:buNone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GỌN GÀNG, NGĂN NẮP</a:t>
            </a:r>
            <a:endParaRPr lang="vi-VN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19872" y="1001168"/>
            <a:ext cx="2448272" cy="91440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2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07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đâu.Nếu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>
              <a:solidFill>
                <a:schemeClr val="tx2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1440160" cy="111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696744" cy="470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39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720080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19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764705"/>
            <a:ext cx="6801370" cy="512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26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2213024" cy="106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500240" cy="390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0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76672"/>
            <a:ext cx="7848872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86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2524125" cy="873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1196" y="1306513"/>
            <a:ext cx="8229600" cy="1114375"/>
          </a:xfrm>
        </p:spPr>
        <p:txBody>
          <a:bodyPr/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hơn?Vì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?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3852428" cy="383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3702744" cy="383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19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28083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7"/>
            <a:ext cx="388843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95885"/>
            <a:ext cx="3888431" cy="257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268" y="4149080"/>
            <a:ext cx="3333750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7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LcPeriod"/>
            </a:pP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vi-VN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55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548680"/>
            <a:ext cx="7344816" cy="557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23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vi-VN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41053"/>
            <a:ext cx="3672408" cy="252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388843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360040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3816424" cy="249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11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410445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3746748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4104456" cy="317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3890764" cy="317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75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hà thám hiểm carto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0" r="20209"/>
          <a:stretch/>
        </p:blipFill>
        <p:spPr bwMode="auto">
          <a:xfrm>
            <a:off x="77154" y="1139464"/>
            <a:ext cx="3452884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3530038" y="526537"/>
            <a:ext cx="5506458" cy="3240360"/>
          </a:xfrm>
          <a:prstGeom prst="cloudCallout">
            <a:avLst>
              <a:gd name="adj1" fmla="val -59441"/>
              <a:gd name="adj2" fmla="val 4228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-VN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26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rmAutofit fontScale="90000"/>
          </a:bodyPr>
          <a:lstStyle/>
          <a:p>
            <a:pPr algn="l"/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2800" b="1" dirty="0">
                <a:solidFill>
                  <a:schemeClr val="tx2"/>
                </a:solidFill>
              </a:rPr>
            </a:br>
            <a:endParaRPr lang="vi-VN" sz="2800" b="1" dirty="0">
              <a:solidFill>
                <a:schemeClr val="tx2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2901"/>
            <a:ext cx="6624736" cy="473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1296144" cy="111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91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88</Words>
  <Application>Microsoft Office PowerPoint</Application>
  <PresentationFormat>On-screen Show (4:3)</PresentationFormat>
  <Paragraphs>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Xem tranh và nhận xét</vt:lpstr>
      <vt:lpstr>PowerPoint Presentation</vt:lpstr>
      <vt:lpstr>PowerPoint Presentation</vt:lpstr>
      <vt:lpstr> Em sẽ làm gì khi thấy bạn đùa nghịch trong giờ học? </vt:lpstr>
      <vt:lpstr>Giờ ra chơi, Lan lấy bánh ăn nhưng chưa biết bỏ giấy gói ở đâu.Nếu là Lan, em sẽ làm gì?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Administrator</cp:lastModifiedBy>
  <cp:revision>115</cp:revision>
  <dcterms:created xsi:type="dcterms:W3CDTF">2020-02-15T03:55:30Z</dcterms:created>
  <dcterms:modified xsi:type="dcterms:W3CDTF">2024-08-08T17:33:46Z</dcterms:modified>
</cp:coreProperties>
</file>