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2" r:id="rId5"/>
    <p:sldId id="260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6400-9476-46C1-AFD8-09F40A1E0ADB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C7C7-5EAD-4A26-98A8-6158E4EF62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6400-9476-46C1-AFD8-09F40A1E0ADB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C7C7-5EAD-4A26-98A8-6158E4EF62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6400-9476-46C1-AFD8-09F40A1E0ADB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C7C7-5EAD-4A26-98A8-6158E4EF62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6400-9476-46C1-AFD8-09F40A1E0ADB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C7C7-5EAD-4A26-98A8-6158E4EF62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6400-9476-46C1-AFD8-09F40A1E0ADB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C7C7-5EAD-4A26-98A8-6158E4EF62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6400-9476-46C1-AFD8-09F40A1E0ADB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C7C7-5EAD-4A26-98A8-6158E4EF62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6400-9476-46C1-AFD8-09F40A1E0ADB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C7C7-5EAD-4A26-98A8-6158E4EF62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6400-9476-46C1-AFD8-09F40A1E0ADB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C7C7-5EAD-4A26-98A8-6158E4EF62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6400-9476-46C1-AFD8-09F40A1E0ADB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C7C7-5EAD-4A26-98A8-6158E4EF62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6400-9476-46C1-AFD8-09F40A1E0ADB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C7C7-5EAD-4A26-98A8-6158E4EF62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6400-9476-46C1-AFD8-09F40A1E0ADB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C7C7-5EAD-4A26-98A8-6158E4EF62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66400-9476-46C1-AFD8-09F40A1E0ADB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FC7C7-5EAD-4A26-98A8-6158E4EF62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Desktop\VN247TV%20-%20&#272;&#224;n%20Ki&#7871;n%20Tha%20M&#7891;i%20V&#7873;%20T&#7893;%20(1)%20(online-video-cutter.com).mp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N247TV - Đàn Kiến Tha Mồi Về Tổ (1) (online-video-cutter.com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esktop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Desktop\IMG-43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53000" cy="6858000"/>
          </a:xfrm>
          <a:prstGeom prst="rect">
            <a:avLst/>
          </a:prstGeom>
          <a:noFill/>
        </p:spPr>
      </p:pic>
      <p:pic>
        <p:nvPicPr>
          <p:cNvPr id="15363" name="Picture 3" descr="D:\Desktop\IMG-43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0"/>
            <a:ext cx="41148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Desktop\IMG-43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95800" cy="2286000"/>
          </a:xfrm>
          <a:prstGeom prst="rect">
            <a:avLst/>
          </a:prstGeom>
          <a:noFill/>
        </p:spPr>
      </p:pic>
      <p:pic>
        <p:nvPicPr>
          <p:cNvPr id="16387" name="Picture 3" descr="D:\Desktop\IMG-43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76800"/>
            <a:ext cx="4572000" cy="1981200"/>
          </a:xfrm>
          <a:prstGeom prst="rect">
            <a:avLst/>
          </a:prstGeom>
          <a:noFill/>
        </p:spPr>
      </p:pic>
      <p:pic>
        <p:nvPicPr>
          <p:cNvPr id="16388" name="Picture 4" descr="D:\Desktop\IMG-43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38400"/>
            <a:ext cx="4495800" cy="2286000"/>
          </a:xfrm>
          <a:prstGeom prst="rect">
            <a:avLst/>
          </a:prstGeom>
          <a:noFill/>
        </p:spPr>
      </p:pic>
      <p:pic>
        <p:nvPicPr>
          <p:cNvPr id="16389" name="Picture 5" descr="D:\Desktop\IMG-43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0"/>
            <a:ext cx="4419600" cy="2286000"/>
          </a:xfrm>
          <a:prstGeom prst="rect">
            <a:avLst/>
          </a:prstGeom>
          <a:noFill/>
        </p:spPr>
      </p:pic>
      <p:pic>
        <p:nvPicPr>
          <p:cNvPr id="16390" name="Picture 6" descr="D:\Desktop\IMG-43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2438400"/>
            <a:ext cx="4495800" cy="2286000"/>
          </a:xfrm>
          <a:prstGeom prst="rect">
            <a:avLst/>
          </a:prstGeom>
          <a:noFill/>
        </p:spPr>
      </p:pic>
      <p:pic>
        <p:nvPicPr>
          <p:cNvPr id="1026" name="Picture 2" descr="D:\Desktop\IMG-434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4876800"/>
            <a:ext cx="449580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esktop\IMG-4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667000"/>
          </a:xfrm>
          <a:prstGeom prst="rect">
            <a:avLst/>
          </a:prstGeom>
          <a:noFill/>
        </p:spPr>
      </p:pic>
      <p:pic>
        <p:nvPicPr>
          <p:cNvPr id="2051" name="Picture 3" descr="D:\Desktop\IMG-43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19400"/>
            <a:ext cx="4572000" cy="4038600"/>
          </a:xfrm>
          <a:prstGeom prst="rect">
            <a:avLst/>
          </a:prstGeom>
          <a:noFill/>
        </p:spPr>
      </p:pic>
      <p:pic>
        <p:nvPicPr>
          <p:cNvPr id="2052" name="Picture 4" descr="D:\Desktop\IMG-43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819400"/>
            <a:ext cx="44196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esktop\IMG-43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43400" cy="6858000"/>
          </a:xfrm>
          <a:prstGeom prst="rect">
            <a:avLst/>
          </a:prstGeom>
          <a:noFill/>
        </p:spPr>
      </p:pic>
      <p:pic>
        <p:nvPicPr>
          <p:cNvPr id="3075" name="Picture 3" descr="D:\Desktop\IMG-43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599" y="0"/>
            <a:ext cx="51054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On-screen Show (4:3)</PresentationFormat>
  <Paragraphs>0</Paragraphs>
  <Slides>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TT</dc:creator>
  <cp:lastModifiedBy>TT</cp:lastModifiedBy>
  <cp:revision>13</cp:revision>
  <dcterms:created xsi:type="dcterms:W3CDTF">2022-04-11T14:16:12Z</dcterms:created>
  <dcterms:modified xsi:type="dcterms:W3CDTF">2022-04-11T14:09:34Z</dcterms:modified>
</cp:coreProperties>
</file>