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</p:sldMasterIdLst>
  <p:sldIdLst>
    <p:sldId id="262" r:id="rId3"/>
    <p:sldId id="261" r:id="rId4"/>
    <p:sldId id="263" r:id="rId5"/>
    <p:sldId id="264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+mn-cs"/>
              </a:rPr>
              <a:t>Nguyễn Thị Thủy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dirty="0">
                <a:latin typeface="Times New Roman" panose="02020603050405020304" charset="0"/>
              </a:rPr>
              <a:pPr lvl="0">
                <a:buNone/>
              </a:pPr>
              <a:t>‹#›</a:t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9pPr>
    </p:titleStyle>
    <p:bodyStyle>
      <a:lvl1pPr marL="257175" indent="-257175" algn="l" rtl="0" fontAlgn="base">
        <a:spcBef>
          <a:spcPct val="15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fontAlgn="base">
        <a:spcBef>
          <a:spcPct val="15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15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15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15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6248-9075-44F6-BABA-ACCDFFA5474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A7C2-3364-4B6C-B187-A7ABF31AE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28600"/>
            <a:ext cx="12192000" cy="6400800"/>
            <a:chOff x="0" y="228600"/>
            <a:chExt cx="9144000" cy="6400800"/>
          </a:xfrm>
        </p:grpSpPr>
        <p:pic>
          <p:nvPicPr>
            <p:cNvPr id="2050" name="Picture 2" descr="Kết quả hình ảnh cho cute background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0256"/>
            <a:stretch>
              <a:fillRect/>
            </a:stretch>
          </p:blipFill>
          <p:spPr bwMode="auto">
            <a:xfrm>
              <a:off x="0" y="228600"/>
              <a:ext cx="9144000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760568" y="2962731"/>
              <a:ext cx="5622608" cy="1938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Phép cộng dạng 14 + 3</a:t>
              </a:r>
            </a:p>
            <a:p>
              <a:pPr algn="ctr"/>
              <a:r>
                <a:rPr lang="en-US" sz="6000" b="1" dirty="0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(2 tiết)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5" y="0"/>
            <a:ext cx="12192635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79849" y="1210235"/>
            <a:ext cx="4646892" cy="29449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780930" y="2524779"/>
            <a:ext cx="1290918" cy="13345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785193" y="0"/>
            <a:ext cx="2610690" cy="101105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8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2859" y="4329952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14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3670" y="4253752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3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52944" y="286871"/>
            <a:ext cx="562256" cy="64097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8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4919" y="233082"/>
            <a:ext cx="1223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.VnAvant" pitchFamily="34" charset="0"/>
              </a:rPr>
              <a:t>17</a:t>
            </a:r>
            <a:endParaRPr lang="en-US" sz="4000" b="1" dirty="0"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81697" y="5571565"/>
            <a:ext cx="5349409" cy="101105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8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80793" y="5625353"/>
            <a:ext cx="3843336" cy="1044388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8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1" y="5625352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14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58520" y="5611905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+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68116" y="5629834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3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46340" y="5602940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=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84224" y="5602940"/>
            <a:ext cx="122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17</a:t>
            </a:r>
            <a:endParaRPr lang="en-US" sz="6000" b="1" dirty="0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1" animBg="1"/>
      <p:bldP spid="6" grpId="0"/>
      <p:bldP spid="7" grpId="0"/>
      <p:bldP spid="10" grpId="0"/>
      <p:bldP spid="11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75297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825302" y="3493770"/>
            <a:ext cx="875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16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6319445" y="3413088"/>
            <a:ext cx="875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18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9798012" y="3413088"/>
            <a:ext cx="875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431452" y="2963732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=13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2368400" y="4748418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=15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107193" y="2896496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=14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5093746" y="4627395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=15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734076" y="2937472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=19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7747523" y="4600501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=18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10449186" y="2936838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=17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0529869" y="4613948"/>
            <a:ext cx="1342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332" y="1071154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11 + 4 =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05098" y="2464526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14 + 4 =     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13806" y="4119154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13 + 6 =     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468983" y="1328057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15 + 3 =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351418" y="2764971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17 + 2 =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403673" y="4188822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10 + 9 = 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1" y="5438502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12 + 1 = 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238207" y="5421085"/>
            <a:ext cx="4833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16 + 0 =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71</Words>
  <Application>WPS Presentation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2_Office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TT</cp:lastModifiedBy>
  <cp:revision>13</cp:revision>
  <dcterms:created xsi:type="dcterms:W3CDTF">2020-10-02T10:11:00Z</dcterms:created>
  <dcterms:modified xsi:type="dcterms:W3CDTF">2022-03-01T04:22:45Z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