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40" r:id="rId2"/>
    <p:sldId id="317" r:id="rId3"/>
    <p:sldId id="318" r:id="rId4"/>
    <p:sldId id="319" r:id="rId5"/>
    <p:sldId id="320" r:id="rId6"/>
    <p:sldId id="549" r:id="rId7"/>
    <p:sldId id="546" r:id="rId8"/>
    <p:sldId id="542" r:id="rId9"/>
    <p:sldId id="547" r:id="rId10"/>
    <p:sldId id="543" r:id="rId11"/>
    <p:sldId id="544" r:id="rId12"/>
    <p:sldId id="545" r:id="rId13"/>
    <p:sldId id="541" r:id="rId14"/>
    <p:sldId id="54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E2DA-4883-4CEF-AF41-DF1B3F6864AB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DE4D-BCFD-4C74-BF12-D6A25297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46B07F-333F-44CC-96FD-9337EB436F2A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9C8AE9-DA44-46D1-BECF-63AD5494E248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0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9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61" r:id="rId6"/>
    <p:sldLayoutId id="2147483662" r:id="rId7"/>
    <p:sldLayoutId id="2147483667" r:id="rId8"/>
    <p:sldLayoutId id="2147483689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45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>
            <a:extLst>
              <a:ext uri="{FF2B5EF4-FFF2-40B4-BE49-F238E27FC236}">
                <a16:creationId xmlns:a16="http://schemas.microsoft.com/office/drawing/2014/main" id="{ED1D913A-140B-4DD7-AB80-982ED951F253}"/>
              </a:ext>
            </a:extLst>
          </p:cNvPr>
          <p:cNvGrpSpPr/>
          <p:nvPr/>
        </p:nvGrpSpPr>
        <p:grpSpPr>
          <a:xfrm>
            <a:off x="485742" y="319502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8B6113B-786A-49E4-9CEC-AD28CCE53143}"/>
              </a:ext>
            </a:extLst>
          </p:cNvPr>
          <p:cNvSpPr/>
          <p:nvPr/>
        </p:nvSpPr>
        <p:spPr>
          <a:xfrm>
            <a:off x="1920605" y="39508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ADFBFE6-2928-4452-8617-7C3CFA218ED2}"/>
              </a:ext>
            </a:extLst>
          </p:cNvPr>
          <p:cNvSpPr/>
          <p:nvPr/>
        </p:nvSpPr>
        <p:spPr>
          <a:xfrm>
            <a:off x="3601283" y="505596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563FA827-361B-4433-8674-F5F332487B25}"/>
              </a:ext>
            </a:extLst>
          </p:cNvPr>
          <p:cNvGrpSpPr/>
          <p:nvPr/>
        </p:nvGrpSpPr>
        <p:grpSpPr>
          <a:xfrm>
            <a:off x="1408888" y="5596828"/>
            <a:ext cx="4011366" cy="614362"/>
            <a:chOff x="4742932" y="5485658"/>
            <a:chExt cx="4171182" cy="6673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3B6402E2-1126-4211-8E7C-90AA9C5BF27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8437D238-458B-4751-AAD3-C69100DDB4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491A1462-F0F4-4F90-B628-F1E418402D28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BB0C7607-4BE0-4091-BA08-291E6166ED9E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2378CB48-582C-4823-BE87-27019738243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1F949135-D102-4A19-86FE-A7D2CC99A77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9467DC11-B1A2-4221-ABFE-773F394D0F3B}"/>
              </a:ext>
            </a:extLst>
          </p:cNvPr>
          <p:cNvGrpSpPr/>
          <p:nvPr/>
        </p:nvGrpSpPr>
        <p:grpSpPr>
          <a:xfrm>
            <a:off x="6495053" y="5557542"/>
            <a:ext cx="4329051" cy="614362"/>
            <a:chOff x="4742932" y="5485658"/>
            <a:chExt cx="4501524" cy="667302"/>
          </a:xfrm>
        </p:grpSpPr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77AEE1EF-556C-48C3-9876-26D5BCA9255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FF3796C8-DAAF-4E8C-BA96-EDFC11B77BF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4DD8A7CC-1CFA-45D5-BCCF-600AC4EEE4B5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id="{144DE594-7CE7-4E05-9775-A225FDBB01E7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5F548EA-8A96-4B8E-86EB-52BF3A784669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id="{532ED6C9-867C-4C5A-8F4B-26F4FC9C72F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AC4961CE-4028-4914-AD74-240EDA780AD8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pic>
        <p:nvPicPr>
          <p:cNvPr id="42" name="Picture 6">
            <a:extLst>
              <a:ext uri="{FF2B5EF4-FFF2-40B4-BE49-F238E27FC236}">
                <a16:creationId xmlns:a16="http://schemas.microsoft.com/office/drawing/2014/main" id="{02A5AF5E-FD41-449A-B377-FE6BFF38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170" r="50000" b="17912"/>
          <a:stretch/>
        </p:blipFill>
        <p:spPr>
          <a:xfrm>
            <a:off x="25016" y="1067354"/>
            <a:ext cx="5925618" cy="4433762"/>
          </a:xfrm>
          <a:prstGeom prst="rect">
            <a:avLst/>
          </a:prstGeom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83CEAAA8-D94E-4029-9CB1-A50568F9E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17170" r="3744" b="17912"/>
          <a:stretch/>
        </p:blipFill>
        <p:spPr>
          <a:xfrm>
            <a:off x="6064620" y="1009447"/>
            <a:ext cx="6127380" cy="4433762"/>
          </a:xfrm>
          <a:prstGeom prst="rect">
            <a:avLst/>
          </a:prstGeom>
        </p:spPr>
      </p:pic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2FF65969-81F7-4020-95A4-1253CE546EFE}"/>
              </a:ext>
            </a:extLst>
          </p:cNvPr>
          <p:cNvSpPr/>
          <p:nvPr/>
        </p:nvSpPr>
        <p:spPr>
          <a:xfrm>
            <a:off x="4189374" y="5609014"/>
            <a:ext cx="1539568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75164233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>
            <a:extLst>
              <a:ext uri="{FF2B5EF4-FFF2-40B4-BE49-F238E27FC236}">
                <a16:creationId xmlns:a16="http://schemas.microsoft.com/office/drawing/2014/main" id="{ED1D913A-140B-4DD7-AB80-982ED951F253}"/>
              </a:ext>
            </a:extLst>
          </p:cNvPr>
          <p:cNvGrpSpPr/>
          <p:nvPr/>
        </p:nvGrpSpPr>
        <p:grpSpPr>
          <a:xfrm>
            <a:off x="485742" y="319502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8B6113B-786A-49E4-9CEC-AD28CCE53143}"/>
              </a:ext>
            </a:extLst>
          </p:cNvPr>
          <p:cNvSpPr/>
          <p:nvPr/>
        </p:nvSpPr>
        <p:spPr>
          <a:xfrm>
            <a:off x="1920605" y="39508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FE3E21C-68B4-449F-9D3D-FFE563A6D1DC}"/>
              </a:ext>
            </a:extLst>
          </p:cNvPr>
          <p:cNvSpPr/>
          <p:nvPr/>
        </p:nvSpPr>
        <p:spPr>
          <a:xfrm>
            <a:off x="1495023" y="56255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ADFBFE6-2928-4452-8617-7C3CFA218ED2}"/>
              </a:ext>
            </a:extLst>
          </p:cNvPr>
          <p:cNvSpPr/>
          <p:nvPr/>
        </p:nvSpPr>
        <p:spPr>
          <a:xfrm>
            <a:off x="3503600" y="557359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A7BCDE79-B784-41F9-9EDE-11F3F456BF09}"/>
              </a:ext>
            </a:extLst>
          </p:cNvPr>
          <p:cNvSpPr/>
          <p:nvPr/>
        </p:nvSpPr>
        <p:spPr>
          <a:xfrm>
            <a:off x="4879791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15EA4726-01EA-4872-BB7F-A3BF85BCCDA0}"/>
              </a:ext>
            </a:extLst>
          </p:cNvPr>
          <p:cNvSpPr/>
          <p:nvPr/>
        </p:nvSpPr>
        <p:spPr>
          <a:xfrm>
            <a:off x="1338302" y="56251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43C72616-3C82-4B81-91D2-5D269D19400E}"/>
              </a:ext>
            </a:extLst>
          </p:cNvPr>
          <p:cNvSpPr/>
          <p:nvPr/>
        </p:nvSpPr>
        <p:spPr>
          <a:xfrm>
            <a:off x="3509160" y="56031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8D2FFFB-0DD3-465C-A02E-0F4EDEF18478}"/>
              </a:ext>
            </a:extLst>
          </p:cNvPr>
          <p:cNvSpPr/>
          <p:nvPr/>
        </p:nvSpPr>
        <p:spPr>
          <a:xfrm>
            <a:off x="2583624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563FA827-361B-4433-8674-F5F332487B25}"/>
              </a:ext>
            </a:extLst>
          </p:cNvPr>
          <p:cNvGrpSpPr/>
          <p:nvPr/>
        </p:nvGrpSpPr>
        <p:grpSpPr>
          <a:xfrm>
            <a:off x="1408888" y="5596828"/>
            <a:ext cx="4329051" cy="614362"/>
            <a:chOff x="4742932" y="5485658"/>
            <a:chExt cx="4501524" cy="6673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3B6402E2-1126-4211-8E7C-90AA9C5BF27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8437D238-458B-4751-AAD3-C69100DDB4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491A1462-F0F4-4F90-B628-F1E418402D28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BB0C7607-4BE0-4091-BA08-291E6166ED9E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2378CB48-582C-4823-BE87-27019738243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1F949135-D102-4A19-86FE-A7D2CC99A77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A2C6183B-3EE2-4DBD-B35B-1A2F13F5EABE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50F90A5-3D8B-4E73-85F9-461B792B3703}"/>
              </a:ext>
            </a:extLst>
          </p:cNvPr>
          <p:cNvSpPr/>
          <p:nvPr/>
        </p:nvSpPr>
        <p:spPr>
          <a:xfrm>
            <a:off x="2552988" y="56004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4E24467A-AEDE-4EA9-84FF-BF5634D00E29}"/>
              </a:ext>
            </a:extLst>
          </p:cNvPr>
          <p:cNvSpPr/>
          <p:nvPr/>
        </p:nvSpPr>
        <p:spPr>
          <a:xfrm>
            <a:off x="4863220" y="55700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02A5AF5E-FD41-449A-B377-FE6BFF38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170" r="50000" b="17912"/>
          <a:stretch/>
        </p:blipFill>
        <p:spPr>
          <a:xfrm>
            <a:off x="25016" y="1067354"/>
            <a:ext cx="9048646" cy="4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0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9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>
            <a:extLst>
              <a:ext uri="{FF2B5EF4-FFF2-40B4-BE49-F238E27FC236}">
                <a16:creationId xmlns:a16="http://schemas.microsoft.com/office/drawing/2014/main" id="{ED1D913A-140B-4DD7-AB80-982ED951F253}"/>
              </a:ext>
            </a:extLst>
          </p:cNvPr>
          <p:cNvGrpSpPr/>
          <p:nvPr/>
        </p:nvGrpSpPr>
        <p:grpSpPr>
          <a:xfrm>
            <a:off x="485742" y="319502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8B6113B-786A-49E4-9CEC-AD28CCE53143}"/>
              </a:ext>
            </a:extLst>
          </p:cNvPr>
          <p:cNvSpPr/>
          <p:nvPr/>
        </p:nvSpPr>
        <p:spPr>
          <a:xfrm>
            <a:off x="1920605" y="39508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ED2FB3B3-22E5-4408-8107-22D14FAECC98}"/>
              </a:ext>
            </a:extLst>
          </p:cNvPr>
          <p:cNvSpPr/>
          <p:nvPr/>
        </p:nvSpPr>
        <p:spPr>
          <a:xfrm>
            <a:off x="6581188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AF32920-F7DE-42D8-902B-4A0840D46156}"/>
              </a:ext>
            </a:extLst>
          </p:cNvPr>
          <p:cNvSpPr/>
          <p:nvPr/>
        </p:nvSpPr>
        <p:spPr>
          <a:xfrm>
            <a:off x="8589765" y="55343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7142E61-4B60-43A9-99CB-06F7BFD1E780}"/>
              </a:ext>
            </a:extLst>
          </p:cNvPr>
          <p:cNvSpPr/>
          <p:nvPr/>
        </p:nvSpPr>
        <p:spPr>
          <a:xfrm>
            <a:off x="9965956" y="55469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9467DC11-B1A2-4221-ABFE-773F394D0F3B}"/>
              </a:ext>
            </a:extLst>
          </p:cNvPr>
          <p:cNvGrpSpPr/>
          <p:nvPr/>
        </p:nvGrpSpPr>
        <p:grpSpPr>
          <a:xfrm>
            <a:off x="6495053" y="5557542"/>
            <a:ext cx="4329051" cy="614362"/>
            <a:chOff x="4742932" y="5485658"/>
            <a:chExt cx="4501524" cy="667302"/>
          </a:xfrm>
        </p:grpSpPr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77AEE1EF-556C-48C3-9876-26D5BCA9255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FF3796C8-DAAF-4E8C-BA96-EDFC11B77BF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4DD8A7CC-1CFA-45D5-BCCF-600AC4EEE4B5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id="{144DE594-7CE7-4E05-9775-A225FDBB01E7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5F548EA-8A96-4B8E-86EB-52BF3A784669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id="{532ED6C9-867C-4C5A-8F4B-26F4FC9C72F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AC4961CE-4028-4914-AD74-240EDA780AD8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4B124A5-8512-4312-9D75-762225DA19AC}"/>
              </a:ext>
            </a:extLst>
          </p:cNvPr>
          <p:cNvSpPr/>
          <p:nvPr/>
        </p:nvSpPr>
        <p:spPr>
          <a:xfrm>
            <a:off x="7639153" y="55612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7B7D83C6-9496-4C45-8EDB-923EFFBC8193}"/>
              </a:ext>
            </a:extLst>
          </p:cNvPr>
          <p:cNvSpPr/>
          <p:nvPr/>
        </p:nvSpPr>
        <p:spPr>
          <a:xfrm>
            <a:off x="6576403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83CEAAA8-D94E-4029-9CB1-A50568F9E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17170" r="3744" b="17912"/>
          <a:stretch/>
        </p:blipFill>
        <p:spPr>
          <a:xfrm>
            <a:off x="2377440" y="1009447"/>
            <a:ext cx="9814560" cy="4433762"/>
          </a:xfrm>
          <a:prstGeom prst="rect">
            <a:avLst/>
          </a:prstGeom>
        </p:spPr>
      </p:pic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DEBB6CD5-5C0C-489E-AC2C-0BDCABA3BDFD}"/>
              </a:ext>
            </a:extLst>
          </p:cNvPr>
          <p:cNvSpPr/>
          <p:nvPr/>
        </p:nvSpPr>
        <p:spPr>
          <a:xfrm>
            <a:off x="7663429" y="54938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E4905A01-6ED0-438A-AF29-E1E81C570A41}"/>
              </a:ext>
            </a:extLst>
          </p:cNvPr>
          <p:cNvSpPr/>
          <p:nvPr/>
        </p:nvSpPr>
        <p:spPr>
          <a:xfrm>
            <a:off x="8588965" y="5532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57905F33-0B48-455D-B79F-1F3734A2026B}"/>
              </a:ext>
            </a:extLst>
          </p:cNvPr>
          <p:cNvSpPr/>
          <p:nvPr/>
        </p:nvSpPr>
        <p:spPr>
          <a:xfrm>
            <a:off x="9967077" y="554501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12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41" grpId="0"/>
      <p:bldP spid="55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78DAB8-B55F-4458-9088-E4E341C6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851"/>
            <a:ext cx="12323298" cy="4674574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A6441-C66B-4221-A3DE-AF9B81526289}"/>
              </a:ext>
            </a:extLst>
          </p:cNvPr>
          <p:cNvSpPr txBox="1"/>
          <p:nvPr/>
        </p:nvSpPr>
        <p:spPr>
          <a:xfrm>
            <a:off x="211015" y="759655"/>
            <a:ext cx="1198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T« </a:t>
            </a:r>
            <a:r>
              <a:rPr lang="en-US" sz="3600" b="1" dirty="0" err="1">
                <a:latin typeface=".VnAvant" panose="020B7200000000000000" pitchFamily="34" charset="0"/>
              </a:rPr>
              <a:t>mµu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vµo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n­h</a:t>
            </a:r>
            <a:r>
              <a:rPr lang="en-US" sz="4000" b="1" dirty="0" err="1">
                <a:latin typeface=".VnAvant" panose="020B7200000000000000" pitchFamily="34" charset="0"/>
              </a:rPr>
              <a:t>ữ</a:t>
            </a:r>
            <a:r>
              <a:rPr lang="en-US" sz="3600" b="1" dirty="0" err="1">
                <a:latin typeface=".VnAvant" panose="020B7200000000000000" pitchFamily="34" charset="0"/>
              </a:rPr>
              <a:t>ng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phÐp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tÝnh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cã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kÕt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qu</a:t>
            </a:r>
            <a:r>
              <a:rPr lang="en-US" sz="3600" b="1" dirty="0"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latin typeface=".VnAvant" panose="020B7200000000000000" pitchFamily="34" charset="0"/>
              </a:rPr>
              <a:t>b»ng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71A5A-F2AF-4998-9D88-4D89FE56520E}"/>
              </a:ext>
            </a:extLst>
          </p:cNvPr>
          <p:cNvSpPr/>
          <p:nvPr/>
        </p:nvSpPr>
        <p:spPr>
          <a:xfrm>
            <a:off x="10747717" y="759655"/>
            <a:ext cx="534572" cy="707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336500-EDC0-4EC6-A53D-57644703CE65}"/>
              </a:ext>
            </a:extLst>
          </p:cNvPr>
          <p:cNvSpPr/>
          <p:nvPr/>
        </p:nvSpPr>
        <p:spPr>
          <a:xfrm>
            <a:off x="10747717" y="759655"/>
            <a:ext cx="534572" cy="707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0926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BCB863-6B39-4D89-B031-B52AF608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234"/>
            <a:ext cx="12403394" cy="4881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0BDCB-71CC-47F7-BEF9-E84C7F648ECA}"/>
              </a:ext>
            </a:extLst>
          </p:cNvPr>
          <p:cNvSpPr txBox="1"/>
          <p:nvPr/>
        </p:nvSpPr>
        <p:spPr>
          <a:xfrm>
            <a:off x="211015" y="759655"/>
            <a:ext cx="1198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T« </a:t>
            </a:r>
            <a:r>
              <a:rPr lang="en-US" sz="3600" b="1" dirty="0" err="1">
                <a:latin typeface=".VnAvant" panose="020B7200000000000000" pitchFamily="34" charset="0"/>
              </a:rPr>
              <a:t>mµu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vµo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n­h</a:t>
            </a:r>
            <a:r>
              <a:rPr lang="en-US" sz="4000" b="1" dirty="0" err="1">
                <a:latin typeface=".VnAvant" panose="020B7200000000000000" pitchFamily="34" charset="0"/>
              </a:rPr>
              <a:t>ữ</a:t>
            </a:r>
            <a:r>
              <a:rPr lang="en-US" sz="3600" b="1" dirty="0" err="1">
                <a:latin typeface=".VnAvant" panose="020B7200000000000000" pitchFamily="34" charset="0"/>
              </a:rPr>
              <a:t>ng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phÐp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tÝnh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cã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kÕt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qu</a:t>
            </a:r>
            <a:r>
              <a:rPr lang="en-US" sz="3600" b="1" dirty="0"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latin typeface=".VnAvant" panose="020B7200000000000000" pitchFamily="34" charset="0"/>
              </a:rPr>
              <a:t>b»ng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0989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5335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5335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6665" y="660432"/>
            <a:ext cx="7413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alt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886055" y="907843"/>
            <a:ext cx="120325" cy="101771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6305" y="1652185"/>
            <a:ext cx="120325" cy="101771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83897" y="1298535"/>
            <a:ext cx="120325" cy="101771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2706" y="1339729"/>
            <a:ext cx="120325" cy="101771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01038" y="129469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99034" y="619095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</a:rPr>
              <a:t>10</a:t>
            </a:r>
            <a:r>
              <a:rPr lang="vi-VN" altLang="en-US" sz="6000" dirty="0">
                <a:solidFill>
                  <a:schemeClr val="bg1"/>
                </a:solidFill>
              </a:rPr>
              <a:t> - </a:t>
            </a:r>
            <a:r>
              <a:rPr lang="en-US" altLang="en-US" sz="6000" dirty="0">
                <a:solidFill>
                  <a:schemeClr val="bg1"/>
                </a:solidFill>
              </a:rPr>
              <a:t>0</a:t>
            </a:r>
            <a:r>
              <a:rPr lang="vi-VN" altLang="en-US" sz="6000" dirty="0">
                <a:solidFill>
                  <a:schemeClr val="bg1"/>
                </a:solidFill>
              </a:rPr>
              <a:t> =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660400" y="207009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A.</a:t>
            </a:r>
            <a:r>
              <a:rPr lang="en-US" altLang="en-US" sz="4800" dirty="0">
                <a:solidFill>
                  <a:srgbClr val="0000FF"/>
                </a:solidFill>
              </a:rPr>
              <a:t>0</a:t>
            </a:r>
            <a:endParaRPr lang="vi-VN" altLang="en-US" sz="48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</a:rPr>
              <a:t>C.</a:t>
            </a:r>
            <a:r>
              <a:rPr lang="en-US" altLang="en-US" sz="5335" dirty="0">
                <a:solidFill>
                  <a:srgbClr val="0000FF"/>
                </a:solidFill>
              </a:rPr>
              <a:t>9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518877" y="207009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</a:rPr>
              <a:t>D.</a:t>
            </a:r>
            <a:r>
              <a:rPr lang="en-US" altLang="en-US" sz="5335" dirty="0">
                <a:solidFill>
                  <a:srgbClr val="0000FF"/>
                </a:solidFill>
              </a:rPr>
              <a:t>8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0711" y="39034"/>
            <a:ext cx="1155543" cy="5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174432" y="1084576"/>
            <a:ext cx="120325" cy="101771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4887" y="1806888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72274" y="1475268"/>
            <a:ext cx="120325" cy="101771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27254" y="1493214"/>
            <a:ext cx="120325" cy="101771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189415" y="1471431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72" name="Rounded Rectangle 26">
            <a:extLst>
              <a:ext uri="{FF2B5EF4-FFF2-40B4-BE49-F238E27FC236}">
                <a16:creationId xmlns:a16="http://schemas.microsoft.com/office/drawing/2014/main" id="{51E4864B-314E-4086-8F95-6C5010E46E5D}"/>
              </a:ext>
            </a:extLst>
          </p:cNvPr>
          <p:cNvSpPr/>
          <p:nvPr/>
        </p:nvSpPr>
        <p:spPr>
          <a:xfrm>
            <a:off x="3608860" y="213343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46" grpId="0"/>
      <p:bldP spid="49" grpId="0" bldLvl="0" animBg="1"/>
      <p:bldP spid="51" grpId="0" bldLvl="0" animBg="1"/>
      <p:bldP spid="52" grpId="0" bldLvl="0" animBg="1"/>
      <p:bldP spid="72" grpId="0" bldLvl="0" animBg="1"/>
      <p:bldP spid="72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414092" y="742125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</a:rPr>
              <a:t>8</a:t>
            </a:r>
            <a:r>
              <a:rPr lang="vi-VN" altLang="en-US" sz="6000" dirty="0">
                <a:solidFill>
                  <a:schemeClr val="bg1"/>
                </a:solidFill>
              </a:rPr>
              <a:t> - </a:t>
            </a:r>
            <a:r>
              <a:rPr lang="en-US" altLang="en-US" sz="6000" dirty="0">
                <a:solidFill>
                  <a:schemeClr val="bg1"/>
                </a:solidFill>
              </a:rPr>
              <a:t>1</a:t>
            </a:r>
            <a:r>
              <a:rPr lang="vi-VN" altLang="en-US" sz="6000" dirty="0">
                <a:solidFill>
                  <a:schemeClr val="bg1"/>
                </a:solidFill>
              </a:rPr>
              <a:t> =</a:t>
            </a: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3530875" y="241855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</a:rPr>
              <a:t>B. </a:t>
            </a:r>
            <a:r>
              <a:rPr lang="en-US" altLang="en-US" sz="5335" dirty="0">
                <a:solidFill>
                  <a:srgbClr val="0000FF"/>
                </a:solidFill>
              </a:rPr>
              <a:t>8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</a:rPr>
              <a:t>C.</a:t>
            </a:r>
            <a:r>
              <a:rPr lang="en-US" altLang="en-US" sz="5335" dirty="0">
                <a:solidFill>
                  <a:srgbClr val="0000FF"/>
                </a:solidFill>
              </a:rPr>
              <a:t>9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20623" y="235487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</a:rPr>
              <a:t>D.10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612229"/>
            <a:ext cx="1203278" cy="5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19479" y="1432392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0016" y="2176934"/>
            <a:ext cx="120325" cy="101771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7675" y="1856335"/>
            <a:ext cx="120325" cy="101771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734462" y="1819247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3" name="Rounded Rectangle 44">
            <a:extLst>
              <a:ext uri="{FF2B5EF4-FFF2-40B4-BE49-F238E27FC236}">
                <a16:creationId xmlns:a16="http://schemas.microsoft.com/office/drawing/2014/main" id="{48963E93-BD51-4BC1-80F2-3DA4C9B2D184}"/>
              </a:ext>
            </a:extLst>
          </p:cNvPr>
          <p:cNvSpPr/>
          <p:nvPr/>
        </p:nvSpPr>
        <p:spPr>
          <a:xfrm>
            <a:off x="369471" y="241855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 dirty="0">
                <a:solidFill>
                  <a:srgbClr val="0000FF"/>
                </a:solidFill>
              </a:rPr>
              <a:t>A. </a:t>
            </a:r>
            <a:r>
              <a:rPr lang="en-US" altLang="en-US" sz="5335" dirty="0">
                <a:solidFill>
                  <a:srgbClr val="0000FF"/>
                </a:solidFill>
              </a:rPr>
              <a:t>7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 bldLvl="0" animBg="1"/>
      <p:bldP spid="46" grpId="0" bldLvl="0" animBg="1"/>
      <p:bldP spid="47" grpId="0" bldLvl="0" animBg="1"/>
      <p:bldP spid="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9" y="-85472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1" y="-2039937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25840" y="584833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</a:rPr>
              <a:t>4</a:t>
            </a:r>
            <a:r>
              <a:rPr lang="vi-VN" altLang="en-US" sz="6000" dirty="0">
                <a:solidFill>
                  <a:schemeClr val="bg1"/>
                </a:solidFill>
              </a:rPr>
              <a:t> - </a:t>
            </a:r>
            <a:r>
              <a:rPr lang="en-US" altLang="en-US" sz="6000" dirty="0">
                <a:solidFill>
                  <a:schemeClr val="bg1"/>
                </a:solidFill>
              </a:rPr>
              <a:t>4</a:t>
            </a:r>
            <a:r>
              <a:rPr lang="vi-VN" altLang="en-US" sz="6000" dirty="0">
                <a:solidFill>
                  <a:schemeClr val="bg1"/>
                </a:solidFill>
              </a:rPr>
              <a:t> =</a:t>
            </a: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8" y="432985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401600" y="203993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A.</a:t>
            </a:r>
            <a:r>
              <a:rPr lang="en-US" altLang="en-US" sz="4800" dirty="0">
                <a:solidFill>
                  <a:srgbClr val="0000FF"/>
                </a:solidFill>
              </a:rPr>
              <a:t>1</a:t>
            </a:r>
            <a:endParaRPr lang="vi-VN" altLang="en-US" sz="48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42400" y="203993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5">
                <a:solidFill>
                  <a:srgbClr val="0000FF"/>
                </a:solidFill>
              </a:rPr>
              <a:t>D. </a:t>
            </a:r>
            <a:r>
              <a:rPr lang="en-US" altLang="en-US" sz="5335">
                <a:solidFill>
                  <a:srgbClr val="0000FF"/>
                </a:solidFill>
              </a:rPr>
              <a:t>4</a:t>
            </a:r>
            <a:endParaRPr lang="vi-VN" altLang="en-US" sz="5335" dirty="0">
              <a:solidFill>
                <a:srgbClr val="0000FF"/>
              </a:solidFill>
            </a:endParaRPr>
          </a:p>
        </p:txBody>
      </p:sp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9313" y="620334"/>
            <a:ext cx="107815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29676" y="1158362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1471" y="1894761"/>
            <a:ext cx="120325" cy="101771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27518" y="1549054"/>
            <a:ext cx="120325" cy="101771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67872" y="1582305"/>
            <a:ext cx="120325" cy="101771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748894" y="1560180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72" name="Rounded Rectangle 26">
            <a:extLst>
              <a:ext uri="{FF2B5EF4-FFF2-40B4-BE49-F238E27FC236}">
                <a16:creationId xmlns:a16="http://schemas.microsoft.com/office/drawing/2014/main" id="{3B47772D-0C05-41B8-8B81-A10AF20B60F2}"/>
              </a:ext>
            </a:extLst>
          </p:cNvPr>
          <p:cNvSpPr/>
          <p:nvPr/>
        </p:nvSpPr>
        <p:spPr>
          <a:xfrm>
            <a:off x="3402080" y="206600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26">
            <a:extLst>
              <a:ext uri="{FF2B5EF4-FFF2-40B4-BE49-F238E27FC236}">
                <a16:creationId xmlns:a16="http://schemas.microsoft.com/office/drawing/2014/main" id="{F9B7408D-576B-4D4E-A0F8-574DE2A18877}"/>
              </a:ext>
            </a:extLst>
          </p:cNvPr>
          <p:cNvSpPr/>
          <p:nvPr/>
        </p:nvSpPr>
        <p:spPr>
          <a:xfrm>
            <a:off x="6516678" y="206600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0" grpId="0"/>
      <p:bldP spid="33" grpId="0" bldLvl="0" animBg="1"/>
      <p:bldP spid="46" grpId="0" bldLvl="0" animBg="1"/>
      <p:bldP spid="72" grpId="0" bldLvl="0" animBg="1"/>
      <p:bldP spid="72" grpId="1" bldLvl="0" animBg="1"/>
      <p:bldP spid="36" grpId="0" bldLvl="0" animBg="1"/>
      <p:bldP spid="36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E40F-5CA5-4C06-9657-55DDE2864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2B143-6FAD-4C44-9856-92F3E2CE74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71801893-A36F-4653-BBCB-712A6BB2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61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8988C8-B1F4-4C23-BEDA-3E2CAE179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9" y="0"/>
            <a:ext cx="11127545" cy="70338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D01C9F-AC0C-4300-A7B2-BE9EA8385BA5}"/>
              </a:ext>
            </a:extLst>
          </p:cNvPr>
          <p:cNvCxnSpPr/>
          <p:nvPr/>
        </p:nvCxnSpPr>
        <p:spPr>
          <a:xfrm>
            <a:off x="4248443" y="1786597"/>
            <a:ext cx="2039815" cy="205388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32EDAD-59EE-44F8-8F40-59890B46699D}"/>
              </a:ext>
            </a:extLst>
          </p:cNvPr>
          <p:cNvCxnSpPr>
            <a:cxnSpLocks/>
          </p:cNvCxnSpPr>
          <p:nvPr/>
        </p:nvCxnSpPr>
        <p:spPr>
          <a:xfrm>
            <a:off x="4933071" y="3176954"/>
            <a:ext cx="1650609" cy="177487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7E1D7A-2BA2-41F7-BD3F-A2828AC1141D}"/>
              </a:ext>
            </a:extLst>
          </p:cNvPr>
          <p:cNvCxnSpPr>
            <a:cxnSpLocks/>
          </p:cNvCxnSpPr>
          <p:nvPr/>
        </p:nvCxnSpPr>
        <p:spPr>
          <a:xfrm flipV="1">
            <a:off x="4933071" y="3516923"/>
            <a:ext cx="1650609" cy="81709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5C0332-5FEB-45CB-BC0C-637F4AACC311}"/>
              </a:ext>
            </a:extLst>
          </p:cNvPr>
          <p:cNvCxnSpPr>
            <a:cxnSpLocks/>
          </p:cNvCxnSpPr>
          <p:nvPr/>
        </p:nvCxnSpPr>
        <p:spPr>
          <a:xfrm flipV="1">
            <a:off x="4149969" y="2686929"/>
            <a:ext cx="2433711" cy="35350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BC10E5-263D-4984-9C5D-560F9A5B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-17586"/>
            <a:ext cx="9495692" cy="6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155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.VnAvant</vt:lpstr>
      <vt:lpstr>Arial</vt:lpstr>
      <vt:lpstr>Calibri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94</cp:revision>
  <dcterms:created xsi:type="dcterms:W3CDTF">2021-11-04T14:59:03Z</dcterms:created>
  <dcterms:modified xsi:type="dcterms:W3CDTF">2023-12-06T01:32:28Z</dcterms:modified>
</cp:coreProperties>
</file>