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93" r:id="rId3"/>
    <p:sldId id="295" r:id="rId4"/>
    <p:sldId id="280" r:id="rId5"/>
    <p:sldId id="313" r:id="rId6"/>
    <p:sldId id="318" r:id="rId7"/>
    <p:sldId id="314" r:id="rId8"/>
    <p:sldId id="316" r:id="rId9"/>
  </p:sldIdLst>
  <p:sldSz cx="12192000" cy="6858000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77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6001" cy="5399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/>
          <a:stretch/>
        </p:blipFill>
        <p:spPr>
          <a:xfrm>
            <a:off x="6344529" y="-1"/>
            <a:ext cx="5847471" cy="51628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F04E8B-5201-4BD0-B235-0E11921F4507}"/>
              </a:ext>
            </a:extLst>
          </p:cNvPr>
          <p:cNvSpPr txBox="1"/>
          <p:nvPr/>
        </p:nvSpPr>
        <p:spPr>
          <a:xfrm>
            <a:off x="1804566" y="2288086"/>
            <a:ext cx="248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.VnAvant" panose="020B7200000000000000" pitchFamily="34" charset="0"/>
              </a:rPr>
              <a:t>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737B2-8B49-4209-A8AF-75714CCE8C19}"/>
              </a:ext>
            </a:extLst>
          </p:cNvPr>
          <p:cNvSpPr txBox="1"/>
          <p:nvPr/>
        </p:nvSpPr>
        <p:spPr>
          <a:xfrm>
            <a:off x="3950283" y="2288085"/>
            <a:ext cx="248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.VnAvant" panose="020B7200000000000000" pitchFamily="34" charset="0"/>
              </a:rPr>
              <a:t>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0F2BF-0861-45BD-93A5-5B65E5ED3D2F}"/>
              </a:ext>
            </a:extLst>
          </p:cNvPr>
          <p:cNvSpPr/>
          <p:nvPr/>
        </p:nvSpPr>
        <p:spPr>
          <a:xfrm>
            <a:off x="2147656" y="3593184"/>
            <a:ext cx="1946041" cy="1569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DC8015-F2C2-4F65-A3E8-8D9DDC346989}"/>
              </a:ext>
            </a:extLst>
          </p:cNvPr>
          <p:cNvSpPr txBox="1"/>
          <p:nvPr/>
        </p:nvSpPr>
        <p:spPr>
          <a:xfrm>
            <a:off x="3877513" y="3879214"/>
            <a:ext cx="248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.VnAvant" panose="020B7200000000000000" pitchFamily="34" charset="0"/>
              </a:rPr>
              <a:t>iªt</a:t>
            </a:r>
            <a:endParaRPr lang="en-US" sz="9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121C26-01C3-46E7-A8B7-41DCD1BAF3B3}"/>
              </a:ext>
            </a:extLst>
          </p:cNvPr>
          <p:cNvSpPr txBox="1"/>
          <p:nvPr/>
        </p:nvSpPr>
        <p:spPr>
          <a:xfrm>
            <a:off x="7900567" y="2278251"/>
            <a:ext cx="248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.VnAvant" panose="020B7200000000000000" pitchFamily="34" charset="0"/>
              </a:rPr>
              <a:t>yªn</a:t>
            </a:r>
            <a:endParaRPr lang="en-US" sz="7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39C0-2CA5-41E5-95A7-590C30B1CE20}"/>
              </a:ext>
            </a:extLst>
          </p:cNvPr>
          <p:cNvSpPr txBox="1"/>
          <p:nvPr/>
        </p:nvSpPr>
        <p:spPr>
          <a:xfrm>
            <a:off x="10046284" y="2278250"/>
            <a:ext cx="248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.VnAvant" panose="020B7200000000000000" pitchFamily="34" charset="0"/>
              </a:rPr>
              <a:t>yªt</a:t>
            </a:r>
            <a:endParaRPr lang="en-US" sz="7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FC941E-6590-4EBF-BFFA-6115D916B33C}"/>
              </a:ext>
            </a:extLst>
          </p:cNvPr>
          <p:cNvSpPr txBox="1"/>
          <p:nvPr/>
        </p:nvSpPr>
        <p:spPr>
          <a:xfrm>
            <a:off x="7975277" y="3879215"/>
            <a:ext cx="248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.VnAvant" panose="020B7200000000000000" pitchFamily="34" charset="0"/>
              </a:rPr>
              <a:t>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5B613-C4C0-48A1-BC68-1EA651C16547}"/>
              </a:ext>
            </a:extLst>
          </p:cNvPr>
          <p:cNvSpPr txBox="1"/>
          <p:nvPr/>
        </p:nvSpPr>
        <p:spPr>
          <a:xfrm>
            <a:off x="9973514" y="3879214"/>
            <a:ext cx="248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.VnAvant" panose="020B7200000000000000" pitchFamily="34" charset="0"/>
              </a:rPr>
              <a:t>ot</a:t>
            </a:r>
            <a:endParaRPr lang="en-US" sz="9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995B44-5AAC-42F2-A8AD-3E5E2B776758}"/>
              </a:ext>
            </a:extLst>
          </p:cNvPr>
          <p:cNvSpPr/>
          <p:nvPr/>
        </p:nvSpPr>
        <p:spPr>
          <a:xfrm>
            <a:off x="509665" y="560439"/>
            <a:ext cx="1186400" cy="8976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3366B8-87D4-44A0-ADB7-1AACE0187EB7}"/>
              </a:ext>
            </a:extLst>
          </p:cNvPr>
          <p:cNvSpPr/>
          <p:nvPr/>
        </p:nvSpPr>
        <p:spPr>
          <a:xfrm>
            <a:off x="6605666" y="403123"/>
            <a:ext cx="1186400" cy="9828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  <p:bldP spid="16" grpId="0"/>
      <p:bldP spid="19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65610" r="1947"/>
          <a:stretch/>
        </p:blipFill>
        <p:spPr>
          <a:xfrm>
            <a:off x="28254" y="0"/>
            <a:ext cx="121354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554637"/>
            <a:ext cx="12046449" cy="630336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67856" y="0"/>
            <a:ext cx="568127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MÑ con c¸ r« (2)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8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09717" y="232878"/>
            <a:ext cx="4632960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LuyÖn</a:t>
            </a:r>
            <a:r>
              <a:rPr lang="en-US" sz="5400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äc</a:t>
            </a:r>
            <a:r>
              <a:rPr lang="en-US" sz="5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tõ</a:t>
            </a:r>
            <a:endParaRPr lang="en-US" sz="5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234" y="1705501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vät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lªn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34" y="3363716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n»m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823" y="5224404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than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thë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31235" y="1556364"/>
            <a:ext cx="3211244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bÌn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2670" y="3332575"/>
            <a:ext cx="307980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phÊt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7357" y="5070677"/>
            <a:ext cx="307980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trµn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55888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FB4D3-D3F1-4B4F-8765-B772998E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7886"/>
            <a:ext cx="12191999" cy="6150114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BA63D7D-CF56-486A-B7EE-DEFE4D1F9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127" y="0"/>
            <a:ext cx="568127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MÑ con c¸ r« (2)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777A54-6A32-4DC6-94A8-42268E6F0606}"/>
              </a:ext>
            </a:extLst>
          </p:cNvPr>
          <p:cNvSpPr/>
          <p:nvPr/>
        </p:nvSpPr>
        <p:spPr>
          <a:xfrm>
            <a:off x="162232" y="1061884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3A3EB3-7200-434D-BD79-E74CC8FE4AA5}"/>
              </a:ext>
            </a:extLst>
          </p:cNvPr>
          <p:cNvSpPr/>
          <p:nvPr/>
        </p:nvSpPr>
        <p:spPr>
          <a:xfrm>
            <a:off x="5063612" y="560439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C3D39A-8BC1-4B51-AD89-A835947EC097}"/>
              </a:ext>
            </a:extLst>
          </p:cNvPr>
          <p:cNvSpPr/>
          <p:nvPr/>
        </p:nvSpPr>
        <p:spPr>
          <a:xfrm>
            <a:off x="162232" y="3532220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A7D07F-3732-4413-AE17-334DADB20A25}"/>
              </a:ext>
            </a:extLst>
          </p:cNvPr>
          <p:cNvSpPr/>
          <p:nvPr/>
        </p:nvSpPr>
        <p:spPr>
          <a:xfrm>
            <a:off x="10889225" y="2927555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D21306-239E-47A4-8804-2B98554F51B5}"/>
              </a:ext>
            </a:extLst>
          </p:cNvPr>
          <p:cNvSpPr/>
          <p:nvPr/>
        </p:nvSpPr>
        <p:spPr>
          <a:xfrm>
            <a:off x="3367549" y="4326193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2C80B9-9447-4916-AC5C-C4A4E99FD62C}"/>
              </a:ext>
            </a:extLst>
          </p:cNvPr>
          <p:cNvSpPr/>
          <p:nvPr/>
        </p:nvSpPr>
        <p:spPr>
          <a:xfrm>
            <a:off x="10440245" y="4311408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EB1A52-C415-4993-B663-BA3B0AC422ED}"/>
              </a:ext>
            </a:extLst>
          </p:cNvPr>
          <p:cNvSpPr/>
          <p:nvPr/>
        </p:nvSpPr>
        <p:spPr>
          <a:xfrm>
            <a:off x="2627147" y="5506064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FB4D3-D3F1-4B4F-8765-B772998E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7886"/>
            <a:ext cx="12191999" cy="6150114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BA63D7D-CF56-486A-B7EE-DEFE4D1F9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127" y="0"/>
            <a:ext cx="568127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MÑ con c¸ r« (2)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777A54-6A32-4DC6-94A8-42268E6F0606}"/>
              </a:ext>
            </a:extLst>
          </p:cNvPr>
          <p:cNvSpPr/>
          <p:nvPr/>
        </p:nvSpPr>
        <p:spPr>
          <a:xfrm>
            <a:off x="162232" y="1061884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3A3EB3-7200-434D-BD79-E74CC8FE4AA5}"/>
              </a:ext>
            </a:extLst>
          </p:cNvPr>
          <p:cNvSpPr/>
          <p:nvPr/>
        </p:nvSpPr>
        <p:spPr>
          <a:xfrm>
            <a:off x="162232" y="3532220"/>
            <a:ext cx="448980" cy="5014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67CB4-6F42-4A53-9AC3-0BB20AC5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nut 2">
            <a:extLst>
              <a:ext uri="{FF2B5EF4-FFF2-40B4-BE49-F238E27FC236}">
                <a16:creationId xmlns:a16="http://schemas.microsoft.com/office/drawing/2014/main" id="{ECADDADB-973C-46E4-A7E5-889F705DDFE1}"/>
              </a:ext>
            </a:extLst>
          </p:cNvPr>
          <p:cNvSpPr/>
          <p:nvPr/>
        </p:nvSpPr>
        <p:spPr>
          <a:xfrm>
            <a:off x="530940" y="5547570"/>
            <a:ext cx="943897" cy="985965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C8579-C5DC-4CE6-A517-54779ED5FFD4}"/>
              </a:ext>
            </a:extLst>
          </p:cNvPr>
          <p:cNvSpPr txBox="1"/>
          <p:nvPr/>
        </p:nvSpPr>
        <p:spPr>
          <a:xfrm>
            <a:off x="1971368" y="4640285"/>
            <a:ext cx="29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con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5BE6B-71E2-4FB4-9130-0285B73D6B69}"/>
              </a:ext>
            </a:extLst>
          </p:cNvPr>
          <p:cNvSpPr txBox="1"/>
          <p:nvPr/>
        </p:nvSpPr>
        <p:spPr>
          <a:xfrm>
            <a:off x="4191000" y="4640284"/>
            <a:ext cx="29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vät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4D764-2D4A-4781-B7C4-955F197E6862}"/>
              </a:ext>
            </a:extLst>
          </p:cNvPr>
          <p:cNvSpPr txBox="1"/>
          <p:nvPr/>
        </p:nvSpPr>
        <p:spPr>
          <a:xfrm>
            <a:off x="6558115" y="4640283"/>
            <a:ext cx="29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gÆp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7BFA5-A13C-43EE-A37A-909CF250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64180" cy="4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66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Calibri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118</cp:revision>
  <dcterms:created xsi:type="dcterms:W3CDTF">2021-11-01T08:16:43Z</dcterms:created>
  <dcterms:modified xsi:type="dcterms:W3CDTF">2023-11-30T04:25:02Z</dcterms:modified>
</cp:coreProperties>
</file>