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4" r:id="rId2"/>
    <p:sldId id="285" r:id="rId3"/>
    <p:sldId id="315" r:id="rId4"/>
    <p:sldId id="334" r:id="rId5"/>
    <p:sldId id="327" r:id="rId6"/>
    <p:sldId id="331" r:id="rId7"/>
    <p:sldId id="330" r:id="rId8"/>
    <p:sldId id="332" r:id="rId9"/>
    <p:sldId id="328" r:id="rId10"/>
  </p:sldIdLst>
  <p:sldSz cx="12192000" cy="6858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等线" charset="-122"/>
      <p:regular r:id="rId16"/>
    </p:embeddedFont>
    <p:embeddedFont>
      <p:font typeface="字魂7号-温暖童稚体" charset="-122"/>
      <p:regular r:id="rId17"/>
    </p:embeddedFont>
    <p:embeddedFont>
      <p:font typeface=".VnAvant" pitchFamily="34" charset="0"/>
      <p:regular r:id="rId18"/>
      <p:bold r:id="rId19"/>
      <p:italic r:id="rId20"/>
      <p:boldItalic r:id="rId21"/>
    </p:embeddedFont>
    <p:embeddedFont>
      <p:font typeface="Calibri Light" pitchFamily="34" charset="0"/>
      <p:regular r:id="rId22"/>
      <p:italic r:id="rId23"/>
    </p:embeddedFont>
  </p:embeddedFontLst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EC9D2"/>
    <a:srgbClr val="CDBF97"/>
    <a:srgbClr val="8D7545"/>
    <a:srgbClr val="ECE8E5"/>
    <a:srgbClr val="E4CBCB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606" autoAdjust="0"/>
    <p:restoredTop sz="94660"/>
  </p:normalViewPr>
  <p:slideViewPr>
    <p:cSldViewPr snapToGrid="0">
      <p:cViewPr>
        <p:scale>
          <a:sx n="50" d="100"/>
          <a:sy n="50" d="100"/>
        </p:scale>
        <p:origin x="-1086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pPr/>
              <a:t>2021/10/10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497699B-48B7-4073-9405-3FCDD293372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F412258D-D283-47C4-A79F-AC09609C2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22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xmlns="" id="{55AFD542-B6EA-471C-B6A5-3565E23FE932}"/>
              </a:ext>
            </a:extLst>
          </p:cNvPr>
          <p:cNvSpPr/>
          <p:nvPr/>
        </p:nvSpPr>
        <p:spPr>
          <a:xfrm>
            <a:off x="1123615" y="1010673"/>
            <a:ext cx="4972385" cy="49723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99F1168-3839-4FB5-A9F6-3E4B1B7FC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511" y="1012586"/>
            <a:ext cx="4972385" cy="49723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59927DB-7D76-424F-B41F-D4838C7A6438}"/>
              </a:ext>
            </a:extLst>
          </p:cNvPr>
          <p:cNvSpPr txBox="1"/>
          <p:nvPr/>
        </p:nvSpPr>
        <p:spPr>
          <a:xfrm>
            <a:off x="7864220" y="899776"/>
            <a:ext cx="2617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giá</a:t>
            </a:r>
            <a:r>
              <a:rPr lang="en-US" altLang="zh-CN" sz="4400" dirty="0" smtClean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đỗ</a:t>
            </a:r>
            <a:endParaRPr lang="zh-CN" altLang="en-US" sz="4400" dirty="0">
              <a:solidFill>
                <a:srgbClr val="FF000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2A75259-2CE7-4ACC-B46E-DDE826DB01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78" b="31203"/>
          <a:stretch/>
        </p:blipFill>
        <p:spPr>
          <a:xfrm>
            <a:off x="6698927" y="1028700"/>
            <a:ext cx="4259484" cy="8906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B3745BA-1D42-4CD8-9A35-934887B42D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78" b="31203"/>
          <a:stretch/>
        </p:blipFill>
        <p:spPr>
          <a:xfrm>
            <a:off x="6808901" y="2361376"/>
            <a:ext cx="4259484" cy="8906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F3A335A-4540-4649-B398-FC10228286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78" b="31203"/>
          <a:stretch/>
        </p:blipFill>
        <p:spPr>
          <a:xfrm>
            <a:off x="6808901" y="3834207"/>
            <a:ext cx="4259484" cy="89064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1D034BC-3C80-4037-8EE1-26A12C56E7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78" b="31203"/>
          <a:stretch/>
        </p:blipFill>
        <p:spPr>
          <a:xfrm>
            <a:off x="6808901" y="5211044"/>
            <a:ext cx="4259484" cy="8906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870465">
            <a:off x="2117565" y="1708502"/>
            <a:ext cx="3799438" cy="1876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4800" b="1" dirty="0" smtClean="0">
                <a:latin typeface="UTM Avo" pitchFamily="18" charset="0"/>
              </a:rPr>
              <a:t>KHỞI ĐỘNG</a:t>
            </a:r>
            <a:endParaRPr lang="en-US" sz="4800" b="1" dirty="0">
              <a:latin typeface="UTM Avo" pitchFamily="18" charset="0"/>
            </a:endParaRPr>
          </a:p>
        </p:txBody>
      </p:sp>
      <p:sp>
        <p:nvSpPr>
          <p:cNvPr id="15" name="文本框 3">
            <a:extLst>
              <a:ext uri="{FF2B5EF4-FFF2-40B4-BE49-F238E27FC236}">
                <a16:creationId xmlns:a16="http://schemas.microsoft.com/office/drawing/2014/main" xmlns="" id="{A59927DB-7D76-424F-B41F-D4838C7A6438}"/>
              </a:ext>
            </a:extLst>
          </p:cNvPr>
          <p:cNvSpPr txBox="1"/>
          <p:nvPr/>
        </p:nvSpPr>
        <p:spPr>
          <a:xfrm>
            <a:off x="7836145" y="2207202"/>
            <a:ext cx="2617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kì</a:t>
            </a:r>
            <a:r>
              <a:rPr lang="en-US" altLang="zh-CN" sz="4400" dirty="0" smtClean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đà</a:t>
            </a:r>
            <a:endParaRPr lang="zh-CN" altLang="en-US" sz="4400" dirty="0">
              <a:solidFill>
                <a:srgbClr val="FF000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20" name="文本框 3">
            <a:extLst>
              <a:ext uri="{FF2B5EF4-FFF2-40B4-BE49-F238E27FC236}">
                <a16:creationId xmlns:a16="http://schemas.microsoft.com/office/drawing/2014/main" xmlns="" id="{A59927DB-7D76-424F-B41F-D4838C7A6438}"/>
              </a:ext>
            </a:extLst>
          </p:cNvPr>
          <p:cNvSpPr txBox="1"/>
          <p:nvPr/>
        </p:nvSpPr>
        <p:spPr>
          <a:xfrm>
            <a:off x="7808072" y="3803397"/>
            <a:ext cx="2617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giỏ</a:t>
            </a:r>
            <a:r>
              <a:rPr lang="en-US" altLang="zh-CN" sz="4400" dirty="0" smtClean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cá</a:t>
            </a:r>
            <a:endParaRPr lang="zh-CN" altLang="en-US" sz="4400" dirty="0">
              <a:solidFill>
                <a:srgbClr val="FF000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21" name="文本框 3">
            <a:extLst>
              <a:ext uri="{FF2B5EF4-FFF2-40B4-BE49-F238E27FC236}">
                <a16:creationId xmlns:a16="http://schemas.microsoft.com/office/drawing/2014/main" xmlns="" id="{A59927DB-7D76-424F-B41F-D4838C7A6438}"/>
              </a:ext>
            </a:extLst>
          </p:cNvPr>
          <p:cNvSpPr txBox="1"/>
          <p:nvPr/>
        </p:nvSpPr>
        <p:spPr>
          <a:xfrm>
            <a:off x="7840157" y="5086766"/>
            <a:ext cx="2617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bờ</a:t>
            </a:r>
            <a:r>
              <a:rPr lang="en-US" altLang="zh-CN" sz="4400" dirty="0" smtClean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kè</a:t>
            </a:r>
            <a:endParaRPr lang="zh-CN" altLang="en-US" sz="4400" dirty="0">
              <a:solidFill>
                <a:srgbClr val="FF000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pic>
        <p:nvPicPr>
          <p:cNvPr id="17" name="Picture 16" descr="unnam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9" y="0"/>
            <a:ext cx="1456787" cy="98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44249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3">
            <a:extLst>
              <a:ext uri="{FF2B5EF4-FFF2-40B4-BE49-F238E27FC236}">
                <a16:creationId xmlns:a16="http://schemas.microsoft.com/office/drawing/2014/main" xmlns="" id="{93E9F064-86F8-4FF6-B1F1-266B266B1B58}"/>
              </a:ext>
            </a:extLst>
          </p:cNvPr>
          <p:cNvSpPr/>
          <p:nvPr/>
        </p:nvSpPr>
        <p:spPr>
          <a:xfrm>
            <a:off x="1982507" y="2723705"/>
            <a:ext cx="3299223" cy="334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zh-CN" altLang="en-US" sz="1400" kern="0" dirty="0"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22335" t="25856" r="52731" b="41610"/>
          <a:stretch>
            <a:fillRect/>
          </a:stretch>
        </p:blipFill>
        <p:spPr bwMode="auto">
          <a:xfrm>
            <a:off x="0" y="0"/>
            <a:ext cx="813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934817" y="4041913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53220" y="3229204"/>
            <a:ext cx="2127574" cy="1418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008000"/>
                </a:solidFill>
                <a:latin typeface=".VnAvant" pitchFamily="34" charset="0"/>
              </a:rPr>
              <a:t>Õ</a:t>
            </a:r>
            <a:endParaRPr lang="en-US" sz="88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77716" y="796834"/>
            <a:ext cx="4067908" cy="23779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tx1"/>
                </a:solidFill>
                <a:latin typeface=".VnAvant" pitchFamily="34" charset="0"/>
              </a:rPr>
              <a:t>khÕ</a:t>
            </a:r>
            <a:endParaRPr lang="en-US" sz="9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04175" y="3226526"/>
            <a:ext cx="2001633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6274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3">
            <a:extLst>
              <a:ext uri="{FF2B5EF4-FFF2-40B4-BE49-F238E27FC236}">
                <a16:creationId xmlns:a16="http://schemas.microsoft.com/office/drawing/2014/main" xmlns="" id="{93E9F064-86F8-4FF6-B1F1-266B266B1B58}"/>
              </a:ext>
            </a:extLst>
          </p:cNvPr>
          <p:cNvSpPr/>
          <p:nvPr/>
        </p:nvSpPr>
        <p:spPr>
          <a:xfrm>
            <a:off x="1982507" y="2723705"/>
            <a:ext cx="3299223" cy="334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zh-CN" altLang="en-US" sz="1400" kern="0" dirty="0"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4817" y="4041913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53979" t="25043" r="17909" b="38484"/>
          <a:stretch>
            <a:fillRect/>
          </a:stretch>
        </p:blipFill>
        <p:spPr bwMode="auto">
          <a:xfrm>
            <a:off x="0" y="0"/>
            <a:ext cx="8020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0053220" y="3495904"/>
            <a:ext cx="2127574" cy="1418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008000"/>
                </a:solidFill>
                <a:latin typeface=".VnAvant" pitchFamily="34" charset="0"/>
              </a:rPr>
              <a:t>e</a:t>
            </a:r>
            <a:endParaRPr lang="en-US" sz="88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77716" y="1063534"/>
            <a:ext cx="4067908" cy="23779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.VnAvant" pitchFamily="34" charset="0"/>
              </a:rPr>
              <a:t>me</a:t>
            </a:r>
            <a:endParaRPr lang="en-US" sz="9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04175" y="3493226"/>
            <a:ext cx="2001633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6274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3714750"/>
            <a:ext cx="4019550" cy="2647950"/>
          </a:xfrm>
          <a:prstGeom prst="rect">
            <a:avLst/>
          </a:prstGeom>
          <a:noFill/>
        </p:spPr>
      </p:pic>
      <p:pic>
        <p:nvPicPr>
          <p:cNvPr id="2051" name="Picture 3" descr="D: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0"/>
            <a:ext cx="3790950" cy="2495550"/>
          </a:xfrm>
          <a:prstGeom prst="rect">
            <a:avLst/>
          </a:prstGeom>
          <a:noFill/>
        </p:spPr>
      </p:pic>
      <p:pic>
        <p:nvPicPr>
          <p:cNvPr id="2052" name="Picture 4" descr="D:\Desktop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3350" y="3695700"/>
            <a:ext cx="4114800" cy="2552699"/>
          </a:xfrm>
          <a:prstGeom prst="rect">
            <a:avLst/>
          </a:prstGeom>
          <a:noFill/>
        </p:spPr>
      </p:pic>
      <p:pic>
        <p:nvPicPr>
          <p:cNvPr id="2053" name="Picture 5" descr="D:\Desktop\Untitl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0"/>
            <a:ext cx="3886200" cy="2628900"/>
          </a:xfrm>
          <a:prstGeom prst="rect">
            <a:avLst/>
          </a:prstGeom>
          <a:noFill/>
        </p:spPr>
      </p:pic>
      <p:pic>
        <p:nvPicPr>
          <p:cNvPr id="2054" name="Picture 6" descr="D:\Desktop\Untitl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0"/>
            <a:ext cx="4400550" cy="2667000"/>
          </a:xfrm>
          <a:prstGeom prst="rect">
            <a:avLst/>
          </a:prstGeom>
          <a:noFill/>
        </p:spPr>
      </p:pic>
      <p:pic>
        <p:nvPicPr>
          <p:cNvPr id="2055" name="Picture 7" descr="D:\Desktop\Untitle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733800" cy="27241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43000" y="2362201"/>
            <a:ext cx="2495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mÑ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9700" y="2324101"/>
            <a:ext cx="2495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má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67800" y="2438401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khe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®¸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850" y="6051887"/>
            <a:ext cx="2838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c¸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kho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6051887"/>
            <a:ext cx="285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c¸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mÌ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96400" y="6000751"/>
            <a:ext cx="2495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khØ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4026" t="25556" r="52375" b="1605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loud Callout 8"/>
          <p:cNvSpPr/>
          <p:nvPr/>
        </p:nvSpPr>
        <p:spPr>
          <a:xfrm>
            <a:off x="2888972" y="39756"/>
            <a:ext cx="2478158" cy="83488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UTM Avo" pitchFamily="18" charset="0"/>
              </a:rPr>
              <a:t>Bi </a:t>
            </a:r>
            <a:r>
              <a:rPr lang="en-US" sz="2800" dirty="0" err="1" smtClean="0">
                <a:solidFill>
                  <a:schemeClr val="tx1"/>
                </a:solidFill>
                <a:latin typeface="UTM Avo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UTM Avo" pitchFamily="18" charset="0"/>
              </a:rPr>
              <a:t> à?</a:t>
            </a:r>
            <a:endParaRPr lang="en-US" sz="28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976192" y="616226"/>
            <a:ext cx="1504122" cy="61622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UTM Avo" pitchFamily="18" charset="0"/>
              </a:rPr>
              <a:t>Dạ</a:t>
            </a:r>
            <a:endParaRPr lang="en-US" sz="28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6486939" y="1577009"/>
            <a:ext cx="5108713" cy="9011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UTM Avo" pitchFamily="18" charset="0"/>
              </a:rPr>
              <a:t>Đố</a:t>
            </a:r>
            <a:r>
              <a:rPr lang="en-US" sz="2800" dirty="0" smtClean="0">
                <a:solidFill>
                  <a:schemeClr val="tx1"/>
                </a:solidFill>
                <a:latin typeface="UTM Avo" pitchFamily="18" charset="0"/>
              </a:rPr>
              <a:t> Bi: </a:t>
            </a:r>
            <a:r>
              <a:rPr lang="en-US" sz="2800" dirty="0" err="1" smtClean="0">
                <a:solidFill>
                  <a:schemeClr val="tx1"/>
                </a:solidFill>
                <a:latin typeface="UTM Avo" pitchFamily="18" charset="0"/>
              </a:rPr>
              <a:t>Mẹ</a:t>
            </a:r>
            <a:r>
              <a:rPr lang="en-US" sz="28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UTM Avo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UTM Avo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UTM Avo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653670" y="2232990"/>
            <a:ext cx="3750366" cy="83488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UTM Avo" pitchFamily="18" charset="0"/>
              </a:rPr>
              <a:t>Mẹ</a:t>
            </a:r>
            <a:r>
              <a:rPr lang="en-US" sz="26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UTM Avo" pitchFamily="18" charset="0"/>
              </a:rPr>
              <a:t>có</a:t>
            </a:r>
            <a:endParaRPr lang="en-US" sz="2600" dirty="0" smtClean="0">
              <a:solidFill>
                <a:schemeClr val="tx1"/>
              </a:solidFill>
              <a:latin typeface="UTM Avo" pitchFamily="18" charset="0"/>
            </a:endParaRP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UTM Avo" pitchFamily="18" charset="0"/>
              </a:rPr>
              <a:t>cá</a:t>
            </a:r>
            <a:r>
              <a:rPr lang="en-US" sz="26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UTM Avo" pitchFamily="18" charset="0"/>
              </a:rPr>
              <a:t>kho</a:t>
            </a:r>
            <a:r>
              <a:rPr lang="en-US" sz="26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UTM Avo" pitchFamily="18" charset="0"/>
              </a:rPr>
              <a:t>khế</a:t>
            </a:r>
            <a:r>
              <a:rPr lang="en-US" sz="2600" dirty="0" smtClean="0">
                <a:solidFill>
                  <a:schemeClr val="tx1"/>
                </a:solidFill>
                <a:latin typeface="UTM Avo" pitchFamily="18" charset="0"/>
              </a:rPr>
              <a:t>.</a:t>
            </a:r>
            <a:endParaRPr lang="en-US" sz="26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490328" y="3896139"/>
            <a:ext cx="3101009" cy="121919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UTM Avo" pitchFamily="18" charset="0"/>
              </a:rPr>
              <a:t>Đố</a:t>
            </a:r>
            <a:r>
              <a:rPr lang="en-US" sz="2800" dirty="0" smtClean="0">
                <a:latin typeface="UTM Avo" pitchFamily="18" charset="0"/>
              </a:rPr>
              <a:t> Bi: </a:t>
            </a:r>
          </a:p>
          <a:p>
            <a:pPr algn="ctr"/>
            <a:r>
              <a:rPr lang="en-US" sz="2800" dirty="0" err="1" smtClean="0">
                <a:latin typeface="UTM Avo" pitchFamily="18" charset="0"/>
              </a:rPr>
              <a:t>Bố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có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gì</a:t>
            </a:r>
            <a:r>
              <a:rPr lang="en-US" sz="2800" dirty="0" smtClean="0">
                <a:latin typeface="UTM Avo" pitchFamily="18" charset="0"/>
              </a:rPr>
              <a:t>?</a:t>
            </a:r>
            <a:endParaRPr lang="en-US" sz="2800" dirty="0">
              <a:latin typeface="UTM Avo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5903843" y="4571998"/>
            <a:ext cx="3571462" cy="80175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UTM Avo" pitchFamily="18" charset="0"/>
              </a:rPr>
              <a:t>Bố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có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bé</a:t>
            </a:r>
            <a:r>
              <a:rPr lang="en-US" sz="2800" dirty="0" smtClean="0">
                <a:latin typeface="UTM Avo" pitchFamily="18" charset="0"/>
              </a:rPr>
              <a:t> Li.</a:t>
            </a:r>
            <a:endParaRPr lang="en-US" sz="2800" dirty="0">
              <a:latin typeface="UTM Avo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T-P\Desktop\NỀN PP\viế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03374" y="662609"/>
            <a:ext cx="39317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Luyện</a:t>
            </a:r>
            <a:r>
              <a:rPr lang="en-US" sz="60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viết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22595" t="21318" r="22145" b="54709"/>
          <a:stretch>
            <a:fillRect/>
          </a:stretch>
        </p:blipFill>
        <p:spPr bwMode="auto">
          <a:xfrm>
            <a:off x="0" y="2038350"/>
            <a:ext cx="12192000" cy="38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unnam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833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60</Words>
  <Application>Microsoft Office PowerPoint</Application>
  <PresentationFormat>Custom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等线</vt:lpstr>
      <vt:lpstr>UTM Avo</vt:lpstr>
      <vt:lpstr>字魂17号-萌趣果冻体</vt:lpstr>
      <vt:lpstr>字魂7号-温暖童稚体</vt:lpstr>
      <vt:lpstr>Lato Regular</vt:lpstr>
      <vt:lpstr>.VnAvant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TT</cp:lastModifiedBy>
  <cp:revision>154</cp:revision>
  <dcterms:created xsi:type="dcterms:W3CDTF">2019-03-29T12:25:33Z</dcterms:created>
  <dcterms:modified xsi:type="dcterms:W3CDTF">2021-10-10T12:20:19Z</dcterms:modified>
</cp:coreProperties>
</file>