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301" r:id="rId4"/>
    <p:sldId id="300" r:id="rId5"/>
    <p:sldId id="283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3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93091" y="2827695"/>
            <a:ext cx="125095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95: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 TÍCH HÌNH CHỮ NHẬT. DIỆN TÍCH HÌNH VUÔNG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98" y="64831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EC0FD-ECBD-42F3-9F0B-3DAAE1541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8" t="34166" r="53509" b="45834"/>
          <a:stretch/>
        </p:blipFill>
        <p:spPr>
          <a:xfrm>
            <a:off x="1508919" y="762000"/>
            <a:ext cx="14097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E4E5E-795D-4C37-B584-31C06457BBD7}"/>
              </a:ext>
            </a:extLst>
          </p:cNvPr>
          <p:cNvSpPr txBox="1"/>
          <p:nvPr/>
        </p:nvSpPr>
        <p:spPr>
          <a:xfrm>
            <a:off x="518319" y="677135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1. </a:t>
            </a:r>
            <a:r>
              <a:rPr lang="vi-VN" sz="3600" b="1" dirty="0">
                <a:solidFill>
                  <a:srgbClr val="FF0000"/>
                </a:solidFill>
              </a:rPr>
              <a:t>Diện tích hình chữ nhật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1FE3FD-DEAD-46DA-BEA0-EB2B9B565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33" t="49103" r="51143" b="41397"/>
          <a:stretch/>
        </p:blipFill>
        <p:spPr>
          <a:xfrm>
            <a:off x="0" y="1905000"/>
            <a:ext cx="7041062" cy="3717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4077F-1DF8-4F0C-A235-0A4D03A8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47929" r="37023" b="49165"/>
          <a:stretch/>
        </p:blipFill>
        <p:spPr>
          <a:xfrm>
            <a:off x="7418415" y="2590800"/>
            <a:ext cx="7771370" cy="914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0E911E-C89F-41E8-86FD-321D874E9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0351" r="37023" b="47227"/>
          <a:stretch/>
        </p:blipFill>
        <p:spPr>
          <a:xfrm>
            <a:off x="7453549" y="3505201"/>
            <a:ext cx="777137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A84C0B-8375-4D17-B1D2-5F722E49E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2289" r="37023" b="45289"/>
          <a:stretch/>
        </p:blipFill>
        <p:spPr>
          <a:xfrm>
            <a:off x="7390271" y="4263190"/>
            <a:ext cx="777137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8FE832-8CAF-4802-B810-50F952BE4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4723" r="37023" b="43365"/>
          <a:stretch/>
        </p:blipFill>
        <p:spPr>
          <a:xfrm>
            <a:off x="7488683" y="5025190"/>
            <a:ext cx="7771370" cy="601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9CDFF2-EE78-4EDF-9427-ABA77E497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56646" r="37023" b="40422"/>
          <a:stretch/>
        </p:blipFill>
        <p:spPr>
          <a:xfrm>
            <a:off x="7453549" y="5528230"/>
            <a:ext cx="7771370" cy="922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6BBD50-B6C0-4DB2-8CE1-341AE5CE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1" t="59249" r="37637" b="35678"/>
          <a:stretch/>
        </p:blipFill>
        <p:spPr>
          <a:xfrm>
            <a:off x="1356519" y="6866665"/>
            <a:ext cx="145190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E4E5E-795D-4C37-B584-31C06457BBD7}"/>
              </a:ext>
            </a:extLst>
          </p:cNvPr>
          <p:cNvSpPr txBox="1"/>
          <p:nvPr/>
        </p:nvSpPr>
        <p:spPr>
          <a:xfrm>
            <a:off x="899319" y="475672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  <a:r>
              <a:rPr lang="vi-VN" sz="4000" b="1" dirty="0">
                <a:solidFill>
                  <a:srgbClr val="FF0000"/>
                </a:solidFill>
              </a:rPr>
              <a:t>. Diện tích hình vuông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1FE3FD-DEAD-46DA-BEA0-EB2B9B565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0" t="65956" r="51524" b="20447"/>
          <a:stretch/>
        </p:blipFill>
        <p:spPr>
          <a:xfrm>
            <a:off x="746919" y="1752601"/>
            <a:ext cx="6400800" cy="457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D89C23-F91E-46DA-8A14-41755FA6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69761" r="37093" b="27796"/>
          <a:stretch/>
        </p:blipFill>
        <p:spPr>
          <a:xfrm>
            <a:off x="7588863" y="3314700"/>
            <a:ext cx="6971270" cy="685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07FB56-F075-4A9F-B630-77D2AF3B1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67318" r="37093" b="29968"/>
          <a:stretch/>
        </p:blipFill>
        <p:spPr>
          <a:xfrm>
            <a:off x="7589893" y="2667000"/>
            <a:ext cx="6971270" cy="76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DA7F1-3322-476F-8FCB-CA5EDA249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1933" r="37093" b="25895"/>
          <a:stretch/>
        </p:blipFill>
        <p:spPr>
          <a:xfrm>
            <a:off x="7589893" y="3962400"/>
            <a:ext cx="697127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9A70E-626E-4B6C-AA7C-68C49EF94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3833" r="37093" b="23574"/>
          <a:stretch/>
        </p:blipFill>
        <p:spPr>
          <a:xfrm>
            <a:off x="7588863" y="4572000"/>
            <a:ext cx="6971270" cy="7277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445C8B-A907-452E-9285-00BF03C7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76276" r="37093" b="21009"/>
          <a:stretch/>
        </p:blipFill>
        <p:spPr>
          <a:xfrm>
            <a:off x="7588863" y="5257800"/>
            <a:ext cx="6971270" cy="76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0D01C6-0DD2-46DF-B6B4-54FCB001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1" t="79252" r="37324" b="15833"/>
          <a:stretch/>
        </p:blipFill>
        <p:spPr>
          <a:xfrm>
            <a:off x="1840749" y="6791870"/>
            <a:ext cx="14039850" cy="15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823120" y="570520"/>
            <a:ext cx="9829800" cy="703537"/>
            <a:chOff x="1585119" y="1655539"/>
            <a:chExt cx="13335000" cy="109445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390443" y="1744531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</a:rPr>
                <a:t>Tính diện tích mỗi hình chữ nhật sau:</a:t>
              </a:r>
            </a:p>
          </p:txBody>
        </p:sp>
      </p:grpSp>
      <p:pic>
        <p:nvPicPr>
          <p:cNvPr id="1026" name="Picture 2" descr="https://img.loigiaihay.com/picture/2022/0613/bai-1_2.png">
            <a:extLst>
              <a:ext uri="{FF2B5EF4-FFF2-40B4-BE49-F238E27FC236}">
                <a16:creationId xmlns:a16="http://schemas.microsoft.com/office/drawing/2014/main" id="{1DBCFF69-46A1-49D1-9EDF-BA22B219B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1"/>
          <a:stretch/>
        </p:blipFill>
        <p:spPr bwMode="auto">
          <a:xfrm>
            <a:off x="1127919" y="1828801"/>
            <a:ext cx="6247368" cy="43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F1771-F07D-4FD7-8F28-A031E9531457}"/>
              </a:ext>
            </a:extLst>
          </p:cNvPr>
          <p:cNvSpPr/>
          <p:nvPr/>
        </p:nvSpPr>
        <p:spPr>
          <a:xfrm>
            <a:off x="956744" y="6061754"/>
            <a:ext cx="64185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Bài </a:t>
            </a:r>
            <a:r>
              <a:rPr lang="vi-VN" sz="3600" b="1" dirty="0"/>
              <a:t>giải </a:t>
            </a:r>
          </a:p>
          <a:p>
            <a:pPr algn="ctr"/>
            <a:r>
              <a:rPr lang="vi-VN" sz="3600" b="1" dirty="0"/>
              <a:t>Diện tích hình c</a:t>
            </a:r>
            <a:r>
              <a:rPr lang="vi-VN" sz="3200" b="1" dirty="0"/>
              <a:t>hữ nhật là:</a:t>
            </a:r>
          </a:p>
          <a:p>
            <a:pPr algn="ctr"/>
            <a:r>
              <a:rPr lang="vi-VN" sz="3200" b="1" dirty="0"/>
              <a:t>3 x 5 = 15 (cm</a:t>
            </a:r>
            <a:r>
              <a:rPr lang="vi-VN" sz="3200" b="1" baseline="30000" dirty="0"/>
              <a:t>2</a:t>
            </a:r>
            <a:r>
              <a:rPr lang="vi-VN" sz="3200" b="1" dirty="0"/>
              <a:t>)</a:t>
            </a:r>
          </a:p>
          <a:p>
            <a:pPr algn="ctr"/>
            <a:r>
              <a:rPr lang="vi-VN" sz="3200" b="1" dirty="0"/>
              <a:t>            Đáp số: 15 cm</a:t>
            </a:r>
            <a:r>
              <a:rPr lang="vi-VN" sz="3200" b="1" baseline="30000" dirty="0"/>
              <a:t>2</a:t>
            </a:r>
            <a:endParaRPr lang="vi-VN" sz="3200" b="1" dirty="0"/>
          </a:p>
        </p:txBody>
      </p:sp>
      <p:pic>
        <p:nvPicPr>
          <p:cNvPr id="24" name="Picture 2" descr="https://img.loigiaihay.com/picture/2022/0613/bai-1_2.png">
            <a:extLst>
              <a:ext uri="{FF2B5EF4-FFF2-40B4-BE49-F238E27FC236}">
                <a16:creationId xmlns:a16="http://schemas.microsoft.com/office/drawing/2014/main" id="{AE37D85F-619F-4372-87DD-5F0CEB8CF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/>
          <a:stretch/>
        </p:blipFill>
        <p:spPr bwMode="auto">
          <a:xfrm>
            <a:off x="8719333" y="2362201"/>
            <a:ext cx="7115183" cy="38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26DB8E-DDAA-463A-A0FA-BAD798D77FDE}"/>
              </a:ext>
            </a:extLst>
          </p:cNvPr>
          <p:cNvCxnSpPr/>
          <p:nvPr/>
        </p:nvCxnSpPr>
        <p:spPr>
          <a:xfrm>
            <a:off x="7757319" y="2971800"/>
            <a:ext cx="0" cy="554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CB6795D-48C6-4928-B051-704FCE249359}"/>
              </a:ext>
            </a:extLst>
          </p:cNvPr>
          <p:cNvSpPr/>
          <p:nvPr/>
        </p:nvSpPr>
        <p:spPr>
          <a:xfrm>
            <a:off x="8811769" y="6184865"/>
            <a:ext cx="67179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Bài giải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Diện tích hình chữ nhật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4 x 8 = 32 (cm</a:t>
            </a:r>
            <a:r>
              <a:rPr lang="vi-VN" sz="3200" b="1" baseline="30000" dirty="0">
                <a:solidFill>
                  <a:srgbClr val="FF0000"/>
                </a:solidFill>
              </a:rPr>
              <a:t>2</a:t>
            </a:r>
            <a:r>
              <a:rPr lang="vi-VN" sz="32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            Đáp số: 32 cm</a:t>
            </a:r>
            <a:r>
              <a:rPr lang="vi-VN" sz="3200" b="1" baseline="30000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107</Words>
  <Application>Microsoft Office PowerPoint</Application>
  <PresentationFormat>Custom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892</cp:revision>
  <dcterms:created xsi:type="dcterms:W3CDTF">2022-07-10T01:37:20Z</dcterms:created>
  <dcterms:modified xsi:type="dcterms:W3CDTF">2024-08-08T11:08:01Z</dcterms:modified>
</cp:coreProperties>
</file>