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4" r:id="rId3"/>
    <p:sldId id="403" r:id="rId4"/>
    <p:sldId id="269" r:id="rId5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E6E6E6"/>
    <a:srgbClr val="A0EA3E"/>
    <a:srgbClr val="80CF17"/>
    <a:srgbClr val="B2CB7F"/>
    <a:srgbClr val="CC0099"/>
    <a:srgbClr val="FF3399"/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88" y="5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674019" y="1934960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vi-VN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36: ĐƠN VỊ ĐO DIỆN TÍCH. XĂNG - TI - MÉT VUÔNG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(T2)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276" y="4724400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048702" y="5944175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D9818F-8AD7-121E-7B82-92A66E84E35C}"/>
              </a:ext>
            </a:extLst>
          </p:cNvPr>
          <p:cNvSpPr txBox="1"/>
          <p:nvPr/>
        </p:nvSpPr>
        <p:spPr>
          <a:xfrm>
            <a:off x="190477" y="670453"/>
            <a:ext cx="81343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Theo </a:t>
            </a:r>
            <a:r>
              <a:rPr lang="en-US" sz="40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9E1829-4827-DBCA-FD39-BC5189578A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9515" y="1600198"/>
            <a:ext cx="8558149" cy="6324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B99EC29-4657-FA69-8F40-EDCE91C5A44C}"/>
              </a:ext>
            </a:extLst>
          </p:cNvPr>
          <p:cNvSpPr txBox="1"/>
          <p:nvPr/>
        </p:nvSpPr>
        <p:spPr>
          <a:xfrm>
            <a:off x="8976519" y="1401872"/>
            <a:ext cx="697451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ô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24 ô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ô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B. Do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24 ô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</a:p>
          <a:p>
            <a:pPr algn="just"/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881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56C1AA2-06E6-19B2-8013-718B2E875723}"/>
              </a:ext>
            </a:extLst>
          </p:cNvPr>
          <p:cNvSpPr txBox="1"/>
          <p:nvPr/>
        </p:nvSpPr>
        <p:spPr>
          <a:xfrm>
            <a:off x="5391" y="1066800"/>
            <a:ext cx="15773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b="1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3600" b="1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3600" b="1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vuông (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cm</a:t>
            </a:r>
            <a:r>
              <a:rPr lang="vi-VN" sz="3600" b="1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đo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vuông,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vi-VN" sz="3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,…).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2AC028B-C74E-6FF0-F58E-A43031DD38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3" r="1429"/>
          <a:stretch/>
        </p:blipFill>
        <p:spPr>
          <a:xfrm>
            <a:off x="2651919" y="3456996"/>
            <a:ext cx="10515600" cy="538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60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6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156</Words>
  <Application>Microsoft Office PowerPoint</Application>
  <PresentationFormat>Custom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166</cp:revision>
  <dcterms:created xsi:type="dcterms:W3CDTF">2022-07-10T01:37:20Z</dcterms:created>
  <dcterms:modified xsi:type="dcterms:W3CDTF">2024-08-07T23:17:52Z</dcterms:modified>
</cp:coreProperties>
</file>