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1" r:id="rId3"/>
    <p:sldId id="400" r:id="rId4"/>
    <p:sldId id="399" r:id="rId5"/>
    <p:sldId id="278" r:id="rId6"/>
    <p:sldId id="401" r:id="rId7"/>
    <p:sldId id="403" r:id="rId8"/>
    <p:sldId id="269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E6E6E6"/>
    <a:srgbClr val="A0EA3E"/>
    <a:srgbClr val="80CF17"/>
    <a:srgbClr val="B2CB7F"/>
    <a:srgbClr val="CC0099"/>
    <a:srgbClr val="FF3399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8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423319" y="2897574"/>
            <a:ext cx="109286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vi-VN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36: ĐƠN VỊ ĐO DIỆN TÍCH. XĂNG - TI - MÉT VUÔNG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551188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27B97C-C921-CDB4-88A0-1A5085690E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19" y="914400"/>
            <a:ext cx="13639800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7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502F32-BD1C-6C73-7190-170E653BA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9" y="685800"/>
            <a:ext cx="14173200" cy="754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93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8DE701-E639-962D-9A1A-5368D85F9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19" y="1066800"/>
            <a:ext cx="14409946" cy="45175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C815F1-0E10-B801-A23F-A831F5D613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86" r="1184" b="56051"/>
          <a:stretch/>
        </p:blipFill>
        <p:spPr>
          <a:xfrm>
            <a:off x="1805573" y="5584354"/>
            <a:ext cx="13571746" cy="1317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480F5F-2B5C-653B-D7F4-DC115F6EF1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636" b="16601"/>
          <a:stretch/>
        </p:blipFill>
        <p:spPr>
          <a:xfrm>
            <a:off x="1881413" y="6896206"/>
            <a:ext cx="13734472" cy="13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395687D-A2B6-9334-928B-653B7339618F}"/>
              </a:ext>
            </a:extLst>
          </p:cNvPr>
          <p:cNvSpPr txBox="1"/>
          <p:nvPr/>
        </p:nvSpPr>
        <p:spPr>
          <a:xfrm>
            <a:off x="229871" y="664885"/>
            <a:ext cx="8134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1: 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40FD2-386A-CD39-82CB-CF3B78A1E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719" y="2057400"/>
            <a:ext cx="14015404" cy="60960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1671F9-3598-4AEC-06F1-628B287C4901}"/>
              </a:ext>
            </a:extLst>
          </p:cNvPr>
          <p:cNvSpPr/>
          <p:nvPr/>
        </p:nvSpPr>
        <p:spPr>
          <a:xfrm>
            <a:off x="3832155" y="6250959"/>
            <a:ext cx="838200" cy="838200"/>
          </a:xfrm>
          <a:prstGeom prst="roundRect">
            <a:avLst/>
          </a:prstGeom>
          <a:ln w="381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4412A9-E447-AB29-1D6D-D616224B28AD}"/>
              </a:ext>
            </a:extLst>
          </p:cNvPr>
          <p:cNvSpPr/>
          <p:nvPr/>
        </p:nvSpPr>
        <p:spPr>
          <a:xfrm>
            <a:off x="5607755" y="7067550"/>
            <a:ext cx="838200" cy="838200"/>
          </a:xfrm>
          <a:prstGeom prst="roundRect">
            <a:avLst/>
          </a:prstGeom>
          <a:ln w="381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1D88A0D-2502-2A27-1B53-5E96151C3EBF}"/>
              </a:ext>
            </a:extLst>
          </p:cNvPr>
          <p:cNvSpPr/>
          <p:nvPr/>
        </p:nvSpPr>
        <p:spPr>
          <a:xfrm>
            <a:off x="10729119" y="6229350"/>
            <a:ext cx="838200" cy="838200"/>
          </a:xfrm>
          <a:prstGeom prst="roundRect">
            <a:avLst/>
          </a:prstGeom>
          <a:ln w="381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3A0DA55-9ACF-1667-A457-62D851BCDD5B}"/>
              </a:ext>
            </a:extLst>
          </p:cNvPr>
          <p:cNvSpPr/>
          <p:nvPr/>
        </p:nvSpPr>
        <p:spPr>
          <a:xfrm>
            <a:off x="12521483" y="7067550"/>
            <a:ext cx="838200" cy="838200"/>
          </a:xfrm>
          <a:prstGeom prst="roundRect">
            <a:avLst/>
          </a:prstGeom>
          <a:ln w="381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2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D7E1E35-A5BF-50EB-A1A7-A59DE6520346}"/>
              </a:ext>
            </a:extLst>
          </p:cNvPr>
          <p:cNvSpPr txBox="1"/>
          <p:nvPr/>
        </p:nvSpPr>
        <p:spPr>
          <a:xfrm>
            <a:off x="594519" y="777152"/>
            <a:ext cx="81343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algn="just"/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453AD2-7604-3B4A-D360-C25BB46F8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105" y="4406713"/>
            <a:ext cx="10017614" cy="23083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cm</a:t>
            </a:r>
            <a:r>
              <a:rPr kumimoji="0" lang="en-US" altLang="en-US" sz="36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+ 5 cm</a:t>
            </a:r>
            <a:r>
              <a:rPr kumimoji="0" lang="en-US" altLang="en-US" sz="36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2                                                        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9 cm</a:t>
            </a:r>
            <a:r>
              <a:rPr kumimoji="0" lang="en-US" altLang="en-US" sz="36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x 3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37 cm</a:t>
            </a:r>
            <a:r>
              <a:rPr kumimoji="0" lang="en-US" altLang="en-US" sz="36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20 cm</a:t>
            </a:r>
            <a:r>
              <a:rPr kumimoji="0" lang="en-US" altLang="en-US" sz="36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2              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36 cm</a:t>
            </a:r>
            <a:r>
              <a:rPr kumimoji="0" lang="en-US" altLang="en-US" sz="3600" b="1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: 4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03F913-2765-5BFF-C741-0D114B638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605" y="2531478"/>
            <a:ext cx="4851314" cy="195235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4046A8-CC2A-45D2-69C6-B590F814DF9F}"/>
              </a:ext>
            </a:extLst>
          </p:cNvPr>
          <p:cNvSpPr txBox="1"/>
          <p:nvPr/>
        </p:nvSpPr>
        <p:spPr>
          <a:xfrm>
            <a:off x="3490119" y="4648200"/>
            <a:ext cx="1937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1BE4A-B46D-CA1F-AF76-CBD21C5E6E8E}"/>
              </a:ext>
            </a:extLst>
          </p:cNvPr>
          <p:cNvSpPr txBox="1"/>
          <p:nvPr/>
        </p:nvSpPr>
        <p:spPr>
          <a:xfrm>
            <a:off x="4011368" y="5458896"/>
            <a:ext cx="1937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17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CAFD95-36C0-B985-D850-A78018713981}"/>
              </a:ext>
            </a:extLst>
          </p:cNvPr>
          <p:cNvSpPr txBox="1"/>
          <p:nvPr/>
        </p:nvSpPr>
        <p:spPr>
          <a:xfrm>
            <a:off x="9988947" y="4599883"/>
            <a:ext cx="1937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27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9E1D79-4A24-2A12-B4F1-965D06830EE3}"/>
              </a:ext>
            </a:extLst>
          </p:cNvPr>
          <p:cNvSpPr txBox="1"/>
          <p:nvPr/>
        </p:nvSpPr>
        <p:spPr>
          <a:xfrm>
            <a:off x="9988947" y="5439384"/>
            <a:ext cx="1937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 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9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A0163C0-3B06-6297-D42A-081639FB0F0F}"/>
              </a:ext>
            </a:extLst>
          </p:cNvPr>
          <p:cNvSpPr txBox="1"/>
          <p:nvPr/>
        </p:nvSpPr>
        <p:spPr>
          <a:xfrm>
            <a:off x="442119" y="533400"/>
            <a:ext cx="3004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B13228-394D-3136-7911-C6567D55D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19" y="1981200"/>
            <a:ext cx="13716000" cy="693420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795FAF-2179-8C35-AFA7-F8BC91516D0B}"/>
              </a:ext>
            </a:extLst>
          </p:cNvPr>
          <p:cNvSpPr/>
          <p:nvPr/>
        </p:nvSpPr>
        <p:spPr>
          <a:xfrm>
            <a:off x="4633119" y="7029450"/>
            <a:ext cx="838200" cy="838200"/>
          </a:xfrm>
          <a:prstGeom prst="roundRect">
            <a:avLst/>
          </a:prstGeom>
          <a:ln w="381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296018-EC5F-7FD1-082F-A217A1A87B33}"/>
              </a:ext>
            </a:extLst>
          </p:cNvPr>
          <p:cNvSpPr/>
          <p:nvPr/>
        </p:nvSpPr>
        <p:spPr>
          <a:xfrm>
            <a:off x="9071514" y="7048500"/>
            <a:ext cx="838200" cy="838200"/>
          </a:xfrm>
          <a:prstGeom prst="roundRect">
            <a:avLst/>
          </a:prstGeom>
          <a:ln w="381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E69E169-D95E-DE27-B5A5-7D461D9B9CCD}"/>
              </a:ext>
            </a:extLst>
          </p:cNvPr>
          <p:cNvSpPr/>
          <p:nvPr/>
        </p:nvSpPr>
        <p:spPr>
          <a:xfrm>
            <a:off x="12752862" y="7048500"/>
            <a:ext cx="838200" cy="838200"/>
          </a:xfrm>
          <a:prstGeom prst="roundRect">
            <a:avLst/>
          </a:prstGeom>
          <a:ln w="38100">
            <a:solidFill>
              <a:srgbClr val="FF66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809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93</Words>
  <Application>Microsoft Office PowerPoint</Application>
  <PresentationFormat>Custom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168</cp:revision>
  <dcterms:created xsi:type="dcterms:W3CDTF">2022-07-10T01:37:20Z</dcterms:created>
  <dcterms:modified xsi:type="dcterms:W3CDTF">2024-08-07T23:15:42Z</dcterms:modified>
</cp:coreProperties>
</file>