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42" r:id="rId5"/>
    <p:sldId id="443" r:id="rId6"/>
    <p:sldId id="445" r:id="rId7"/>
    <p:sldId id="444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9" d="100"/>
          <a:sy n="59" d="100"/>
        </p:scale>
        <p:origin x="706" y="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356519" y="990600"/>
            <a:ext cx="12824239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 BỊ TRANG TRÍ LỚP HỌC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61702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0"/>
            <a:ext cx="146304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227" y="810161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531400" y="1734740"/>
            <a:ext cx="7592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7227" y="2450724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01506" y="3753659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033" y="5199483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4033" y="6680141"/>
            <a:ext cx="241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824" y="7593738"/>
            <a:ext cx="14554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27919" y="686575"/>
            <a:ext cx="7391400" cy="752731"/>
            <a:chOff x="1576805" y="792456"/>
            <a:chExt cx="6585065" cy="752731"/>
          </a:xfrm>
        </p:grpSpPr>
        <p:sp>
          <p:nvSpPr>
            <p:cNvPr id="10" name="Rectangle 9"/>
            <p:cNvSpPr/>
            <p:nvPr/>
          </p:nvSpPr>
          <p:spPr>
            <a:xfrm>
              <a:off x="1576805" y="792456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780467" y="1545187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29907" y="1579603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tích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…………….</a:t>
            </a:r>
          </a:p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7998" y="4572000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nói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3229" y="58100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319" y="3333929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để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03027" y="735347"/>
            <a:ext cx="10744201" cy="677108"/>
            <a:chOff x="1101349" y="841228"/>
            <a:chExt cx="9174661" cy="677108"/>
          </a:xfrm>
        </p:grpSpPr>
        <p:sp>
          <p:nvSpPr>
            <p:cNvPr id="10" name="Rectangle 9"/>
            <p:cNvSpPr/>
            <p:nvPr/>
          </p:nvSpPr>
          <p:spPr>
            <a:xfrm>
              <a:off x="1101349" y="841228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101349" y="1518336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42119" y="1756724"/>
            <a:ext cx="1398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028" y="3032782"/>
            <a:ext cx="642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Trang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0" t="40000" r="36495" b="8223"/>
          <a:stretch/>
        </p:blipFill>
        <p:spPr bwMode="auto">
          <a:xfrm>
            <a:off x="10299972" y="3398519"/>
            <a:ext cx="4820694" cy="522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38190" y="4188111"/>
            <a:ext cx="694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Trang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9320" y="5228829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Trang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6740" y="6246826"/>
            <a:ext cx="647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4: Trang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03027" y="549499"/>
            <a:ext cx="10744201" cy="677108"/>
            <a:chOff x="1101349" y="655380"/>
            <a:chExt cx="9174661" cy="677108"/>
          </a:xfrm>
        </p:grpSpPr>
        <p:sp>
          <p:nvSpPr>
            <p:cNvPr id="10" name="Rectangle 9"/>
            <p:cNvSpPr/>
            <p:nvPr/>
          </p:nvSpPr>
          <p:spPr>
            <a:xfrm>
              <a:off x="1101349" y="655380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183574" y="1332488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65919" y="1580549"/>
            <a:ext cx="1398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363" y="2800707"/>
            <a:ext cx="878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được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0" t="40000" r="36495" b="8223"/>
          <a:stretch/>
        </p:blipFill>
        <p:spPr bwMode="auto">
          <a:xfrm>
            <a:off x="10299972" y="3398519"/>
            <a:ext cx="4820694" cy="522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29363" y="5334000"/>
            <a:ext cx="878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2242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37519" y="457200"/>
            <a:ext cx="3352801" cy="677108"/>
            <a:chOff x="2003799" y="1096481"/>
            <a:chExt cx="2987040" cy="677108"/>
          </a:xfrm>
        </p:grpSpPr>
        <p:sp>
          <p:nvSpPr>
            <p:cNvPr id="10" name="Rectangle 9"/>
            <p:cNvSpPr/>
            <p:nvPr/>
          </p:nvSpPr>
          <p:spPr>
            <a:xfrm>
              <a:off x="2003799" y="1096481"/>
              <a:ext cx="29870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IV.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48142" y="1773589"/>
              <a:ext cx="24832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99319" y="1274057"/>
            <a:ext cx="11626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2) Chia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9" y="2209800"/>
            <a:ext cx="147828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10546</TotalTime>
  <Words>437</Words>
  <Application>Microsoft Office PowerPoint</Application>
  <PresentationFormat>Custom</PresentationFormat>
  <Paragraphs>30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1200</cp:revision>
  <dcterms:created xsi:type="dcterms:W3CDTF">2008-09-09T22:52:10Z</dcterms:created>
  <dcterms:modified xsi:type="dcterms:W3CDTF">2024-08-08T07:11:35Z</dcterms:modified>
</cp:coreProperties>
</file>