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68" r:id="rId3"/>
    <p:sldId id="256" r:id="rId4"/>
    <p:sldId id="260" r:id="rId5"/>
    <p:sldId id="269" r:id="rId6"/>
    <p:sldId id="271" r:id="rId7"/>
    <p:sldId id="270" r:id="rId8"/>
    <p:sldId id="272" r:id="rId9"/>
    <p:sldId id="273" r:id="rId10"/>
    <p:sldId id="274" r:id="rId11"/>
    <p:sldId id="275" r:id="rId12"/>
    <p:sldId id="261" r:id="rId13"/>
    <p:sldId id="266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2696C7-F70A-4149-AB0A-CD43AB6AC90B}">
          <p14:sldIdLst>
            <p14:sldId id="262"/>
            <p14:sldId id="268"/>
            <p14:sldId id="256"/>
            <p14:sldId id="260"/>
            <p14:sldId id="269"/>
            <p14:sldId id="271"/>
            <p14:sldId id="270"/>
            <p14:sldId id="272"/>
            <p14:sldId id="273"/>
            <p14:sldId id="274"/>
            <p14:sldId id="275"/>
            <p14:sldId id="261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034"/>
    <a:srgbClr val="F5D64F"/>
    <a:srgbClr val="F95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8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5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50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56.pn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21.svg"/><Relationship Id="rId12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23.sv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32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30.png"/><Relationship Id="rId5" Type="http://schemas.openxmlformats.org/officeDocument/2006/relationships/image" Target="../media/image13.png"/><Relationship Id="rId15" Type="http://schemas.openxmlformats.org/officeDocument/2006/relationships/image" Target="../media/image34.sv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3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37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1.sv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39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4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42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Relationship Id="rId1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7.svg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6.sv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31516"/>
          <a:stretch>
            <a:fillRect/>
          </a:stretch>
        </p:blipFill>
        <p:spPr>
          <a:xfrm>
            <a:off x="0" y="3065348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10474" y="1637585"/>
            <a:ext cx="13999795" cy="313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EM ĐẾN VỚI TIẾT HỌC MỚI!</a:t>
            </a:r>
            <a:endParaRPr lang="en-US" sz="6500" b="1" u="none" dirty="0">
              <a:solidFill>
                <a:srgbClr val="6B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18" y="245774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062838" y="567476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452988" y="567476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757913" y="567476"/>
            <a:ext cx="921396" cy="86150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65AA3EE-7C21-8E76-36ED-00075A7FDFD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883745" y="4475644"/>
            <a:ext cx="8958949" cy="614807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0A2592-18D2-F6B4-7939-77D273353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190930"/>
            <a:ext cx="12124910" cy="60078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25051" y="685133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95143" y="143685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0161" y="361794"/>
            <a:ext cx="1265697" cy="11834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D3F72-430A-FA70-37F5-B7717C8372CD}"/>
              </a:ext>
            </a:extLst>
          </p:cNvPr>
          <p:cNvSpPr txBox="1"/>
          <p:nvPr/>
        </p:nvSpPr>
        <p:spPr>
          <a:xfrm>
            <a:off x="5874425" y="719013"/>
            <a:ext cx="708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9D565-3AAA-9E57-9FD7-16F2677F1718}"/>
              </a:ext>
            </a:extLst>
          </p:cNvPr>
          <p:cNvSpPr txBox="1"/>
          <p:nvPr/>
        </p:nvSpPr>
        <p:spPr>
          <a:xfrm>
            <a:off x="1995250" y="1964496"/>
            <a:ext cx="1522595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FA1D32FB-AFF6-C21B-D9FA-6314C9CF8CB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646825" y="4164346"/>
            <a:ext cx="4641175" cy="59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5051" y="685133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95143" y="143685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161" y="361794"/>
            <a:ext cx="1265697" cy="11834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D3F72-430A-FA70-37F5-B7717C8372CD}"/>
              </a:ext>
            </a:extLst>
          </p:cNvPr>
          <p:cNvSpPr txBox="1"/>
          <p:nvPr/>
        </p:nvSpPr>
        <p:spPr>
          <a:xfrm>
            <a:off x="5874425" y="719013"/>
            <a:ext cx="708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9D565-3AAA-9E57-9FD7-16F2677F1718}"/>
              </a:ext>
            </a:extLst>
          </p:cNvPr>
          <p:cNvSpPr txBox="1"/>
          <p:nvPr/>
        </p:nvSpPr>
        <p:spPr>
          <a:xfrm>
            <a:off x="1836525" y="2079852"/>
            <a:ext cx="14765257" cy="2019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60E9B35-1C8F-C7EA-00BA-90A8E2B92EB6}"/>
              </a:ext>
            </a:extLst>
          </p:cNvPr>
          <p:cNvSpPr/>
          <p:nvPr/>
        </p:nvSpPr>
        <p:spPr>
          <a:xfrm>
            <a:off x="498662" y="5892347"/>
            <a:ext cx="1174744" cy="7647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CAFDB-7AC4-98DB-5ACF-D08333B062EB}"/>
              </a:ext>
            </a:extLst>
          </p:cNvPr>
          <p:cNvSpPr txBox="1"/>
          <p:nvPr/>
        </p:nvSpPr>
        <p:spPr>
          <a:xfrm>
            <a:off x="1959942" y="4966387"/>
            <a:ext cx="1582939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quý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mến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lẫn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thiện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ED35225E-93E4-6712-5CE6-778E7910A4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572000" y="7944201"/>
            <a:ext cx="8214102" cy="234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015358" y="1042076"/>
            <a:ext cx="5243942" cy="5320627"/>
            <a:chOff x="0" y="0"/>
            <a:chExt cx="2952750" cy="2995930"/>
          </a:xfrm>
        </p:grpSpPr>
        <p:sp>
          <p:nvSpPr>
            <p:cNvPr id="4" name="Freeform 4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2"/>
              <a:stretch>
                <a:fillRect l="-30171" r="-218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69240" y="-85003"/>
            <a:ext cx="3242850" cy="165790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892677">
            <a:off x="5307613" y="7403713"/>
            <a:ext cx="2428832" cy="25516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587401" y="5811858"/>
            <a:ext cx="2700599" cy="400831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638757" y="7031413"/>
            <a:ext cx="1948643" cy="27887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005243" y="8841452"/>
            <a:ext cx="1235598" cy="12247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A1027E8-E773-7A4C-A24B-238FA5E42271}"/>
              </a:ext>
            </a:extLst>
          </p:cNvPr>
          <p:cNvSpPr txBox="1"/>
          <p:nvPr/>
        </p:nvSpPr>
        <p:spPr>
          <a:xfrm>
            <a:off x="2171234" y="1019945"/>
            <a:ext cx="82118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0F0915-CE0D-C24D-0F67-366885F65B96}"/>
              </a:ext>
            </a:extLst>
          </p:cNvPr>
          <p:cNvSpPr txBox="1"/>
          <p:nvPr/>
        </p:nvSpPr>
        <p:spPr>
          <a:xfrm>
            <a:off x="1235466" y="2546433"/>
            <a:ext cx="9508734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60" y="350575"/>
            <a:ext cx="3756389" cy="1920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136161" y="3076409"/>
            <a:ext cx="11198582" cy="3152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6500" b="1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6500" b="1" u="none">
              <a:solidFill>
                <a:srgbClr val="6B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8B40F60F-9307-205D-EEFF-0E2DF77596A9}"/>
              </a:ext>
            </a:extLst>
          </p:cNvPr>
          <p:cNvSpPr/>
          <p:nvPr/>
        </p:nvSpPr>
        <p:spPr>
          <a:xfrm>
            <a:off x="533400" y="1793075"/>
            <a:ext cx="8153400" cy="3578210"/>
          </a:xfrm>
          <a:prstGeom prst="wedgeEllipseCallout">
            <a:avLst>
              <a:gd name="adj1" fmla="val 13831"/>
              <a:gd name="adj2" fmla="val 6540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0499" y="441423"/>
            <a:ext cx="6972301" cy="949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5051" y="685133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95143" y="143685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161" y="361794"/>
            <a:ext cx="1265697" cy="11834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24ECCB-12FC-300F-6BD3-DD820D6FA787}"/>
              </a:ext>
            </a:extLst>
          </p:cNvPr>
          <p:cNvSpPr txBox="1"/>
          <p:nvPr/>
        </p:nvSpPr>
        <p:spPr>
          <a:xfrm>
            <a:off x="838200" y="2597269"/>
            <a:ext cx="746759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4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4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4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A845B918-7A0B-D86A-AA6E-E53A87E159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042905" y="4762652"/>
            <a:ext cx="3452780" cy="5573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98380C-00D6-EA50-F011-F20D020E5773}"/>
              </a:ext>
            </a:extLst>
          </p:cNvPr>
          <p:cNvSpPr txBox="1"/>
          <p:nvPr/>
        </p:nvSpPr>
        <p:spPr>
          <a:xfrm>
            <a:off x="9067800" y="3287372"/>
            <a:ext cx="8973838" cy="505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Gợi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 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lý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0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2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2614" y="495300"/>
            <a:ext cx="16002117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06501" y="3657164"/>
            <a:ext cx="14872517" cy="3137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5500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3: HOẠT ĐỘNG GIÁO DỤC: </a:t>
            </a:r>
          </a:p>
          <a:p>
            <a:pPr algn="ctr">
              <a:lnSpc>
                <a:spcPts val="13200"/>
              </a:lnSpc>
            </a:pPr>
            <a:r>
              <a:rPr lang="en-US" sz="5500" b="1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HỌC THÂN THIỆN CỦA CHÚNG 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88938" y="2802496"/>
            <a:ext cx="11612754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6000" b="1">
                <a:solidFill>
                  <a:srgbClr val="F953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1:  Trường học mến yêu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850726" y="8769360"/>
            <a:ext cx="3501932" cy="1260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43927" t="50000"/>
          <a:stretch>
            <a:fillRect/>
          </a:stretch>
        </p:blipFill>
        <p:spPr>
          <a:xfrm>
            <a:off x="16324362" y="9399708"/>
            <a:ext cx="1963638" cy="6303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5327">
            <a:off x="15228379" y="6797248"/>
            <a:ext cx="2177121" cy="30307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2052"/>
          <a:stretch>
            <a:fillRect/>
          </a:stretch>
        </p:blipFill>
        <p:spPr>
          <a:xfrm>
            <a:off x="13815418" y="685800"/>
            <a:ext cx="4501157" cy="26165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24890" y="839690"/>
            <a:ext cx="3320094" cy="1157883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79C18EBE-61D2-5668-D1CA-48070F7C3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6683" y="7077858"/>
            <a:ext cx="5004510" cy="3209142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46956" y="8076732"/>
            <a:ext cx="4570918" cy="207595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854311" y="1095375"/>
            <a:ext cx="14270408" cy="9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000" b="1" u="none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F03E8DA-F567-B27D-4B03-C160E9BDD23B}"/>
              </a:ext>
            </a:extLst>
          </p:cNvPr>
          <p:cNvSpPr/>
          <p:nvPr/>
        </p:nvSpPr>
        <p:spPr>
          <a:xfrm>
            <a:off x="5105400" y="2877054"/>
            <a:ext cx="7403632" cy="1949123"/>
          </a:xfrm>
          <a:prstGeom prst="wedgeRoundRectCallout">
            <a:avLst>
              <a:gd name="adj1" fmla="val -59069"/>
              <a:gd name="adj2" fmla="val 17719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rgbClr val="262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và chia sẻ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74615AE3-0A63-4DA8-6582-C252825FD8AC}"/>
              </a:ext>
            </a:extLst>
          </p:cNvPr>
          <p:cNvSpPr/>
          <p:nvPr/>
        </p:nvSpPr>
        <p:spPr>
          <a:xfrm>
            <a:off x="7809227" y="5890587"/>
            <a:ext cx="8308565" cy="1949123"/>
          </a:xfrm>
          <a:prstGeom prst="wedgeRoundRectCallout">
            <a:avLst>
              <a:gd name="adj1" fmla="val -59349"/>
              <a:gd name="adj2" fmla="val 1878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dụng lớp học thân thiện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35B9B8-6A46-C1CD-2162-DDAF7EB0AD3D}"/>
              </a:ext>
            </a:extLst>
          </p:cNvPr>
          <p:cNvSpPr/>
          <p:nvPr/>
        </p:nvSpPr>
        <p:spPr>
          <a:xfrm>
            <a:off x="2751838" y="3499700"/>
            <a:ext cx="1499536" cy="1228313"/>
          </a:xfrm>
          <a:prstGeom prst="roundRect">
            <a:avLst/>
          </a:prstGeom>
          <a:solidFill>
            <a:srgbClr val="F5D6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>
                <a:solidFill>
                  <a:srgbClr val="262034"/>
                </a:solidFill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CEA59A3-EC29-E7C8-9772-488F118C68D2}"/>
              </a:ext>
            </a:extLst>
          </p:cNvPr>
          <p:cNvSpPr/>
          <p:nvPr/>
        </p:nvSpPr>
        <p:spPr>
          <a:xfrm>
            <a:off x="5401960" y="6548572"/>
            <a:ext cx="1499536" cy="1228313"/>
          </a:xfrm>
          <a:prstGeom prst="roundRect">
            <a:avLst/>
          </a:prstGeom>
          <a:solidFill>
            <a:srgbClr val="F5D64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>
                <a:solidFill>
                  <a:srgbClr val="262034"/>
                </a:solidFill>
              </a:rPr>
              <a:t>2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E61B4E0C-CE60-C138-6592-4B56F7E0B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3265" y="6037890"/>
            <a:ext cx="4032504" cy="4114800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57E4438B-911A-ABAF-4581-B7E8CFC478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17792" y="379448"/>
            <a:ext cx="1265697" cy="1183427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B7B93AEF-2698-DBB5-FFAE-31127710994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750640" y="2158076"/>
            <a:ext cx="947117" cy="885555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C0470807-E432-49D7-61DE-0327B4D1C2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352096" y="248696"/>
            <a:ext cx="1000000" cy="935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24363" y="263962"/>
            <a:ext cx="7960815" cy="920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5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55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5051" y="685133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95143" y="143685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161" y="361794"/>
            <a:ext cx="1265697" cy="11834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24ECCB-12FC-300F-6BD3-DD820D6FA787}"/>
              </a:ext>
            </a:extLst>
          </p:cNvPr>
          <p:cNvSpPr txBox="1"/>
          <p:nvPr/>
        </p:nvSpPr>
        <p:spPr>
          <a:xfrm>
            <a:off x="10000531" y="237500"/>
            <a:ext cx="5244500" cy="1109382"/>
          </a:xfrm>
          <a:prstGeom prst="wedgeRoundRectCallout">
            <a:avLst>
              <a:gd name="adj1" fmla="val -58808"/>
              <a:gd name="adj2" fmla="val 255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4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945D6D-3A9B-026A-7E0A-A40586AF2021}"/>
              </a:ext>
            </a:extLst>
          </p:cNvPr>
          <p:cNvSpPr/>
          <p:nvPr/>
        </p:nvSpPr>
        <p:spPr>
          <a:xfrm>
            <a:off x="959457" y="1590564"/>
            <a:ext cx="1066800" cy="949555"/>
          </a:xfrm>
          <a:prstGeom prst="ellipse">
            <a:avLst/>
          </a:prstGeom>
          <a:solidFill>
            <a:srgbClr val="FFF9E9">
              <a:lumMod val="75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?</a:t>
            </a:r>
            <a:endParaRPr kumimoji="0" lang="en-US" sz="35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5F81D-191E-7883-9C12-21A5DF5C17A3}"/>
              </a:ext>
            </a:extLst>
          </p:cNvPr>
          <p:cNvSpPr txBox="1"/>
          <p:nvPr/>
        </p:nvSpPr>
        <p:spPr>
          <a:xfrm>
            <a:off x="1964770" y="1703403"/>
            <a:ext cx="119628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Linh”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5C5B56-9F59-2EA8-9223-C52A3286C8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61" y="2844753"/>
            <a:ext cx="5069919" cy="6870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3CF308-3E06-C6DA-DED5-9CFFFD8BA9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0418" y="2660331"/>
            <a:ext cx="3714750" cy="7055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199F1B-2796-7192-20DD-F41EBD91B7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8847" y="2789617"/>
            <a:ext cx="7419975" cy="705516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7D6A970-E47D-6C9F-C32F-97124E15E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130889" y="4366729"/>
            <a:ext cx="793272" cy="166130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2555C72F-2CAD-107E-279F-D4B290303D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385178" y="4423988"/>
            <a:ext cx="793272" cy="1604043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1FD7CD5D-EE1D-3290-096B-C87C94A3FA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163241">
            <a:off x="5047888" y="4094093"/>
            <a:ext cx="793272" cy="16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5051" y="685133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95143" y="143685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161" y="361794"/>
            <a:ext cx="1265697" cy="11834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24ECCB-12FC-300F-6BD3-DD820D6FA787}"/>
              </a:ext>
            </a:extLst>
          </p:cNvPr>
          <p:cNvSpPr txBox="1"/>
          <p:nvPr/>
        </p:nvSpPr>
        <p:spPr>
          <a:xfrm>
            <a:off x="2137063" y="953507"/>
            <a:ext cx="5244500" cy="1109382"/>
          </a:xfrm>
          <a:prstGeom prst="wedgeRoundRectCallout">
            <a:avLst>
              <a:gd name="adj1" fmla="val -58808"/>
              <a:gd name="adj2" fmla="val 255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việc nhóm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E945D6D-3A9B-026A-7E0A-A40586AF2021}"/>
              </a:ext>
            </a:extLst>
          </p:cNvPr>
          <p:cNvSpPr/>
          <p:nvPr/>
        </p:nvSpPr>
        <p:spPr>
          <a:xfrm>
            <a:off x="1063336" y="2528461"/>
            <a:ext cx="1066800" cy="949555"/>
          </a:xfrm>
          <a:prstGeom prst="ellipse">
            <a:avLst/>
          </a:prstGeom>
          <a:solidFill>
            <a:srgbClr val="FFF9E9">
              <a:lumMod val="75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5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?</a:t>
            </a:r>
            <a:endParaRPr kumimoji="0" lang="en-US" sz="35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5F81D-191E-7883-9C12-21A5DF5C17A3}"/>
              </a:ext>
            </a:extLst>
          </p:cNvPr>
          <p:cNvSpPr txBox="1"/>
          <p:nvPr/>
        </p:nvSpPr>
        <p:spPr>
          <a:xfrm>
            <a:off x="2130136" y="2528461"/>
            <a:ext cx="15507490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Linh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Linh?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00EAACEB-8C4C-1A2F-25AD-AC0894A85B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322426" y="7025106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5051" y="685133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95143" y="143685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161" y="361794"/>
            <a:ext cx="1265697" cy="11834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B5F81D-191E-7883-9C12-21A5DF5C17A3}"/>
              </a:ext>
            </a:extLst>
          </p:cNvPr>
          <p:cNvSpPr txBox="1"/>
          <p:nvPr/>
        </p:nvSpPr>
        <p:spPr>
          <a:xfrm>
            <a:off x="10443410" y="1721476"/>
            <a:ext cx="5656561" cy="2258632"/>
          </a:xfrm>
          <a:prstGeom prst="wedgeRoundRectCallout">
            <a:avLst>
              <a:gd name="adj1" fmla="val -74717"/>
              <a:gd name="adj2" fmla="val 5864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Xây dựng lớp học thân thiện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AD61F-9F00-40C9-F953-005EA669F5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2622" y="1721476"/>
            <a:ext cx="6101677" cy="4823333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45D38B90-CA6F-F25A-50D6-D82683CB2A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706916" y="4473772"/>
            <a:ext cx="3424519" cy="58132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E5F6C5-0DB3-3E95-31A2-B17DB537D375}"/>
              </a:ext>
            </a:extLst>
          </p:cNvPr>
          <p:cNvSpPr txBox="1"/>
          <p:nvPr/>
        </p:nvSpPr>
        <p:spPr>
          <a:xfrm>
            <a:off x="4416544" y="7057476"/>
            <a:ext cx="7626664" cy="2258632"/>
          </a:xfrm>
          <a:prstGeom prst="wedgeRoundRectCallout">
            <a:avLst>
              <a:gd name="adj1" fmla="val -40728"/>
              <a:gd name="adj2" fmla="val -6834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bạn cùng lớp yêu thương, quý mến lẫn nhau</a:t>
            </a:r>
          </a:p>
        </p:txBody>
      </p:sp>
    </p:spTree>
    <p:extLst>
      <p:ext uri="{BB962C8B-B14F-4D97-AF65-F5344CB8AC3E}">
        <p14:creationId xmlns:p14="http://schemas.microsoft.com/office/powerpoint/2010/main" val="27214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40291" y="6900887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795143" y="143685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161" y="361794"/>
            <a:ext cx="1265697" cy="11834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5A031C-0B9A-97F6-1605-6E7CBECE9F4D}"/>
              </a:ext>
            </a:extLst>
          </p:cNvPr>
          <p:cNvSpPr txBox="1"/>
          <p:nvPr/>
        </p:nvSpPr>
        <p:spPr>
          <a:xfrm>
            <a:off x="2133600" y="1967637"/>
            <a:ext cx="154686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Linh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xây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dựng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thiện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theo.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gắn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thiện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45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5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2D4F156E-C0F5-EDAE-C4F1-CEE57A52DA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94089" y="5222503"/>
            <a:ext cx="1362402" cy="941295"/>
          </a:xfrm>
          <a:prstGeom prst="rect">
            <a:avLst/>
          </a:prstGeom>
        </p:spPr>
      </p:pic>
      <p:pic>
        <p:nvPicPr>
          <p:cNvPr id="17" name="Picture 21">
            <a:extLst>
              <a:ext uri="{FF2B5EF4-FFF2-40B4-BE49-F238E27FC236}">
                <a16:creationId xmlns:a16="http://schemas.microsoft.com/office/drawing/2014/main" id="{FBA40D7D-3DA3-2A42-DE1D-6478DDF7CE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94543" y="1026342"/>
            <a:ext cx="1362401" cy="941295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4B6E5089-2644-3774-A794-F18A69514B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92020" y="5693150"/>
            <a:ext cx="10005497" cy="44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3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90F7D3C7-EC52-79DF-8CC5-8837B6EFF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6929" y="3509080"/>
            <a:ext cx="6391580" cy="5720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25051" y="685133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95143" y="143685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0161" y="361794"/>
            <a:ext cx="1265697" cy="11834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5A031C-0B9A-97F6-1605-6E7CBECE9F4D}"/>
              </a:ext>
            </a:extLst>
          </p:cNvPr>
          <p:cNvSpPr txBox="1"/>
          <p:nvPr/>
        </p:nvSpPr>
        <p:spPr>
          <a:xfrm>
            <a:off x="7696200" y="2386120"/>
            <a:ext cx="10150753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bút, bút màu, thiết kế biểu tượng trang trí lớp học để nhắc nhở các bạn cùng xây dựng lớp học thân thiện.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B0019123-F2BD-A2F2-C108-886055F9A178}"/>
              </a:ext>
            </a:extLst>
          </p:cNvPr>
          <p:cNvSpPr txBox="1"/>
          <p:nvPr/>
        </p:nvSpPr>
        <p:spPr>
          <a:xfrm>
            <a:off x="1028700" y="1057456"/>
            <a:ext cx="10706100" cy="9495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55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endParaRPr lang="en-US" sz="55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478FF0-4386-5C35-5440-9AED93588EC4}"/>
              </a:ext>
            </a:extLst>
          </p:cNvPr>
          <p:cNvSpPr txBox="1"/>
          <p:nvPr/>
        </p:nvSpPr>
        <p:spPr>
          <a:xfrm>
            <a:off x="11734800" y="763551"/>
            <a:ext cx="5244500" cy="1109382"/>
          </a:xfrm>
          <a:prstGeom prst="wedgeRoundRectCallout">
            <a:avLst>
              <a:gd name="adj1" fmla="val 79845"/>
              <a:gd name="adj2" fmla="val 1433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4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2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410</Words>
  <Application>Microsoft Office PowerPoint</Application>
  <PresentationFormat>Custom</PresentationFormat>
  <Paragraphs>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 Cute Watercolor Book Report Presentation</dc:title>
  <dc:creator>Admin</dc:creator>
  <cp:lastModifiedBy>Administrator</cp:lastModifiedBy>
  <cp:revision>9</cp:revision>
  <dcterms:created xsi:type="dcterms:W3CDTF">2006-08-16T00:00:00Z</dcterms:created>
  <dcterms:modified xsi:type="dcterms:W3CDTF">2024-08-08T10:11:57Z</dcterms:modified>
  <dc:identifier>DAFFbko8S6g</dc:identifier>
</cp:coreProperties>
</file>