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0" r:id="rId5"/>
    <p:sldId id="441" r:id="rId6"/>
    <p:sldId id="442" r:id="rId7"/>
    <p:sldId id="443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EEC"/>
    <a:srgbClr val="FDCFE3"/>
    <a:srgbClr val="FF7C80"/>
    <a:srgbClr val="0000CC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9" d="100"/>
          <a:sy n="59" d="100"/>
        </p:scale>
        <p:origin x="706" y="8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31679" y="1484812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HĐCD: LỚP HỌC CỦA CHÚNG EM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36" y="330728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10770" y="1061220"/>
            <a:ext cx="4572000" cy="677108"/>
            <a:chOff x="1065113" y="1273484"/>
            <a:chExt cx="4073236" cy="677108"/>
          </a:xfrm>
        </p:grpSpPr>
        <p:sp>
          <p:nvSpPr>
            <p:cNvPr id="10" name="Rectangle 9"/>
            <p:cNvSpPr/>
            <p:nvPr/>
          </p:nvSpPr>
          <p:spPr>
            <a:xfrm>
              <a:off x="1065113" y="1273484"/>
              <a:ext cx="40732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Quan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468146" y="1945957"/>
              <a:ext cx="350159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50721" y="1806002"/>
            <a:ext cx="14859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52001" r="24127" b="13333"/>
          <a:stretch/>
        </p:blipFill>
        <p:spPr bwMode="auto">
          <a:xfrm>
            <a:off x="365919" y="3505200"/>
            <a:ext cx="15544800" cy="5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5319" y="6419165"/>
            <a:ext cx="4794902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Lan can trước cửa lớp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7119" y="6419163"/>
            <a:ext cx="2877711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Cao, sạch sẽ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88601" y="7284722"/>
            <a:ext cx="3035318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Trong lớp học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09919" y="7284720"/>
            <a:ext cx="3980577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Bảng đen sạch, …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0958" y="685800"/>
            <a:ext cx="11277600" cy="680885"/>
            <a:chOff x="1441244" y="791681"/>
            <a:chExt cx="10047316" cy="680885"/>
          </a:xfrm>
        </p:grpSpPr>
        <p:sp>
          <p:nvSpPr>
            <p:cNvPr id="10" name="Rectangle 9"/>
            <p:cNvSpPr/>
            <p:nvPr/>
          </p:nvSpPr>
          <p:spPr>
            <a:xfrm>
              <a:off x="1441244" y="791681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4693" y="1472566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24688" y="1511481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 descr="Trang Trí Lớp Học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746919" y="2438400"/>
            <a:ext cx="69477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Đồ trang trí tiếng Anh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2438400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0719" y="385993"/>
            <a:ext cx="11277600" cy="833207"/>
            <a:chOff x="1277051" y="944081"/>
            <a:chExt cx="10047316" cy="762000"/>
          </a:xfrm>
        </p:grpSpPr>
        <p:sp>
          <p:nvSpPr>
            <p:cNvPr id="10" name="Rectangle 9"/>
            <p:cNvSpPr/>
            <p:nvPr/>
          </p:nvSpPr>
          <p:spPr>
            <a:xfrm>
              <a:off x="1277051" y="944081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441031" y="1706081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70719" y="1580468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Bật mí những ý tưởng trang trí lớp học cấp 3 đẹp và độc đ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r="2869"/>
          <a:stretch/>
        </p:blipFill>
        <p:spPr bwMode="auto">
          <a:xfrm>
            <a:off x="670719" y="2588066"/>
            <a:ext cx="7376160" cy="600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thi &quot;Trang trí lớp họ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2588066"/>
            <a:ext cx="7093891" cy="600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70719" y="560326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526172" y="8040469"/>
            <a:ext cx="95632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sẻ ý tưởng trang trí lớp học của em</a:t>
            </a: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5" t="62221" r="37920" b="7081"/>
          <a:stretch/>
        </p:blipFill>
        <p:spPr bwMode="auto">
          <a:xfrm>
            <a:off x="365919" y="2220149"/>
            <a:ext cx="15087599" cy="58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6044" y="1405626"/>
            <a:ext cx="13091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g tri lop h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609600"/>
            <a:ext cx="15163800" cy="80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0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10262</TotalTime>
  <Words>150</Words>
  <Application>Microsoft Office PowerPoint</Application>
  <PresentationFormat>Custom</PresentationFormat>
  <Paragraphs>17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1174</cp:revision>
  <dcterms:created xsi:type="dcterms:W3CDTF">2008-09-09T22:52:10Z</dcterms:created>
  <dcterms:modified xsi:type="dcterms:W3CDTF">2024-08-08T07:04:32Z</dcterms:modified>
</cp:coreProperties>
</file>