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52" r:id="rId3"/>
    <p:sldId id="427" r:id="rId4"/>
    <p:sldId id="428" r:id="rId5"/>
    <p:sldId id="443" r:id="rId6"/>
    <p:sldId id="442" r:id="rId7"/>
    <p:sldId id="444" r:id="rId8"/>
    <p:sldId id="445" r:id="rId9"/>
    <p:sldId id="446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706" y="8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om%20vai%20ba%20co.pptx" TargetMode="External"/><Relationship Id="rId2" Type="http://schemas.openxmlformats.org/officeDocument/2006/relationships/hyperlink" Target="Giai%20nghia%20tu/Tay%20bat%20mat%20mung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ong%20gia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70919" y="1701599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CHÚ HẢI QUÂN(T1,2)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546" t="34375" r="50586" b="18750"/>
          <a:stretch/>
        </p:blipFill>
        <p:spPr>
          <a:xfrm>
            <a:off x="1737519" y="457200"/>
            <a:ext cx="12801600" cy="82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03586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435" y="27518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9739" y="4646542"/>
            <a:ext cx="135786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612831" y="3699217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75519" y="891808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12302" y="4038600"/>
            <a:ext cx="60372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2" action="ppaction://hlinkpres?slideindex=1&amp;slidetitle="/>
          </p:cNvPr>
          <p:cNvSpPr/>
          <p:nvPr/>
        </p:nvSpPr>
        <p:spPr>
          <a:xfrm>
            <a:off x="1783541" y="8073684"/>
            <a:ext cx="276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>
            <a:hlinkClick r:id="rId3" action="ppaction://hlinkpres?slideindex=1&amp;slidetitle="/>
          </p:cNvPr>
          <p:cNvSpPr/>
          <p:nvPr/>
        </p:nvSpPr>
        <p:spPr>
          <a:xfrm>
            <a:off x="4943248" y="8100298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3" name="Rectangle 22">
            <a:hlinkClick r:id="rId4" action="ppaction://hlinkpres?slideindex=1&amp;slidetitle="/>
          </p:cNvPr>
          <p:cNvSpPr/>
          <p:nvPr/>
        </p:nvSpPr>
        <p:spPr>
          <a:xfrm>
            <a:off x="7909719" y="8100298"/>
            <a:ext cx="2288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9673" y="4050717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hlinkClick r:id="rId4" action="ppaction://hlinkpres?slideindex=1&amp;slidetitle="/>
          </p:cNvPr>
          <p:cNvSpPr/>
          <p:nvPr/>
        </p:nvSpPr>
        <p:spPr>
          <a:xfrm>
            <a:off x="10872373" y="8056099"/>
            <a:ext cx="2904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6" grpId="0"/>
      <p:bldP spid="3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080919" y="2666999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597628" y="2640824"/>
            <a:ext cx="9236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7628" y="3778678"/>
            <a:ext cx="9236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Hình ảnh: áo bạc nhàu nắng gió; trập trùng xa khơi’ đảo đá chơi vơi’ nắng mưa, bão tố.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6313" y="5105400"/>
            <a:ext cx="9304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01220" y="6432122"/>
            <a:ext cx="93427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Hình ảnh: chú hải quân vững vàng trên đảo, bồng súng gác biển trời; chú mỉm cười rất tươi; hải âu vờn quanh chú; các chú vẫn hiên ngang.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319" y="3054217"/>
            <a:ext cx="4902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886" y="5244890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57119" y="2561714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08896" y="2515067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8896" y="3721242"/>
            <a:ext cx="944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Hình ảnh lá cờđỏ sao vàng phấp phới bay trong gió.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0803" y="4921571"/>
            <a:ext cx="9221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Hai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34577" y="6098454"/>
            <a:ext cx="9471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Bạn nhỏ mong ước tiếp bước chú hải quân, bảo vệ chủ quyền của tổ quốc.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 ngày mai như chú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Giữ yên biển quê hương.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0492" y="3054217"/>
            <a:ext cx="4902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0886" y="5244890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157119" y="2682932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94370" y="5599605"/>
              <a:ext cx="735600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ca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ngợi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quân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hiên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ngang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chấp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khan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đảo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Nam.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0375" y="2895216"/>
            <a:ext cx="4902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0886" y="5244890"/>
            <a:ext cx="5927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24776" y="1159731"/>
            <a:ext cx="3429000" cy="740127"/>
            <a:chOff x="1480028" y="1382632"/>
            <a:chExt cx="3120775" cy="1240233"/>
          </a:xfrm>
        </p:grpSpPr>
        <p:sp>
          <p:nvSpPr>
            <p:cNvPr id="34" name="Rectangle 33"/>
            <p:cNvSpPr/>
            <p:nvPr/>
          </p:nvSpPr>
          <p:spPr>
            <a:xfrm>
              <a:off x="1480028" y="1382632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7619" y="2622865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8" y="2233287"/>
            <a:ext cx="6917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26879" y="2990182"/>
            <a:ext cx="1389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24777" y="3682126"/>
            <a:ext cx="1389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24776" y="4678994"/>
            <a:ext cx="1389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4776" y="6183168"/>
            <a:ext cx="13898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!/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32" grpId="0"/>
      <p:bldP spid="42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87977" y="2498152"/>
            <a:ext cx="1427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69975" y="7924800"/>
            <a:ext cx="14231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87976" y="4082610"/>
            <a:ext cx="105079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“.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	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 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HOÀNG TRANG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14919" y="4221109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0252" y="4765281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1214" t="42708" r="49415" b="44792"/>
          <a:stretch/>
        </p:blipFill>
        <p:spPr>
          <a:xfrm>
            <a:off x="12820916" y="4043285"/>
            <a:ext cx="3162336" cy="309409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50548" y="5888289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01689" y="6995232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40252" y="4775107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31604" y="6985406"/>
            <a:ext cx="52117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“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414919" y="4221108"/>
            <a:ext cx="3810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82802" y="5888289"/>
            <a:ext cx="59900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9940</TotalTime>
  <Words>742</Words>
  <Application>Microsoft Office PowerPoint</Application>
  <PresentationFormat>Custom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1113</cp:revision>
  <dcterms:created xsi:type="dcterms:W3CDTF">2008-09-09T22:52:10Z</dcterms:created>
  <dcterms:modified xsi:type="dcterms:W3CDTF">2024-08-08T05:59:30Z</dcterms:modified>
</cp:coreProperties>
</file>