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2" r:id="rId3"/>
    <p:sldMasterId id="2147483734" r:id="rId4"/>
    <p:sldMasterId id="2147483746" r:id="rId5"/>
    <p:sldMasterId id="2147483758" r:id="rId6"/>
    <p:sldMasterId id="2147483770" r:id="rId7"/>
    <p:sldMasterId id="2147483782" r:id="rId8"/>
    <p:sldMasterId id="2147483794" r:id="rId9"/>
    <p:sldMasterId id="2147483806" r:id="rId10"/>
    <p:sldMasterId id="2147483818" r:id="rId11"/>
    <p:sldMasterId id="2147483830" r:id="rId12"/>
  </p:sldMasterIdLst>
  <p:notesMasterIdLst>
    <p:notesMasterId r:id="rId33"/>
  </p:notesMasterIdLst>
  <p:sldIdLst>
    <p:sldId id="458" r:id="rId13"/>
    <p:sldId id="257" r:id="rId14"/>
    <p:sldId id="451" r:id="rId15"/>
    <p:sldId id="452" r:id="rId16"/>
    <p:sldId id="453" r:id="rId17"/>
    <p:sldId id="454" r:id="rId18"/>
    <p:sldId id="455" r:id="rId19"/>
    <p:sldId id="456" r:id="rId20"/>
    <p:sldId id="457" r:id="rId21"/>
    <p:sldId id="436" r:id="rId22"/>
    <p:sldId id="437" r:id="rId23"/>
    <p:sldId id="404" r:id="rId24"/>
    <p:sldId id="443" r:id="rId25"/>
    <p:sldId id="444" r:id="rId26"/>
    <p:sldId id="445" r:id="rId27"/>
    <p:sldId id="432" r:id="rId28"/>
    <p:sldId id="447" r:id="rId29"/>
    <p:sldId id="448" r:id="rId30"/>
    <p:sldId id="449" r:id="rId31"/>
    <p:sldId id="450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F1DEE12-272C-4E9E-86C3-D10EABC30D3B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014178D-D3F9-49A6-B5D1-996E4C1E9B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841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48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10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885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716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985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625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46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940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424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977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082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668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8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670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293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295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049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891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689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880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88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96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39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2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946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544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429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509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283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875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14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255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0433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365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41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74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6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8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57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38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86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vi-VN" sz="11500">
                <a:solidFill>
                  <a:srgbClr val="002060"/>
                </a:solidFill>
                <a:latin typeface="Times New Roman" panose="02020603050405020304" pitchFamily="18" charset="0"/>
              </a:rPr>
              <a:t>LUYỆN TẬP</a:t>
            </a:r>
            <a:endParaRPr lang="vi-VN" sz="11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4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00929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10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94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76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90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4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0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45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16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37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6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34572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92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84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24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78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84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73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10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7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56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7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69539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24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67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3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10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476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78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964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689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460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95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53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759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031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307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47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983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37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997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1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893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134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097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04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886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983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65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615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216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3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088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197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907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102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423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400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415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139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332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229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3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646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519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460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17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647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898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265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058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355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086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6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118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41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2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062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565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857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512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763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661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001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6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649" r:id="rId5"/>
    <p:sldLayoutId id="2147483655" r:id="rId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2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4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7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0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0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3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7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4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8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30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0.png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png"/><Relationship Id="rId5" Type="http://schemas.openxmlformats.org/officeDocument/2006/relationships/image" Target="../media/image300.png"/><Relationship Id="rId10" Type="http://schemas.openxmlformats.org/officeDocument/2006/relationships/image" Target="../media/image36.png"/><Relationship Id="rId4" Type="http://schemas.openxmlformats.org/officeDocument/2006/relationships/image" Target="../media/image29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8.GIF"/><Relationship Id="rId5" Type="http://schemas.openxmlformats.org/officeDocument/2006/relationships/image" Target="../media/image19.GIF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4.wav"/><Relationship Id="rId7" Type="http://schemas.openxmlformats.org/officeDocument/2006/relationships/image" Target="../media/image1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22.GIF"/><Relationship Id="rId5" Type="http://schemas.openxmlformats.org/officeDocument/2006/relationships/image" Target="../media/image21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4.wav"/><Relationship Id="rId7" Type="http://schemas.openxmlformats.org/officeDocument/2006/relationships/image" Target="../media/image1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22.GIF"/><Relationship Id="rId5" Type="http://schemas.openxmlformats.org/officeDocument/2006/relationships/image" Target="../media/image21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4.wav"/><Relationship Id="rId7" Type="http://schemas.openxmlformats.org/officeDocument/2006/relationships/image" Target="../media/image1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22.GIF"/><Relationship Id="rId5" Type="http://schemas.openxmlformats.org/officeDocument/2006/relationships/image" Target="../media/image21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4.wav"/><Relationship Id="rId7" Type="http://schemas.openxmlformats.org/officeDocument/2006/relationships/image" Target="../media/image1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22.GIF"/><Relationship Id="rId5" Type="http://schemas.openxmlformats.org/officeDocument/2006/relationships/image" Target="../media/image21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477" y="-119791"/>
            <a:ext cx="12404953" cy="440129"/>
            <a:chOff x="0" y="0"/>
            <a:chExt cx="754546" cy="26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4546" cy="26771"/>
            </a:xfrm>
            <a:custGeom>
              <a:avLst/>
              <a:gdLst/>
              <a:ahLst/>
              <a:cxnLst/>
              <a:rect l="l" t="t" r="r" b="b"/>
              <a:pathLst>
                <a:path w="754546" h="26771">
                  <a:moveTo>
                    <a:pt x="0" y="0"/>
                  </a:moveTo>
                  <a:lnTo>
                    <a:pt x="754546" y="0"/>
                  </a:lnTo>
                  <a:lnTo>
                    <a:pt x="754546" y="26771"/>
                  </a:lnTo>
                  <a:lnTo>
                    <a:pt x="0" y="26771"/>
                  </a:lnTo>
                  <a:close/>
                </a:path>
              </a:pathLst>
            </a:custGeom>
            <a:solidFill>
              <a:srgbClr val="FFC7FB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3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254000" y="-608741"/>
            <a:ext cx="1852513" cy="1990004"/>
          </a:xfrm>
          <a:custGeom>
            <a:avLst/>
            <a:gdLst/>
            <a:ahLst/>
            <a:cxnLst/>
            <a:rect l="l" t="t" r="r" b="b"/>
            <a:pathLst>
              <a:path w="2778769" h="2985006">
                <a:moveTo>
                  <a:pt x="0" y="0"/>
                </a:moveTo>
                <a:lnTo>
                  <a:pt x="2778769" y="0"/>
                </a:lnTo>
                <a:lnTo>
                  <a:pt x="2778769" y="2985006"/>
                </a:lnTo>
                <a:lnTo>
                  <a:pt x="0" y="2985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9" name="Group 9"/>
          <p:cNvGrpSpPr/>
          <p:nvPr/>
        </p:nvGrpSpPr>
        <p:grpSpPr>
          <a:xfrm>
            <a:off x="-99436" y="6537663"/>
            <a:ext cx="12404953" cy="425155"/>
            <a:chOff x="0" y="0"/>
            <a:chExt cx="754546" cy="2586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54546" cy="25861"/>
            </a:xfrm>
            <a:custGeom>
              <a:avLst/>
              <a:gdLst/>
              <a:ahLst/>
              <a:cxnLst/>
              <a:rect l="l" t="t" r="r" b="b"/>
              <a:pathLst>
                <a:path w="754546" h="25861">
                  <a:moveTo>
                    <a:pt x="0" y="0"/>
                  </a:moveTo>
                  <a:lnTo>
                    <a:pt x="754546" y="0"/>
                  </a:lnTo>
                  <a:lnTo>
                    <a:pt x="754546" y="25861"/>
                  </a:lnTo>
                  <a:lnTo>
                    <a:pt x="0" y="25861"/>
                  </a:lnTo>
                  <a:close/>
                </a:path>
              </a:pathLst>
            </a:custGeom>
            <a:solidFill>
              <a:srgbClr val="8593F2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3"/>
                </a:lnSpc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401629" y="-212341"/>
            <a:ext cx="3048000" cy="1486521"/>
            <a:chOff x="0" y="0"/>
            <a:chExt cx="7453134" cy="3715037"/>
          </a:xfrm>
        </p:grpSpPr>
        <p:sp>
          <p:nvSpPr>
            <p:cNvPr id="13" name="Freeform 13"/>
            <p:cNvSpPr/>
            <p:nvPr/>
          </p:nvSpPr>
          <p:spPr>
            <a:xfrm>
              <a:off x="2258599" y="0"/>
              <a:ext cx="2931502" cy="3715037"/>
            </a:xfrm>
            <a:custGeom>
              <a:avLst/>
              <a:gdLst/>
              <a:ahLst/>
              <a:cxnLst/>
              <a:rect l="l" t="t" r="r" b="b"/>
              <a:pathLst>
                <a:path w="2931502" h="3715037">
                  <a:moveTo>
                    <a:pt x="0" y="0"/>
                  </a:moveTo>
                  <a:lnTo>
                    <a:pt x="2931501" y="0"/>
                  </a:lnTo>
                  <a:lnTo>
                    <a:pt x="2931501" y="3715037"/>
                  </a:lnTo>
                  <a:lnTo>
                    <a:pt x="0" y="3715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5842236" y="233311"/>
              <a:ext cx="1610899" cy="2467951"/>
            </a:xfrm>
            <a:custGeom>
              <a:avLst/>
              <a:gdLst/>
              <a:ahLst/>
              <a:cxnLst/>
              <a:rect l="l" t="t" r="r" b="b"/>
              <a:pathLst>
                <a:path w="1610899" h="2467951">
                  <a:moveTo>
                    <a:pt x="0" y="0"/>
                  </a:moveTo>
                  <a:lnTo>
                    <a:pt x="1610898" y="0"/>
                  </a:lnTo>
                  <a:lnTo>
                    <a:pt x="1610898" y="2467950"/>
                  </a:lnTo>
                  <a:lnTo>
                    <a:pt x="0" y="2467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" name="Freeform 15"/>
            <p:cNvSpPr/>
            <p:nvPr/>
          </p:nvSpPr>
          <p:spPr>
            <a:xfrm flipH="1">
              <a:off x="0" y="233311"/>
              <a:ext cx="1610899" cy="2467951"/>
            </a:xfrm>
            <a:custGeom>
              <a:avLst/>
              <a:gdLst/>
              <a:ahLst/>
              <a:cxnLst/>
              <a:rect l="l" t="t" r="r" b="b"/>
              <a:pathLst>
                <a:path w="1610899" h="2467951">
                  <a:moveTo>
                    <a:pt x="1610899" y="0"/>
                  </a:moveTo>
                  <a:lnTo>
                    <a:pt x="0" y="0"/>
                  </a:lnTo>
                  <a:lnTo>
                    <a:pt x="0" y="2467950"/>
                  </a:lnTo>
                  <a:lnTo>
                    <a:pt x="1610899" y="2467950"/>
                  </a:lnTo>
                  <a:lnTo>
                    <a:pt x="1610899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0" y="5596175"/>
            <a:ext cx="2218825" cy="931907"/>
          </a:xfrm>
          <a:custGeom>
            <a:avLst/>
            <a:gdLst/>
            <a:ahLst/>
            <a:cxnLst/>
            <a:rect l="l" t="t" r="r" b="b"/>
            <a:pathLst>
              <a:path w="3328237" h="1397860">
                <a:moveTo>
                  <a:pt x="0" y="0"/>
                </a:moveTo>
                <a:lnTo>
                  <a:pt x="3328237" y="0"/>
                </a:lnTo>
                <a:lnTo>
                  <a:pt x="3328237" y="1397860"/>
                </a:lnTo>
                <a:lnTo>
                  <a:pt x="0" y="13978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61464B42-9CC9-65F0-9D15-B29F7821D7A9}"/>
              </a:ext>
            </a:extLst>
          </p:cNvPr>
          <p:cNvSpPr txBox="1"/>
          <p:nvPr/>
        </p:nvSpPr>
        <p:spPr>
          <a:xfrm>
            <a:off x="898577" y="2154557"/>
            <a:ext cx="10394846" cy="3187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NHIỆT LIỆT CHÀO MỪNG CÁC EM HỌC SINH ĐẾN VỚI BÀI HỌC MỚI!</a:t>
            </a:r>
          </a:p>
          <a:p>
            <a:pPr algn="ctr">
              <a:lnSpc>
                <a:spcPct val="1500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GV: NGUYỄN THỊ THU HƯƠNG 4E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6168" cy="53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7260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E2D02C-321B-677F-91CD-9FE6CB334A76}"/>
              </a:ext>
            </a:extLst>
          </p:cNvPr>
          <p:cNvSpPr/>
          <p:nvPr/>
        </p:nvSpPr>
        <p:spPr>
          <a:xfrm>
            <a:off x="418587" y="1700871"/>
            <a:ext cx="9936843" cy="2113501"/>
          </a:xfrm>
          <a:prstGeom prst="rect">
            <a:avLst/>
          </a:prstGeom>
        </p:spPr>
        <p:txBody>
          <a:bodyPr wrap="square" lIns="121893" tIns="60947" rIns="121893" bIns="60947">
            <a:spAutoFit/>
          </a:bodyPr>
          <a:lstStyle/>
          <a:p>
            <a:pPr algn="ctr" defTabSz="457200"/>
            <a:r>
              <a:rPr lang="vi-VN" sz="4267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TOÁN</a:t>
            </a:r>
          </a:p>
          <a:p>
            <a:pPr algn="ctr"/>
            <a:br>
              <a:rPr lang="vi-VN" sz="4267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vi-VN" sz="4267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accent4"/>
                </a:solidFill>
              </a:rPr>
              <a:t>ĐƠN VỊ ĐO GÓC. ĐỘ (°)</a:t>
            </a:r>
            <a:endParaRPr lang="en-US" sz="4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3893" cy="2100576"/>
          </a:xfrm>
          <a:prstGeom prst="rect">
            <a:avLst/>
          </a:prstGeom>
        </p:spPr>
      </p:pic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3998793" y="559556"/>
            <a:ext cx="900584" cy="1041157"/>
            <a:chOff x="1920" y="708"/>
            <a:chExt cx="488" cy="1064"/>
          </a:xfrm>
        </p:grpSpPr>
        <p:sp>
          <p:nvSpPr>
            <p:cNvPr id="4" name="AutoShape 68"/>
            <p:cNvSpPr>
              <a:spLocks noChangeArrowheads="1"/>
            </p:cNvSpPr>
            <p:nvPr/>
          </p:nvSpPr>
          <p:spPr bwMode="auto">
            <a:xfrm>
              <a:off x="1920" y="708"/>
              <a:ext cx="488" cy="1064"/>
            </a:xfrm>
            <a:prstGeom prst="rtTriangle">
              <a:avLst/>
            </a:prstGeom>
            <a:noFill/>
            <a:ln w="57150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1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" name="AutoShape 69"/>
            <p:cNvSpPr>
              <a:spLocks noChangeArrowheads="1"/>
            </p:cNvSpPr>
            <p:nvPr/>
          </p:nvSpPr>
          <p:spPr bwMode="auto">
            <a:xfrm>
              <a:off x="2036" y="1216"/>
              <a:ext cx="202" cy="450"/>
            </a:xfrm>
            <a:prstGeom prst="rtTriangl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1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7" name="Google Shape;290;p7"/>
          <p:cNvSpPr txBox="1"/>
          <p:nvPr/>
        </p:nvSpPr>
        <p:spPr>
          <a:xfrm>
            <a:off x="0" y="2100576"/>
            <a:ext cx="354534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nhọn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bé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hơn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vuông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512" y="0"/>
            <a:ext cx="2539304" cy="2100576"/>
          </a:xfrm>
          <a:prstGeom prst="rect">
            <a:avLst/>
          </a:prstGeom>
        </p:spPr>
      </p:pic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10234995" y="442184"/>
            <a:ext cx="900584" cy="1041157"/>
            <a:chOff x="1920" y="708"/>
            <a:chExt cx="488" cy="1064"/>
          </a:xfrm>
        </p:grpSpPr>
        <p:sp>
          <p:nvSpPr>
            <p:cNvPr id="10" name="AutoShape 68"/>
            <p:cNvSpPr>
              <a:spLocks noChangeArrowheads="1"/>
            </p:cNvSpPr>
            <p:nvPr/>
          </p:nvSpPr>
          <p:spPr bwMode="auto">
            <a:xfrm>
              <a:off x="1920" y="708"/>
              <a:ext cx="488" cy="1064"/>
            </a:xfrm>
            <a:prstGeom prst="rtTriangle">
              <a:avLst/>
            </a:prstGeom>
            <a:noFill/>
            <a:ln w="57150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1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1" name="AutoShape 69"/>
            <p:cNvSpPr>
              <a:spLocks noChangeArrowheads="1"/>
            </p:cNvSpPr>
            <p:nvPr/>
          </p:nvSpPr>
          <p:spPr bwMode="auto">
            <a:xfrm>
              <a:off x="2036" y="1216"/>
              <a:ext cx="202" cy="450"/>
            </a:xfrm>
            <a:prstGeom prst="rtTriangl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1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12" name="Google Shape;290;p7"/>
          <p:cNvSpPr txBox="1"/>
          <p:nvPr/>
        </p:nvSpPr>
        <p:spPr>
          <a:xfrm>
            <a:off x="5172981" y="2100576"/>
            <a:ext cx="354534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tù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lớn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hơn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vuông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" y="3596229"/>
            <a:ext cx="2906197" cy="1984339"/>
          </a:xfrm>
          <a:prstGeom prst="rect">
            <a:avLst/>
          </a:prstGeom>
        </p:spPr>
      </p:pic>
      <p:grpSp>
        <p:nvGrpSpPr>
          <p:cNvPr id="15" name="Group 64">
            <a:extLst>
              <a:ext uri="{FF2B5EF4-FFF2-40B4-BE49-F238E27FC236}">
                <a16:creationId xmlns:a16="http://schemas.microsoft.com/office/drawing/2014/main" id="{5F7FD903-6DCB-27C9-4AF5-9C6159A6FA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6904" y="3944856"/>
            <a:ext cx="865128" cy="1161135"/>
            <a:chOff x="977" y="1102"/>
            <a:chExt cx="488" cy="1064"/>
          </a:xfrm>
        </p:grpSpPr>
        <p:sp>
          <p:nvSpPr>
            <p:cNvPr id="16" name="AutoShape 65">
              <a:extLst>
                <a:ext uri="{FF2B5EF4-FFF2-40B4-BE49-F238E27FC236}">
                  <a16:creationId xmlns:a16="http://schemas.microsoft.com/office/drawing/2014/main" id="{E2370E2F-CD7A-0730-06E9-1586A92E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66" descr="Stationery">
              <a:extLst>
                <a:ext uri="{FF2B5EF4-FFF2-40B4-BE49-F238E27FC236}">
                  <a16:creationId xmlns:a16="http://schemas.microsoft.com/office/drawing/2014/main" id="{5E3E5DC2-DF36-48A4-6033-B7AFB20B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64">
            <a:extLst>
              <a:ext uri="{FF2B5EF4-FFF2-40B4-BE49-F238E27FC236}">
                <a16:creationId xmlns:a16="http://schemas.microsoft.com/office/drawing/2014/main" id="{5F7FD903-6DCB-27C9-4AF5-9C6159A6FAD5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1600035" y="4092859"/>
            <a:ext cx="865128" cy="1161135"/>
            <a:chOff x="977" y="1102"/>
            <a:chExt cx="488" cy="1064"/>
          </a:xfrm>
        </p:grpSpPr>
        <p:sp>
          <p:nvSpPr>
            <p:cNvPr id="19" name="AutoShape 65">
              <a:extLst>
                <a:ext uri="{FF2B5EF4-FFF2-40B4-BE49-F238E27FC236}">
                  <a16:creationId xmlns:a16="http://schemas.microsoft.com/office/drawing/2014/main" id="{E2370E2F-CD7A-0730-06E9-1586A92E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AutoShape 66" descr="Stationery">
              <a:extLst>
                <a:ext uri="{FF2B5EF4-FFF2-40B4-BE49-F238E27FC236}">
                  <a16:creationId xmlns:a16="http://schemas.microsoft.com/office/drawing/2014/main" id="{5E3E5DC2-DF36-48A4-6033-B7AFB20B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Google Shape;290;p7"/>
          <p:cNvSpPr txBox="1"/>
          <p:nvPr/>
        </p:nvSpPr>
        <p:spPr>
          <a:xfrm>
            <a:off x="3045566" y="4381058"/>
            <a:ext cx="64379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bẹt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vuông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3980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8031E-6 -1.21988E-6 L -0.31632 -0.0096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-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-0.31627 -0.0097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20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06" y="117501"/>
            <a:ext cx="3629532" cy="2010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438" y="0"/>
            <a:ext cx="4152787" cy="2120261"/>
          </a:xfrm>
          <a:prstGeom prst="rect">
            <a:avLst/>
          </a:prstGeom>
        </p:spPr>
      </p:pic>
      <p:sp>
        <p:nvSpPr>
          <p:cNvPr id="5" name="Google Shape;290;p7"/>
          <p:cNvSpPr txBox="1"/>
          <p:nvPr/>
        </p:nvSpPr>
        <p:spPr>
          <a:xfrm>
            <a:off x="1" y="2043792"/>
            <a:ext cx="52816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Thước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đo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?</a:t>
            </a:r>
          </a:p>
        </p:txBody>
      </p:sp>
      <p:sp>
        <p:nvSpPr>
          <p:cNvPr id="6" name="Google Shape;290;p7"/>
          <p:cNvSpPr txBox="1"/>
          <p:nvPr/>
        </p:nvSpPr>
        <p:spPr>
          <a:xfrm>
            <a:off x="5745250" y="2016082"/>
            <a:ext cx="653624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Clr>
                <a:srgbClr val="FF0000"/>
              </a:buClr>
              <a:buSzPts val="4400"/>
            </a:pPr>
            <a:r>
              <a:rPr lang="en-US" sz="28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28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28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thước</a:t>
            </a:r>
            <a:r>
              <a:rPr lang="en-US" sz="28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đo</a:t>
            </a:r>
            <a:r>
              <a:rPr lang="en-US" sz="28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8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đo</a:t>
            </a:r>
            <a:r>
              <a:rPr lang="en-US" sz="28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290;p7"/>
              <p:cNvSpPr txBox="1"/>
              <p:nvPr/>
            </p:nvSpPr>
            <p:spPr>
              <a:xfrm>
                <a:off x="1" y="2717178"/>
                <a:ext cx="8639032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4400"/>
                  <a:buFont typeface="Times New Roman"/>
                  <a:buNone/>
                </a:pP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*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Độ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một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đơn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vị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,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kí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hiệu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22225">
                          <a:noFill/>
                          <a:prstDash val="solid"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endParaRPr lang="en-US" sz="3200" b="1" dirty="0">
                  <a:ln w="22225">
                    <a:noFill/>
                    <a:prstDash val="solid"/>
                  </a:ln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8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717178"/>
                <a:ext cx="8639032" cy="584735"/>
              </a:xfrm>
              <a:prstGeom prst="rect">
                <a:avLst/>
              </a:prstGeom>
              <a:blipFill rotWithShape="0">
                <a:blip r:embed="rId4"/>
                <a:stretch>
                  <a:fillRect l="-1835" t="-14583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290;p7"/>
              <p:cNvSpPr txBox="1"/>
              <p:nvPr/>
            </p:nvSpPr>
            <p:spPr>
              <a:xfrm>
                <a:off x="0" y="3335120"/>
                <a:ext cx="12192000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4400"/>
                  <a:buFont typeface="Times New Roman"/>
                  <a:buNone/>
                </a:pP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*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Người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ta chia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một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vuông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thành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90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phần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bằng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nhau,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mỗi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phần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một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độ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,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kí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hiệu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: 1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22225">
                          <a:noFill/>
                          <a:prstDash val="solid"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9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35120"/>
                <a:ext cx="12192000" cy="1077178"/>
              </a:xfrm>
              <a:prstGeom prst="rect">
                <a:avLst/>
              </a:prstGeom>
              <a:blipFill rotWithShape="0">
                <a:blip r:embed="rId5"/>
                <a:stretch>
                  <a:fillRect l="-1300" t="-7910" r="-1250" b="-175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6438" y="4437863"/>
            <a:ext cx="3857625" cy="19716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3232" y="4204768"/>
            <a:ext cx="4163006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87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290;p7"/>
              <p:cNvSpPr txBox="1"/>
              <p:nvPr/>
            </p:nvSpPr>
            <p:spPr>
              <a:xfrm>
                <a:off x="1" y="99697"/>
                <a:ext cx="5377217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4400"/>
                  <a:buFont typeface="Times New Roman"/>
                  <a:buNone/>
                </a:pP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*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Mỗi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góc có một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Chẳng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hạn số đo của góc vuông là 90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22225">
                          <a:noFill/>
                          <a:prstDash val="solid"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endParaRPr lang="en-US" sz="3200" b="1" dirty="0">
                  <a:ln w="22225">
                    <a:noFill/>
                    <a:prstDash val="solid"/>
                  </a:ln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2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99697"/>
                <a:ext cx="5377217" cy="1077178"/>
              </a:xfrm>
              <a:prstGeom prst="rect">
                <a:avLst/>
              </a:prstGeom>
              <a:blipFill rotWithShape="0">
                <a:blip r:embed="rId2"/>
                <a:stretch>
                  <a:fillRect l="-2948" t="-7910" r="-2834" b="-627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568" y="0"/>
            <a:ext cx="3857625" cy="1971675"/>
          </a:xfrm>
          <a:prstGeom prst="rect">
            <a:avLst/>
          </a:prstGeom>
        </p:spPr>
      </p:pic>
      <p:sp>
        <p:nvSpPr>
          <p:cNvPr id="4" name="Google Shape;290;p7"/>
          <p:cNvSpPr txBox="1"/>
          <p:nvPr/>
        </p:nvSpPr>
        <p:spPr>
          <a:xfrm>
            <a:off x="1" y="1176875"/>
            <a:ext cx="2497540" cy="5847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FF0000"/>
              </a:buClr>
              <a:buSzPts val="4400"/>
            </a:pP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đo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endParaRPr lang="en-US" sz="28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290;p7"/>
          <p:cNvSpPr txBox="1"/>
          <p:nvPr/>
        </p:nvSpPr>
        <p:spPr>
          <a:xfrm>
            <a:off x="1" y="1862532"/>
            <a:ext cx="121919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thước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đo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đo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đỉnh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I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cạnh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IA, IB.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54" y="2447267"/>
            <a:ext cx="1857634" cy="1848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162" y="2447267"/>
            <a:ext cx="3337102" cy="1848108"/>
          </a:xfrm>
          <a:prstGeom prst="rect">
            <a:avLst/>
          </a:prstGeom>
        </p:spPr>
      </p:pic>
      <p:sp>
        <p:nvSpPr>
          <p:cNvPr id="8" name="Google Shape;290;p7"/>
          <p:cNvSpPr txBox="1"/>
          <p:nvPr/>
        </p:nvSpPr>
        <p:spPr>
          <a:xfrm>
            <a:off x="2402006" y="2546420"/>
            <a:ext cx="6005015" cy="20620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>
                <a:ln w="22225">
                  <a:noFill/>
                  <a:prstDash val="solid"/>
                </a:ln>
                <a:solidFill>
                  <a:schemeClr val="accent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chemeClr val="accent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1: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Đặt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thước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đo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sao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tâm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thước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trùng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đỉnh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vạch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0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thước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trùng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cạnh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IA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058400" y="4053385"/>
            <a:ext cx="21063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0058400" y="2479289"/>
            <a:ext cx="895815" cy="15672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 Box 1"/>
          <p:cNvSpPr txBox="1"/>
          <p:nvPr/>
        </p:nvSpPr>
        <p:spPr>
          <a:xfrm>
            <a:off x="9941012" y="4221888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10587448" y="2111084"/>
            <a:ext cx="458582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"/>
          <p:cNvSpPr txBox="1"/>
          <p:nvPr/>
        </p:nvSpPr>
        <p:spPr>
          <a:xfrm>
            <a:off x="11766405" y="4094331"/>
            <a:ext cx="458582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290;p7"/>
          <p:cNvSpPr txBox="1"/>
          <p:nvPr/>
        </p:nvSpPr>
        <p:spPr>
          <a:xfrm>
            <a:off x="166494" y="4707636"/>
            <a:ext cx="11998210" cy="10771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>
                <a:ln w="22225">
                  <a:noFill/>
                  <a:prstDash val="solid"/>
                </a:ln>
                <a:solidFill>
                  <a:schemeClr val="accent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chemeClr val="accent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2: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xem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cạnh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IB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qua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vạch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chia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độ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thì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đo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Google Shape;290;p7"/>
              <p:cNvSpPr txBox="1"/>
              <p:nvPr/>
            </p:nvSpPr>
            <p:spPr>
              <a:xfrm>
                <a:off x="493486" y="5801238"/>
                <a:ext cx="9447526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óc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I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IA, IB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60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27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6" y="5801238"/>
                <a:ext cx="9447526" cy="584735"/>
              </a:xfrm>
              <a:prstGeom prst="rect">
                <a:avLst/>
              </a:prstGeom>
              <a:blipFill rotWithShape="0">
                <a:blip r:embed="rId6"/>
                <a:stretch>
                  <a:fillRect l="-1677" t="-14583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V="1">
            <a:off x="10080174" y="2307858"/>
            <a:ext cx="964766" cy="16879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342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8" grpId="0" animBg="1"/>
      <p:bldP spid="18" grpId="0"/>
      <p:bldP spid="19" grpId="0"/>
      <p:bldP spid="20" grpId="0"/>
      <p:bldP spid="26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877927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0A894D4-5869-43E1-1F31-5B59DA917730}"/>
              </a:ext>
            </a:extLst>
          </p:cNvPr>
          <p:cNvGrpSpPr/>
          <p:nvPr/>
        </p:nvGrpSpPr>
        <p:grpSpPr>
          <a:xfrm>
            <a:off x="365387" y="0"/>
            <a:ext cx="11260830" cy="803662"/>
            <a:chOff x="267999" y="-189302"/>
            <a:chExt cx="11260830" cy="80366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144512-C5F4-6C69-ABD5-1F9A41CD99A0}"/>
                </a:ext>
              </a:extLst>
            </p:cNvPr>
            <p:cNvGrpSpPr/>
            <p:nvPr/>
          </p:nvGrpSpPr>
          <p:grpSpPr>
            <a:xfrm>
              <a:off x="267999" y="7146"/>
              <a:ext cx="631032" cy="607214"/>
              <a:chOff x="267999" y="7146"/>
              <a:chExt cx="631032" cy="607214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1F4DD79-7D70-D2BD-D344-427F664E10BB}"/>
                  </a:ext>
                </a:extLst>
              </p:cNvPr>
              <p:cNvSpPr/>
              <p:nvPr/>
            </p:nvSpPr>
            <p:spPr>
              <a:xfrm>
                <a:off x="334259" y="63103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ysClr val="windowText" lastClr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</a:t>
                </a:r>
                <a:endParaRPr lang="vi-VN" sz="3200" b="1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A599615-DB90-CAAE-FB1D-BDBA7ED814E6}"/>
                  </a:ext>
                </a:extLst>
              </p:cNvPr>
              <p:cNvSpPr/>
              <p:nvPr/>
            </p:nvSpPr>
            <p:spPr>
              <a:xfrm>
                <a:off x="267999" y="7146"/>
                <a:ext cx="631032" cy="607214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8A56F4-01EE-DA63-02E4-00D8FC7D2A18}"/>
                </a:ext>
              </a:extLst>
            </p:cNvPr>
            <p:cNvSpPr txBox="1"/>
            <p:nvPr/>
          </p:nvSpPr>
          <p:spPr>
            <a:xfrm>
              <a:off x="895748" y="-189302"/>
              <a:ext cx="10633081" cy="73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500"/>
                </a:spcAft>
              </a:pP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Sử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dụng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thước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đo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góc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để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xác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định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số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đo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của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các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góc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sau</a:t>
              </a:r>
              <a:r>
                <a:rPr lang="en-US" sz="3200" dirty="0">
                  <a:solidFill>
                    <a:srgbClr val="7030A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rgbClr val="7030A0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0" y="954895"/>
            <a:ext cx="3054978" cy="1691866"/>
          </a:xfrm>
          <a:prstGeom prst="rect">
            <a:avLst/>
          </a:prstGeom>
        </p:spPr>
      </p:pic>
      <p:sp>
        <p:nvSpPr>
          <p:cNvPr id="15" name="Text Box 1"/>
          <p:cNvSpPr txBox="1"/>
          <p:nvPr/>
        </p:nvSpPr>
        <p:spPr>
          <a:xfrm>
            <a:off x="1296574" y="2498838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1"/>
          <p:cNvSpPr txBox="1"/>
          <p:nvPr/>
        </p:nvSpPr>
        <p:spPr>
          <a:xfrm>
            <a:off x="3003444" y="2388195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2075800" y="650690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532689" y="2425474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542417" y="948350"/>
            <a:ext cx="835365" cy="14673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290;p7"/>
              <p:cNvSpPr txBox="1"/>
              <p:nvPr/>
            </p:nvSpPr>
            <p:spPr>
              <a:xfrm>
                <a:off x="36330" y="2844265"/>
                <a:ext cx="4730742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M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MN, MP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60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22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0" y="2844265"/>
                <a:ext cx="4730742" cy="1077178"/>
              </a:xfrm>
              <a:prstGeom prst="rect">
                <a:avLst/>
              </a:prstGeom>
              <a:blipFill rotWithShape="0">
                <a:blip r:embed="rId4"/>
                <a:stretch>
                  <a:fillRect l="-3351" t="-7955" r="-3222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348" y="879279"/>
            <a:ext cx="3054978" cy="169186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7800252" y="2346807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849626" y="755481"/>
            <a:ext cx="955973" cy="15913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 Box 1"/>
          <p:cNvSpPr txBox="1"/>
          <p:nvPr/>
        </p:nvSpPr>
        <p:spPr>
          <a:xfrm>
            <a:off x="7636720" y="2482081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1"/>
          <p:cNvSpPr txBox="1"/>
          <p:nvPr/>
        </p:nvSpPr>
        <p:spPr>
          <a:xfrm>
            <a:off x="6533517" y="708730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1"/>
          <p:cNvSpPr txBox="1"/>
          <p:nvPr/>
        </p:nvSpPr>
        <p:spPr>
          <a:xfrm>
            <a:off x="9386474" y="2425474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290;p7"/>
              <p:cNvSpPr txBox="1"/>
              <p:nvPr/>
            </p:nvSpPr>
            <p:spPr>
              <a:xfrm>
                <a:off x="6223298" y="2770746"/>
                <a:ext cx="4566622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D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DC, DE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120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35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298" y="2770746"/>
                <a:ext cx="4566622" cy="1077178"/>
              </a:xfrm>
              <a:prstGeom prst="rect">
                <a:avLst/>
              </a:prstGeom>
              <a:blipFill rotWithShape="0">
                <a:blip r:embed="rId5"/>
                <a:stretch>
                  <a:fillRect l="-3471" t="-7955" r="-3338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0" y="4103951"/>
            <a:ext cx="3054978" cy="16918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612" y="3969479"/>
            <a:ext cx="3054978" cy="1691866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1530061" y="5565249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507523" y="3921443"/>
            <a:ext cx="28716" cy="16438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 Box 1"/>
          <p:cNvSpPr txBox="1"/>
          <p:nvPr/>
        </p:nvSpPr>
        <p:spPr>
          <a:xfrm>
            <a:off x="1154049" y="3731023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1"/>
          <p:cNvSpPr txBox="1"/>
          <p:nvPr/>
        </p:nvSpPr>
        <p:spPr>
          <a:xfrm>
            <a:off x="1327704" y="5603418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1"/>
          <p:cNvSpPr txBox="1"/>
          <p:nvPr/>
        </p:nvSpPr>
        <p:spPr>
          <a:xfrm>
            <a:off x="3186576" y="5551553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Google Shape;290;p7"/>
              <p:cNvSpPr txBox="1"/>
              <p:nvPr/>
            </p:nvSpPr>
            <p:spPr>
              <a:xfrm>
                <a:off x="94471" y="5809513"/>
                <a:ext cx="4566622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O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OA, OB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vi-VN" sz="3200" b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9</a:t>
                </a:r>
                <a:r>
                  <a:rPr lang="en-US" sz="3200" b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47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1" y="5809513"/>
                <a:ext cx="4566622" cy="1077178"/>
              </a:xfrm>
              <a:prstGeom prst="rect">
                <a:avLst/>
              </a:prstGeom>
              <a:blipFill>
                <a:blip r:embed="rId6"/>
                <a:stretch>
                  <a:fillRect l="-3333" t="-7345" r="-3333" b="-180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>
            <a:off x="7863691" y="5449052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041923" y="5449052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 Box 1"/>
          <p:cNvSpPr txBox="1"/>
          <p:nvPr/>
        </p:nvSpPr>
        <p:spPr>
          <a:xfrm>
            <a:off x="7718201" y="5492354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 Box 1"/>
          <p:cNvSpPr txBox="1"/>
          <p:nvPr/>
        </p:nvSpPr>
        <p:spPr>
          <a:xfrm>
            <a:off x="5991447" y="5397901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1"/>
          <p:cNvSpPr txBox="1"/>
          <p:nvPr/>
        </p:nvSpPr>
        <p:spPr>
          <a:xfrm>
            <a:off x="9449913" y="5397901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Google Shape;290;p7"/>
              <p:cNvSpPr txBox="1"/>
              <p:nvPr/>
            </p:nvSpPr>
            <p:spPr>
              <a:xfrm>
                <a:off x="6015314" y="5780823"/>
                <a:ext cx="4566622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H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HG, HK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180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55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14" y="5780823"/>
                <a:ext cx="4566622" cy="1077178"/>
              </a:xfrm>
              <a:prstGeom prst="rect">
                <a:avLst/>
              </a:prstGeom>
              <a:blipFill rotWithShape="0">
                <a:blip r:embed="rId7"/>
                <a:stretch>
                  <a:fillRect l="-3471" t="-7910" r="-3338" b="-175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1520333" y="2432019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530061" y="954895"/>
            <a:ext cx="835365" cy="14673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1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2" grpId="0"/>
      <p:bldP spid="32" grpId="0"/>
      <p:bldP spid="33" grpId="0"/>
      <p:bldP spid="34" grpId="0"/>
      <p:bldP spid="35" grpId="0"/>
      <p:bldP spid="44" grpId="0"/>
      <p:bldP spid="45" grpId="0"/>
      <p:bldP spid="46" grpId="0"/>
      <p:bldP spid="47" grpId="0"/>
      <p:bldP spid="52" grpId="0"/>
      <p:bldP spid="53" grpId="0"/>
      <p:bldP spid="5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" y="-11966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0A894D4-5869-43E1-1F31-5B59DA917730}"/>
              </a:ext>
            </a:extLst>
          </p:cNvPr>
          <p:cNvGrpSpPr/>
          <p:nvPr/>
        </p:nvGrpSpPr>
        <p:grpSpPr>
          <a:xfrm>
            <a:off x="365387" y="0"/>
            <a:ext cx="11260830" cy="830997"/>
            <a:chOff x="267999" y="-189302"/>
            <a:chExt cx="11260830" cy="83099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144512-C5F4-6C69-ABD5-1F9A41CD99A0}"/>
                </a:ext>
              </a:extLst>
            </p:cNvPr>
            <p:cNvGrpSpPr/>
            <p:nvPr/>
          </p:nvGrpSpPr>
          <p:grpSpPr>
            <a:xfrm>
              <a:off x="267999" y="7146"/>
              <a:ext cx="631032" cy="607214"/>
              <a:chOff x="267999" y="7146"/>
              <a:chExt cx="631032" cy="607214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1F4DD79-7D70-D2BD-D344-427F664E10BB}"/>
                  </a:ext>
                </a:extLst>
              </p:cNvPr>
              <p:cNvSpPr/>
              <p:nvPr/>
            </p:nvSpPr>
            <p:spPr>
              <a:xfrm>
                <a:off x="334259" y="63103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ysClr val="windowText" lastClr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</a:t>
                </a:r>
                <a:endParaRPr lang="vi-VN" sz="3200" b="1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A599615-DB90-CAAE-FB1D-BDBA7ED814E6}"/>
                  </a:ext>
                </a:extLst>
              </p:cNvPr>
              <p:cNvSpPr/>
              <p:nvPr/>
            </p:nvSpPr>
            <p:spPr>
              <a:xfrm>
                <a:off x="267999" y="7146"/>
                <a:ext cx="631032" cy="607214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8A56F4-01EE-DA63-02E4-00D8FC7D2A18}"/>
                </a:ext>
              </a:extLst>
            </p:cNvPr>
            <p:cNvSpPr txBox="1"/>
            <p:nvPr/>
          </p:nvSpPr>
          <p:spPr>
            <a:xfrm>
              <a:off x="895748" y="-189302"/>
              <a:ext cx="10633081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500"/>
                </a:spcAft>
              </a:pP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Nhận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xét</a:t>
              </a:r>
              <a:r>
                <a:rPr lang="en-US" sz="3200" b="1" dirty="0">
                  <a:ln w="22225">
                    <a:noFill/>
                    <a:prstDash val="solid"/>
                  </a:ln>
                  <a:solidFill>
                    <a:srgbClr val="7030A0"/>
                  </a:solidFill>
                  <a:latin typeface="UTM Avo" panose="02040603050506020204" pitchFamily="18" charset="0"/>
                  <a:ea typeface="Times New Roman"/>
                  <a:cs typeface="Times New Roman"/>
                  <a:sym typeface="Times New Roman"/>
                </a:rPr>
                <a:t>: </a:t>
              </a:r>
              <a:endParaRPr lang="vi-VN" sz="3200" dirty="0">
                <a:solidFill>
                  <a:srgbClr val="7030A0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0" y="954895"/>
            <a:ext cx="3054978" cy="1691866"/>
          </a:xfrm>
          <a:prstGeom prst="rect">
            <a:avLst/>
          </a:prstGeom>
        </p:spPr>
      </p:pic>
      <p:sp>
        <p:nvSpPr>
          <p:cNvPr id="15" name="Text Box 1"/>
          <p:cNvSpPr txBox="1"/>
          <p:nvPr/>
        </p:nvSpPr>
        <p:spPr>
          <a:xfrm>
            <a:off x="1296574" y="2498838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1"/>
          <p:cNvSpPr txBox="1"/>
          <p:nvPr/>
        </p:nvSpPr>
        <p:spPr>
          <a:xfrm>
            <a:off x="3003444" y="2388195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2075800" y="650690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532689" y="2425474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542417" y="948350"/>
            <a:ext cx="835365" cy="14673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290;p7"/>
              <p:cNvSpPr txBox="1"/>
              <p:nvPr/>
            </p:nvSpPr>
            <p:spPr>
              <a:xfrm>
                <a:off x="36330" y="2844265"/>
                <a:ext cx="4730742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M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MN, MP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60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22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0" y="2844265"/>
                <a:ext cx="4730742" cy="1077178"/>
              </a:xfrm>
              <a:prstGeom prst="rect">
                <a:avLst/>
              </a:prstGeom>
              <a:blipFill rotWithShape="0">
                <a:blip r:embed="rId4"/>
                <a:stretch>
                  <a:fillRect l="-3351" t="-7955" r="-3222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348" y="879279"/>
            <a:ext cx="3054978" cy="169186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7800252" y="2346807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849626" y="755481"/>
            <a:ext cx="955973" cy="15913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 Box 1"/>
          <p:cNvSpPr txBox="1"/>
          <p:nvPr/>
        </p:nvSpPr>
        <p:spPr>
          <a:xfrm>
            <a:off x="7636720" y="2482081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1"/>
          <p:cNvSpPr txBox="1"/>
          <p:nvPr/>
        </p:nvSpPr>
        <p:spPr>
          <a:xfrm>
            <a:off x="6533517" y="708730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1"/>
          <p:cNvSpPr txBox="1"/>
          <p:nvPr/>
        </p:nvSpPr>
        <p:spPr>
          <a:xfrm>
            <a:off x="9386474" y="2425474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Google Shape;290;p7"/>
              <p:cNvSpPr txBox="1"/>
              <p:nvPr/>
            </p:nvSpPr>
            <p:spPr>
              <a:xfrm>
                <a:off x="6223298" y="2770746"/>
                <a:ext cx="4566622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D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DC, DE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120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35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298" y="2770746"/>
                <a:ext cx="4566622" cy="1077178"/>
              </a:xfrm>
              <a:prstGeom prst="rect">
                <a:avLst/>
              </a:prstGeom>
              <a:blipFill rotWithShape="0">
                <a:blip r:embed="rId5"/>
                <a:stretch>
                  <a:fillRect l="-3471" t="-7955" r="-3338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0" y="4103951"/>
            <a:ext cx="3054978" cy="16918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612" y="3969479"/>
            <a:ext cx="3054978" cy="1691866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1530061" y="5565249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507523" y="3921443"/>
            <a:ext cx="28716" cy="16438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 Box 1"/>
          <p:cNvSpPr txBox="1"/>
          <p:nvPr/>
        </p:nvSpPr>
        <p:spPr>
          <a:xfrm>
            <a:off x="1154049" y="3731023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1"/>
          <p:cNvSpPr txBox="1"/>
          <p:nvPr/>
        </p:nvSpPr>
        <p:spPr>
          <a:xfrm>
            <a:off x="1327704" y="5603418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1"/>
          <p:cNvSpPr txBox="1"/>
          <p:nvPr/>
        </p:nvSpPr>
        <p:spPr>
          <a:xfrm>
            <a:off x="3186576" y="5551553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Google Shape;290;p7"/>
              <p:cNvSpPr txBox="1"/>
              <p:nvPr/>
            </p:nvSpPr>
            <p:spPr>
              <a:xfrm>
                <a:off x="94471" y="5795658"/>
                <a:ext cx="4566622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O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OA, OB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90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47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1" y="5795658"/>
                <a:ext cx="4566622" cy="1077178"/>
              </a:xfrm>
              <a:prstGeom prst="rect">
                <a:avLst/>
              </a:prstGeom>
              <a:blipFill rotWithShape="0">
                <a:blip r:embed="rId6"/>
                <a:stretch>
                  <a:fillRect l="-3333" t="-7955" r="-3333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>
            <a:off x="7863691" y="5449052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041923" y="5449052"/>
            <a:ext cx="1822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 Box 1"/>
          <p:cNvSpPr txBox="1"/>
          <p:nvPr/>
        </p:nvSpPr>
        <p:spPr>
          <a:xfrm>
            <a:off x="7718201" y="5492354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 Box 1"/>
          <p:cNvSpPr txBox="1"/>
          <p:nvPr/>
        </p:nvSpPr>
        <p:spPr>
          <a:xfrm>
            <a:off x="5991447" y="5397901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1"/>
          <p:cNvSpPr txBox="1"/>
          <p:nvPr/>
        </p:nvSpPr>
        <p:spPr>
          <a:xfrm>
            <a:off x="9449913" y="5397901"/>
            <a:ext cx="472230" cy="457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Google Shape;290;p7"/>
              <p:cNvSpPr txBox="1"/>
              <p:nvPr/>
            </p:nvSpPr>
            <p:spPr>
              <a:xfrm>
                <a:off x="6015314" y="5780823"/>
                <a:ext cx="4566622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just">
                  <a:buClr>
                    <a:srgbClr val="FF0000"/>
                  </a:buClr>
                  <a:buSzPts val="4400"/>
                </a:pP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Góc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đỉnh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H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cạnh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HG, HK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có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số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đo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3200" b="1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là</a:t>
                </a:r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 180</a:t>
                </a:r>
                <a14:m>
                  <m:oMath xmlns:m="http://schemas.openxmlformats.org/officeDocument/2006/math">
                    <m:r>
                      <a:rPr lang="en-US" sz="32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r>
                  <a:rPr lang="en-US" sz="32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55" name="Google Shape;290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14" y="5780823"/>
                <a:ext cx="4566622" cy="1077178"/>
              </a:xfrm>
              <a:prstGeom prst="rect">
                <a:avLst/>
              </a:prstGeom>
              <a:blipFill rotWithShape="0">
                <a:blip r:embed="rId7"/>
                <a:stretch>
                  <a:fillRect l="-3471" t="-7910" r="-3338" b="-175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Callout 1"/>
          <p:cNvSpPr/>
          <p:nvPr/>
        </p:nvSpPr>
        <p:spPr>
          <a:xfrm rot="2439505">
            <a:off x="2910762" y="747981"/>
            <a:ext cx="1129824" cy="120863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Box 1"/>
          <p:cNvSpPr txBox="1"/>
          <p:nvPr/>
        </p:nvSpPr>
        <p:spPr>
          <a:xfrm rot="3214083">
            <a:off x="3134324" y="979159"/>
            <a:ext cx="893038" cy="682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 rot="3174556">
            <a:off x="9362759" y="628034"/>
            <a:ext cx="847730" cy="1312020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Box 1"/>
          <p:cNvSpPr txBox="1"/>
          <p:nvPr/>
        </p:nvSpPr>
        <p:spPr>
          <a:xfrm rot="3214083">
            <a:off x="9439123" y="909202"/>
            <a:ext cx="893038" cy="6637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Oval Callout 42"/>
          <p:cNvSpPr/>
          <p:nvPr/>
        </p:nvSpPr>
        <p:spPr>
          <a:xfrm rot="2439505">
            <a:off x="2961635" y="3736888"/>
            <a:ext cx="1129824" cy="120863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Box 1"/>
          <p:cNvSpPr txBox="1"/>
          <p:nvPr/>
        </p:nvSpPr>
        <p:spPr>
          <a:xfrm rot="3214083">
            <a:off x="3133980" y="3978091"/>
            <a:ext cx="1015645" cy="682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Oval Callout 49"/>
          <p:cNvSpPr/>
          <p:nvPr/>
        </p:nvSpPr>
        <p:spPr>
          <a:xfrm rot="2439505">
            <a:off x="9194738" y="3657493"/>
            <a:ext cx="1129824" cy="120863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Box 1"/>
          <p:cNvSpPr txBox="1"/>
          <p:nvPr/>
        </p:nvSpPr>
        <p:spPr>
          <a:xfrm rot="3214083">
            <a:off x="9391981" y="3849374"/>
            <a:ext cx="893038" cy="682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bẹt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1"/>
              <p:cNvSpPr txBox="1"/>
              <p:nvPr/>
            </p:nvSpPr>
            <p:spPr>
              <a:xfrm>
                <a:off x="3328408" y="1837401"/>
                <a:ext cx="2971518" cy="769970"/>
              </a:xfrm>
              <a:prstGeom prst="rect">
                <a:avLst/>
              </a:prstGeom>
              <a:solidFill>
                <a:srgbClr val="FFFF00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bé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/>
                    <a:sym typeface="Times New Roman"/>
                  </a:rPr>
                  <a:t>9</a:t>
                </a:r>
                <a:r>
                  <a:rPr lang="en-US" sz="24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0</a:t>
                </a:r>
                <a14:m>
                  <m:oMath xmlns:m="http://schemas.openxmlformats.org/officeDocument/2006/math">
                    <m:r>
                      <a:rPr lang="en-US" sz="24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408" y="1837401"/>
                <a:ext cx="2971518" cy="769970"/>
              </a:xfrm>
              <a:prstGeom prst="rect">
                <a:avLst/>
              </a:prstGeom>
              <a:blipFill rotWithShape="0">
                <a:blip r:embed="rId8"/>
                <a:stretch>
                  <a:fillRect l="-411" t="-6299" r="-616" b="-27559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1"/>
              <p:cNvSpPr txBox="1"/>
              <p:nvPr/>
            </p:nvSpPr>
            <p:spPr>
              <a:xfrm>
                <a:off x="9491068" y="1695716"/>
                <a:ext cx="2778928" cy="803122"/>
              </a:xfrm>
              <a:prstGeom prst="rect">
                <a:avLst/>
              </a:prstGeom>
              <a:solidFill>
                <a:srgbClr val="FFFF00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/>
                    <a:sym typeface="Times New Roman"/>
                  </a:rPr>
                  <a:t>9</a:t>
                </a:r>
                <a:r>
                  <a:rPr lang="en-US" sz="24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0</a:t>
                </a:r>
                <a14:m>
                  <m:oMath xmlns:m="http://schemas.openxmlformats.org/officeDocument/2006/math">
                    <m:r>
                      <a:rPr lang="en-US" sz="24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068" y="1695716"/>
                <a:ext cx="2778928" cy="803122"/>
              </a:xfrm>
              <a:prstGeom prst="rect">
                <a:avLst/>
              </a:prstGeom>
              <a:blipFill rotWithShape="0">
                <a:blip r:embed="rId9"/>
                <a:stretch>
                  <a:fillRect t="-6061" b="-22727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1"/>
              <p:cNvSpPr txBox="1"/>
              <p:nvPr/>
            </p:nvSpPr>
            <p:spPr>
              <a:xfrm>
                <a:off x="9417590" y="4794296"/>
                <a:ext cx="2843189" cy="809122"/>
              </a:xfrm>
              <a:prstGeom prst="rect">
                <a:avLst/>
              </a:prstGeom>
              <a:solidFill>
                <a:srgbClr val="FFFF00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bẹt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18</a:t>
                </a:r>
                <a:r>
                  <a:rPr lang="en-US" sz="2400" b="1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latin typeface="UTM Avo" panose="02040603050506020204" pitchFamily="18" charset="0"/>
                    <a:ea typeface="Times New Roman"/>
                    <a:cs typeface="Times New Roman"/>
                    <a:sym typeface="Times New Roman"/>
                  </a:rPr>
                  <a:t>0</a:t>
                </a:r>
                <a14:m>
                  <m:oMath xmlns:m="http://schemas.openxmlformats.org/officeDocument/2006/math">
                    <m:r>
                      <a:rPr lang="en-US" sz="2400" b="1" i="1">
                        <a:ln w="22225">
                          <a:noFill/>
                          <a:prstDash val="solid"/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Times New Roman"/>
                      </a:rPr>
                      <m:t>°</m:t>
                    </m:r>
                  </m:oMath>
                </a14:m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590" y="4794296"/>
                <a:ext cx="2843189" cy="809122"/>
              </a:xfrm>
              <a:prstGeom prst="rect">
                <a:avLst/>
              </a:prstGeom>
              <a:blipFill rotWithShape="0">
                <a:blip r:embed="rId10"/>
                <a:stretch>
                  <a:fillRect t="-6015" b="-21805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 Box 1"/>
          <p:cNvSpPr txBox="1"/>
          <p:nvPr/>
        </p:nvSpPr>
        <p:spPr>
          <a:xfrm>
            <a:off x="3379488" y="71159"/>
            <a:ext cx="7648729" cy="682802"/>
          </a:xfrm>
          <a:prstGeom prst="rect">
            <a:avLst/>
          </a:prstGeom>
          <a:solidFill>
            <a:schemeClr val="accent5"/>
          </a:solidFill>
          <a:ln w="6350">
            <a:solidFill>
              <a:srgbClr val="FFFF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3200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6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/>
      <p:bldP spid="3" grpId="0" animBg="1"/>
      <p:bldP spid="42" grpId="0"/>
      <p:bldP spid="43" grpId="0" animBg="1"/>
      <p:bldP spid="49" grpId="0"/>
      <p:bldP spid="50" grpId="0" animBg="1"/>
      <p:bldP spid="56" grpId="0"/>
      <p:bldP spid="57" grpId="0" animBg="1"/>
      <p:bldP spid="58" grpId="0" animBg="1"/>
      <p:bldP spid="59" grpId="0" animBg="1"/>
      <p:bldP spid="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007CB7-1726-63B3-4E47-89037625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74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45511E-7F7E-0148-0DF7-9298AA058478}"/>
              </a:ext>
            </a:extLst>
          </p:cNvPr>
          <p:cNvSpPr txBox="1"/>
          <p:nvPr/>
        </p:nvSpPr>
        <p:spPr>
          <a:xfrm>
            <a:off x="2409481" y="3025693"/>
            <a:ext cx="7569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77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-8692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1219200" y="1956920"/>
            <a:ext cx="9795163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6 -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20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TIẾT 29: ĐƠN VỊ ĐO GÓC. ĐỘ (°)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(</a:t>
            </a:r>
            <a:r>
              <a:rPr lang="en-US" sz="4800" b="1" dirty="0" err="1">
                <a:solidFill>
                  <a:srgbClr val="FF0000"/>
                </a:solidFill>
              </a:rPr>
              <a:t>tiết</a:t>
            </a:r>
            <a:r>
              <a:rPr lang="en-US" sz="4800" b="1" dirty="0">
                <a:solidFill>
                  <a:srgbClr val="FF0000"/>
                </a:solidFill>
              </a:rPr>
              <a:t> 1)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7365C8-9704-7269-0F24-DCE988577E76}"/>
              </a:ext>
            </a:extLst>
          </p:cNvPr>
          <p:cNvSpPr txBox="1"/>
          <p:nvPr/>
        </p:nvSpPr>
        <p:spPr>
          <a:xfrm>
            <a:off x="1093304" y="2637182"/>
            <a:ext cx="1006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Chúc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các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tốt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439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2" y="-1"/>
            <a:ext cx="11430376" cy="598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636C40-956C-3593-BDC6-E728A23C4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096" y="3333415"/>
            <a:ext cx="8560903" cy="217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25B2D3-518B-9C54-2132-CBCD8C3FA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exagon 2">
            <a:extLst>
              <a:ext uri="{FF2B5EF4-FFF2-40B4-BE49-F238E27FC236}">
                <a16:creationId xmlns:a16="http://schemas.microsoft.com/office/drawing/2014/main" id="{F2035536-FDA2-3903-C41B-91117F8D7C0C}"/>
              </a:ext>
            </a:extLst>
          </p:cNvPr>
          <p:cNvSpPr/>
          <p:nvPr/>
        </p:nvSpPr>
        <p:spPr>
          <a:xfrm>
            <a:off x="85125" y="78221"/>
            <a:ext cx="2902226" cy="2546923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6600" b="1" ker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/>
                <a:sym typeface="Arial"/>
              </a:rPr>
              <a:t>Ong</a:t>
            </a:r>
            <a:endParaRPr lang="en-US" sz="66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11FEE398-AAFE-82C3-248A-D384D62446F5}"/>
              </a:ext>
            </a:extLst>
          </p:cNvPr>
          <p:cNvSpPr/>
          <p:nvPr/>
        </p:nvSpPr>
        <p:spPr>
          <a:xfrm>
            <a:off x="2416526" y="1351682"/>
            <a:ext cx="2740154" cy="2546923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6600" b="1" ker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/>
                <a:sym typeface="Arial"/>
              </a:rPr>
              <a:t>non</a:t>
            </a:r>
            <a:endParaRPr lang="en-US" sz="66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F42A64D-21C1-9025-54F6-0CE1CE901632}"/>
              </a:ext>
            </a:extLst>
          </p:cNvPr>
          <p:cNvSpPr/>
          <p:nvPr/>
        </p:nvSpPr>
        <p:spPr>
          <a:xfrm>
            <a:off x="6664283" y="1282212"/>
            <a:ext cx="2740154" cy="2546923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6600" b="1" ker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/>
                <a:sym typeface="Arial"/>
              </a:rPr>
              <a:t>việc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02EDF9D2-35AE-14EC-65A4-F1F38F5E91DC}"/>
              </a:ext>
            </a:extLst>
          </p:cNvPr>
          <p:cNvSpPr/>
          <p:nvPr/>
        </p:nvSpPr>
        <p:spPr>
          <a:xfrm>
            <a:off x="4494954" y="2555674"/>
            <a:ext cx="2740154" cy="2546923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6600" b="1" kern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/>
                <a:sym typeface="Arial"/>
              </a:rPr>
              <a:t>học</a:t>
            </a:r>
            <a:endParaRPr lang="en-US" sz="66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38BB0E-84E7-E1BF-F88F-5C6DF487F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49" y="3436622"/>
            <a:ext cx="2650039" cy="2869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BAF1B6-B592-41AE-BEAA-B1926D956A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5E18B3-503E-DB06-D07A-9A79D7A41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2764"/>
            <a:ext cx="12192000" cy="6360607"/>
          </a:xfrm>
          <a:prstGeom prst="rect">
            <a:avLst/>
          </a:prstGeom>
        </p:spPr>
      </p:pic>
      <p:sp>
        <p:nvSpPr>
          <p:cNvPr id="3" name="Hexagon 2">
            <a:extLst>
              <a:ext uri="{FF2B5EF4-FFF2-40B4-BE49-F238E27FC236}">
                <a16:creationId xmlns:a16="http://schemas.microsoft.com/office/drawing/2014/main" id="{2F376118-845E-A4CA-0096-E638BF54C912}"/>
              </a:ext>
            </a:extLst>
          </p:cNvPr>
          <p:cNvSpPr/>
          <p:nvPr/>
        </p:nvSpPr>
        <p:spPr>
          <a:xfrm>
            <a:off x="864490" y="525919"/>
            <a:ext cx="9911362" cy="3685151"/>
          </a:xfrm>
          <a:prstGeom prst="hexagon">
            <a:avLst/>
          </a:prstGeom>
          <a:gradFill flip="none" rotWithShape="1">
            <a:gsLst>
              <a:gs pos="32000">
                <a:schemeClr val="accent4">
                  <a:lumMod val="60000"/>
                  <a:lumOff val="40000"/>
                </a:schemeClr>
              </a:gs>
              <a:gs pos="83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Ong Non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đang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đi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tìm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những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bông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hoa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để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hút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mật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.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Nhưng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chú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ONG NON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muốn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hút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được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mật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hoa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thì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phải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trả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lời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đúng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các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câu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hỏi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.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Em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hãy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giúp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Ong Non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hút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được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thật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nhiều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mật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hoa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nhé</a:t>
            </a:r>
            <a:r>
              <a:rPr lang="en-US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sym typeface="Arial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405DC4-1A50-7EF9-0C23-4464FD54A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926" y="716570"/>
            <a:ext cx="2534804" cy="285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2C46E6-34D3-E8A4-8E2F-FC7DE74F95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0" y="3620671"/>
            <a:ext cx="2206387" cy="2216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B4B63C-C0F6-03E1-589C-F9548446AC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6079">
            <a:off x="7942489" y="3051927"/>
            <a:ext cx="3190875" cy="258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3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8F0398-4CE9-7B9E-C61F-D58991A71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4530"/>
            <a:ext cx="12192000" cy="6423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0976A-4896-9183-E152-FF6AF433A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73" y="2523973"/>
            <a:ext cx="2934336" cy="2934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445E7A-3821-34ED-BBB2-D5644808B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75CCCE8-99D4-EF5B-BC6A-7EF33AD647E5}"/>
              </a:ext>
            </a:extLst>
          </p:cNvPr>
          <p:cNvSpPr/>
          <p:nvPr/>
        </p:nvSpPr>
        <p:spPr>
          <a:xfrm>
            <a:off x="508030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3959D9-BB7C-5C8E-75BA-4130A880E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868" y="2523973"/>
            <a:ext cx="2934336" cy="293433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F15E11-69A9-A790-F744-B5B1584F2599}"/>
              </a:ext>
            </a:extLst>
          </p:cNvPr>
          <p:cNvSpPr/>
          <p:nvPr/>
        </p:nvSpPr>
        <p:spPr>
          <a:xfrm>
            <a:off x="3462741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bé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DE7ED-10A8-1370-ACCD-7A8B03A30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163" y="2523973"/>
            <a:ext cx="2934336" cy="293433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8310F-CDD6-9646-3858-053011B354E2}"/>
              </a:ext>
            </a:extLst>
          </p:cNvPr>
          <p:cNvSpPr/>
          <p:nvPr/>
        </p:nvSpPr>
        <p:spPr>
          <a:xfrm>
            <a:off x="6172620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0E9668-C6D3-8E1C-F684-E45EE095D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458" y="2523973"/>
            <a:ext cx="2934336" cy="293433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9E10BF-3AF3-6D42-3465-5B24CF5ACBB8}"/>
              </a:ext>
            </a:extLst>
          </p:cNvPr>
          <p:cNvSpPr/>
          <p:nvPr/>
        </p:nvSpPr>
        <p:spPr>
          <a:xfrm>
            <a:off x="9004915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Speech Bubble: Rectangle with Corners Rounded 7">
            <a:extLst>
              <a:ext uri="{FF2B5EF4-FFF2-40B4-BE49-F238E27FC236}">
                <a16:creationId xmlns:a16="http://schemas.microsoft.com/office/drawing/2014/main" id="{7BACD065-B429-29A0-AF80-72C046302E3D}"/>
              </a:ext>
            </a:extLst>
          </p:cNvPr>
          <p:cNvSpPr/>
          <p:nvPr/>
        </p:nvSpPr>
        <p:spPr>
          <a:xfrm>
            <a:off x="1293663" y="422855"/>
            <a:ext cx="701545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nhọn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lang="en-US" sz="3600" kern="0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607A9-8930-7522-5387-AD38B5F1FC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14323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1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31237 0.1356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8F0398-4CE9-7B9E-C61F-D58991A71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4530"/>
            <a:ext cx="12192000" cy="6423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0976A-4896-9183-E152-FF6AF433A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73" y="2523973"/>
            <a:ext cx="2934336" cy="2934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445E7A-3821-34ED-BBB2-D5644808B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75CCCE8-99D4-EF5B-BC6A-7EF33AD647E5}"/>
              </a:ext>
            </a:extLst>
          </p:cNvPr>
          <p:cNvSpPr/>
          <p:nvPr/>
        </p:nvSpPr>
        <p:spPr>
          <a:xfrm>
            <a:off x="508030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3959D9-BB7C-5C8E-75BA-4130A880E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6122" y="2456496"/>
            <a:ext cx="2934336" cy="293433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F15E11-69A9-A790-F744-B5B1584F2599}"/>
              </a:ext>
            </a:extLst>
          </p:cNvPr>
          <p:cNvSpPr/>
          <p:nvPr/>
        </p:nvSpPr>
        <p:spPr>
          <a:xfrm>
            <a:off x="3462741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bé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DE7ED-10A8-1370-ACCD-7A8B03A30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5045" y="2535648"/>
            <a:ext cx="2934336" cy="293433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8310F-CDD6-9646-3858-053011B354E2}"/>
              </a:ext>
            </a:extLst>
          </p:cNvPr>
          <p:cNvSpPr/>
          <p:nvPr/>
        </p:nvSpPr>
        <p:spPr>
          <a:xfrm>
            <a:off x="6172620" y="5381473"/>
            <a:ext cx="260783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0E9668-C6D3-8E1C-F684-E45EE095D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458" y="2523973"/>
            <a:ext cx="2934336" cy="293433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9E10BF-3AF3-6D42-3465-5B24CF5ACBB8}"/>
              </a:ext>
            </a:extLst>
          </p:cNvPr>
          <p:cNvSpPr/>
          <p:nvPr/>
        </p:nvSpPr>
        <p:spPr>
          <a:xfrm>
            <a:off x="9004915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Speech Bubble: Rectangle with Corners Rounded 7">
            <a:extLst>
              <a:ext uri="{FF2B5EF4-FFF2-40B4-BE49-F238E27FC236}">
                <a16:creationId xmlns:a16="http://schemas.microsoft.com/office/drawing/2014/main" id="{7BACD065-B429-29A0-AF80-72C046302E3D}"/>
              </a:ext>
            </a:extLst>
          </p:cNvPr>
          <p:cNvSpPr/>
          <p:nvPr/>
        </p:nvSpPr>
        <p:spPr>
          <a:xfrm>
            <a:off x="1293663" y="422855"/>
            <a:ext cx="701545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tù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lang="en-US" sz="3600" kern="0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607A9-8930-7522-5387-AD38B5F1FC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14323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5142 0.0590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8F0398-4CE9-7B9E-C61F-D58991A71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4530"/>
            <a:ext cx="12192000" cy="6423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0976A-4896-9183-E152-FF6AF433A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73" y="2523973"/>
            <a:ext cx="2934336" cy="2934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445E7A-3821-34ED-BBB2-D5644808B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75CCCE8-99D4-EF5B-BC6A-7EF33AD647E5}"/>
              </a:ext>
            </a:extLst>
          </p:cNvPr>
          <p:cNvSpPr/>
          <p:nvPr/>
        </p:nvSpPr>
        <p:spPr>
          <a:xfrm>
            <a:off x="508030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bé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3959D9-BB7C-5C8E-75BA-4130A880E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8964" y="2427578"/>
            <a:ext cx="2934336" cy="293433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F15E11-69A9-A790-F744-B5B1584F2599}"/>
              </a:ext>
            </a:extLst>
          </p:cNvPr>
          <p:cNvSpPr/>
          <p:nvPr/>
        </p:nvSpPr>
        <p:spPr>
          <a:xfrm>
            <a:off x="9226986" y="5405448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DE7ED-10A8-1370-ACCD-7A8B03A30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163" y="2523973"/>
            <a:ext cx="2934336" cy="293433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8310F-CDD6-9646-3858-053011B354E2}"/>
              </a:ext>
            </a:extLst>
          </p:cNvPr>
          <p:cNvSpPr/>
          <p:nvPr/>
        </p:nvSpPr>
        <p:spPr>
          <a:xfrm>
            <a:off x="6172620" y="5381473"/>
            <a:ext cx="260783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0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0E9668-C6D3-8E1C-F684-E45EE095D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379" y="2535648"/>
            <a:ext cx="2934336" cy="293433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9E10BF-3AF3-6D42-3465-5B24CF5ACBB8}"/>
              </a:ext>
            </a:extLst>
          </p:cNvPr>
          <p:cNvSpPr/>
          <p:nvPr/>
        </p:nvSpPr>
        <p:spPr>
          <a:xfrm>
            <a:off x="3390152" y="5361914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Speech Bubble: Rectangle with Corners Rounded 7">
            <a:extLst>
              <a:ext uri="{FF2B5EF4-FFF2-40B4-BE49-F238E27FC236}">
                <a16:creationId xmlns:a16="http://schemas.microsoft.com/office/drawing/2014/main" id="{7BACD065-B429-29A0-AF80-72C046302E3D}"/>
              </a:ext>
            </a:extLst>
          </p:cNvPr>
          <p:cNvSpPr/>
          <p:nvPr/>
        </p:nvSpPr>
        <p:spPr>
          <a:xfrm>
            <a:off x="1293663" y="422855"/>
            <a:ext cx="701545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bẹt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lang="en-US" sz="3600" kern="0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607A9-8930-7522-5387-AD38B5F1FC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14323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6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74037 0.0592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18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8F0398-4CE9-7B9E-C61F-D58991A71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4530"/>
            <a:ext cx="12192000" cy="6423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0976A-4896-9183-E152-FF6AF433A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73" y="2523973"/>
            <a:ext cx="2934336" cy="2934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445E7A-3821-34ED-BBB2-D5644808B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75CCCE8-99D4-EF5B-BC6A-7EF33AD647E5}"/>
              </a:ext>
            </a:extLst>
          </p:cNvPr>
          <p:cNvSpPr/>
          <p:nvPr/>
        </p:nvSpPr>
        <p:spPr>
          <a:xfrm>
            <a:off x="508030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Com pa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3959D9-BB7C-5C8E-75BA-4130A880E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8964" y="2427578"/>
            <a:ext cx="2934336" cy="293433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F15E11-69A9-A790-F744-B5B1584F2599}"/>
              </a:ext>
            </a:extLst>
          </p:cNvPr>
          <p:cNvSpPr/>
          <p:nvPr/>
        </p:nvSpPr>
        <p:spPr>
          <a:xfrm>
            <a:off x="9226986" y="5405448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Ê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ke</a:t>
            </a:r>
            <a:endParaRPr lang="en-US" sz="28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DE7ED-10A8-1370-ACCD-7A8B03A30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163" y="2523973"/>
            <a:ext cx="2934336" cy="293433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8310F-CDD6-9646-3858-053011B354E2}"/>
              </a:ext>
            </a:extLst>
          </p:cNvPr>
          <p:cNvSpPr/>
          <p:nvPr/>
        </p:nvSpPr>
        <p:spPr>
          <a:xfrm>
            <a:off x="6172620" y="5381473"/>
            <a:ext cx="260783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Thước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kẻ</a:t>
            </a:r>
            <a:endParaRPr lang="en-US" sz="20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0E9668-C6D3-8E1C-F684-E45EE095D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379" y="2535648"/>
            <a:ext cx="2934336" cy="293433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9E10BF-3AF3-6D42-3465-5B24CF5ACBB8}"/>
              </a:ext>
            </a:extLst>
          </p:cNvPr>
          <p:cNvSpPr/>
          <p:nvPr/>
        </p:nvSpPr>
        <p:spPr>
          <a:xfrm>
            <a:off x="3390152" y="5361914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Bút</a:t>
            </a:r>
            <a:r>
              <a:rPr lang="en-US" sz="2800" kern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chì</a:t>
            </a:r>
            <a:endParaRPr lang="en-US" sz="4000" kern="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Speech Bubble: Rectangle with Corners Rounded 7">
            <a:extLst>
              <a:ext uri="{FF2B5EF4-FFF2-40B4-BE49-F238E27FC236}">
                <a16:creationId xmlns:a16="http://schemas.microsoft.com/office/drawing/2014/main" id="{7BACD065-B429-29A0-AF80-72C046302E3D}"/>
              </a:ext>
            </a:extLst>
          </p:cNvPr>
          <p:cNvSpPr/>
          <p:nvPr/>
        </p:nvSpPr>
        <p:spPr>
          <a:xfrm>
            <a:off x="1293662" y="422855"/>
            <a:ext cx="7933323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cụ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nhận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nhọn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tù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bẹt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: </a:t>
            </a:r>
            <a:endParaRPr lang="en-US" sz="3600" kern="0" dirty="0">
              <a:solidFill>
                <a:srgbClr val="FFFFFF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607A9-8930-7522-5387-AD38B5F1FC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14323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7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74037 0.0592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18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bldLvl="0" animBg="1"/>
      <p:bldP spid="11" grpId="0" bldLvl="0" animBg="1"/>
      <p:bldP spid="1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894658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588</Words>
  <Application>Microsoft Office PowerPoint</Application>
  <PresentationFormat>Widescreen</PresentationFormat>
  <Paragraphs>101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167</cp:revision>
  <dcterms:created xsi:type="dcterms:W3CDTF">2021-07-12T03:44:38Z</dcterms:created>
  <dcterms:modified xsi:type="dcterms:W3CDTF">2024-10-17T05:42:49Z</dcterms:modified>
</cp:coreProperties>
</file>