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85" r:id="rId6"/>
    <p:sldId id="265" r:id="rId7"/>
    <p:sldId id="259" r:id="rId8"/>
    <p:sldId id="312" r:id="rId9"/>
    <p:sldId id="315" r:id="rId10"/>
    <p:sldId id="316" r:id="rId11"/>
    <p:sldId id="311" r:id="rId12"/>
    <p:sldId id="313" r:id="rId13"/>
    <p:sldId id="317" r:id="rId14"/>
    <p:sldId id="318" r:id="rId15"/>
    <p:sldId id="262" r:id="rId16"/>
  </p:sldIdLst>
  <p:sldSz cx="9144000" cy="5143500" type="screen16x9"/>
  <p:notesSz cx="6858000" cy="9144000"/>
  <p:embeddedFontLst>
    <p:embeddedFont>
      <p:font typeface="Bebas Neue" panose="020B0604020202020204" charset="0"/>
      <p:regular r:id="rId18"/>
    </p:embeddedFont>
    <p:embeddedFont>
      <p:font typeface="Roboto Condensed Light" panose="02000000000000000000" pitchFamily="2" charset="0"/>
      <p:regular r:id="rId19"/>
      <p:italic r:id="rId20"/>
    </p:embeddedFont>
    <p:embeddedFont>
      <p:font typeface="Nunito Light" panose="020B0604020202020204" charset="-93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Medium" panose="020B0604020202020204" charset="0"/>
      <p:regular r:id="rId27"/>
      <p:bold r:id="rId28"/>
      <p:italic r:id="rId29"/>
      <p:boldItalic r:id="rId30"/>
    </p:embeddedFont>
    <p:embeddedFont>
      <p:font typeface="McLaren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A73648-BA36-4CD7-A933-2AFE488D91ED}">
  <a:tblStyle styleId="{7AA73648-BA36-4CD7-A933-2AFE488D91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802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62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4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04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" name="Google Shape;8898;g10b581ccf23_0_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9" name="Google Shape;8899;g10b581ccf23_0_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687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67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727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0a1c3ded63_0_1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0a1c3ded63_0_1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07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g10b581ccf23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0" name="Google Shape;4300;g10b581ccf23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05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10b581ccf23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10b581ccf23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19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g10a1ea10860_0_2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1" name="Google Shape;4201;g10a1ea10860_0_2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20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" name="Google Shape;8898;g10b581ccf23_0_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9" name="Google Shape;8899;g10b581ccf23_0_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95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4" name="Google Shape;5704;g10b581ccf23_0_2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5" name="Google Shape;5705;g10b581ccf23_0_2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86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70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" name="Google Shape;8898;g10b581ccf23_0_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9" name="Google Shape;8899;g10b581ccf23_0_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2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7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13" y="1043550"/>
            <a:ext cx="4575600" cy="26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13" y="3659850"/>
            <a:ext cx="45756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41835" y="16808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79374" y="533865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77162" y="4277277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861785" y="361073"/>
            <a:ext cx="168228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258744" y="288333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421754" y="1795000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8600407" y="-280346"/>
            <a:ext cx="543582" cy="750101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7978605" y="32147"/>
            <a:ext cx="1165358" cy="1163028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36225" y="4848900"/>
            <a:ext cx="543623" cy="750158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436987" y="4097002"/>
            <a:ext cx="1165446" cy="1163116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Google Shape;1623;p21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21"/>
          <p:cNvSpPr txBox="1">
            <a:spLocks noGrp="1"/>
          </p:cNvSpPr>
          <p:nvPr>
            <p:ph type="title"/>
          </p:nvPr>
        </p:nvSpPr>
        <p:spPr>
          <a:xfrm>
            <a:off x="1359875" y="1658000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5" name="Google Shape;1625;p21"/>
          <p:cNvSpPr txBox="1">
            <a:spLocks noGrp="1"/>
          </p:cNvSpPr>
          <p:nvPr>
            <p:ph type="subTitle" idx="1"/>
          </p:nvPr>
        </p:nvSpPr>
        <p:spPr>
          <a:xfrm>
            <a:off x="1359875" y="20449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1"/>
          <p:cNvSpPr txBox="1">
            <a:spLocks noGrp="1"/>
          </p:cNvSpPr>
          <p:nvPr>
            <p:ph type="title" idx="2"/>
          </p:nvPr>
        </p:nvSpPr>
        <p:spPr>
          <a:xfrm>
            <a:off x="4438832" y="1658000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7" name="Google Shape;1627;p21"/>
          <p:cNvSpPr txBox="1">
            <a:spLocks noGrp="1"/>
          </p:cNvSpPr>
          <p:nvPr>
            <p:ph type="subTitle" idx="3"/>
          </p:nvPr>
        </p:nvSpPr>
        <p:spPr>
          <a:xfrm>
            <a:off x="4438830" y="20449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1"/>
          <p:cNvSpPr txBox="1">
            <a:spLocks noGrp="1"/>
          </p:cNvSpPr>
          <p:nvPr>
            <p:ph type="title" idx="4"/>
          </p:nvPr>
        </p:nvSpPr>
        <p:spPr>
          <a:xfrm>
            <a:off x="3218225" y="3091325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9" name="Google Shape;1629;p21"/>
          <p:cNvSpPr txBox="1">
            <a:spLocks noGrp="1"/>
          </p:cNvSpPr>
          <p:nvPr>
            <p:ph type="subTitle" idx="5"/>
          </p:nvPr>
        </p:nvSpPr>
        <p:spPr>
          <a:xfrm>
            <a:off x="3218225" y="34783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0" name="Google Shape;1630;p21"/>
          <p:cNvSpPr txBox="1">
            <a:spLocks noGrp="1"/>
          </p:cNvSpPr>
          <p:nvPr>
            <p:ph type="title" idx="6"/>
          </p:nvPr>
        </p:nvSpPr>
        <p:spPr>
          <a:xfrm>
            <a:off x="6297182" y="3091325"/>
            <a:ext cx="2133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1" name="Google Shape;1631;p21"/>
          <p:cNvSpPr txBox="1">
            <a:spLocks noGrp="1"/>
          </p:cNvSpPr>
          <p:nvPr>
            <p:ph type="subTitle" idx="7"/>
          </p:nvPr>
        </p:nvSpPr>
        <p:spPr>
          <a:xfrm>
            <a:off x="6297180" y="3478325"/>
            <a:ext cx="21336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1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33" name="Google Shape;1633;p21"/>
          <p:cNvGrpSpPr/>
          <p:nvPr/>
        </p:nvGrpSpPr>
        <p:grpSpPr>
          <a:xfrm rot="10800000">
            <a:off x="144352" y="4046507"/>
            <a:ext cx="528275" cy="1124150"/>
            <a:chOff x="666950" y="1942750"/>
            <a:chExt cx="528275" cy="1124150"/>
          </a:xfrm>
        </p:grpSpPr>
        <p:sp>
          <p:nvSpPr>
            <p:cNvPr id="1634" name="Google Shape;1634;p21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1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1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1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21"/>
          <p:cNvSpPr/>
          <p:nvPr/>
        </p:nvSpPr>
        <p:spPr>
          <a:xfrm flipH="1">
            <a:off x="199331" y="35300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1"/>
          <p:cNvSpPr/>
          <p:nvPr/>
        </p:nvSpPr>
        <p:spPr>
          <a:xfrm flipH="1">
            <a:off x="364801" y="3247800"/>
            <a:ext cx="168286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620473" y="3794783"/>
            <a:ext cx="1829814" cy="144557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293231" y="3369744"/>
            <a:ext cx="543582" cy="750101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728428" y="3489799"/>
            <a:ext cx="1335330" cy="138552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07746" y="4602526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2368456" y="4522567"/>
            <a:ext cx="1335330" cy="1385522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330868" y="-167954"/>
            <a:ext cx="543582" cy="750101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18086" y="234142"/>
            <a:ext cx="1386525" cy="1118350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147708" y="1258735"/>
            <a:ext cx="1335330" cy="138552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1721619" y="178911"/>
            <a:ext cx="543582" cy="750101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887979" y="-764584"/>
            <a:ext cx="1335330" cy="1385522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263572" y="1669471"/>
            <a:ext cx="543589" cy="564021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6693721" y="-96858"/>
            <a:ext cx="1829814" cy="144557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8307195" y="1023660"/>
            <a:ext cx="543582" cy="750101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8537105" y="268184"/>
            <a:ext cx="1335330" cy="138552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8022782" y="-380805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5440222" y="-764584"/>
            <a:ext cx="1335330" cy="1385522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8931294" y="4561357"/>
            <a:ext cx="543582" cy="750101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7975568" y="3791013"/>
            <a:ext cx="1386525" cy="1118350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8956385" y="2499248"/>
            <a:ext cx="1335330" cy="138552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6878807" y="4214493"/>
            <a:ext cx="543582" cy="750101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6920699" y="4522567"/>
            <a:ext cx="1335330" cy="1385522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7066479" y="2223279"/>
            <a:ext cx="770513" cy="799474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1817381" y="314311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28"/>
          <p:cNvSpPr/>
          <p:nvPr/>
        </p:nvSpPr>
        <p:spPr>
          <a:xfrm flipH="1">
            <a:off x="2403779" y="1318925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28"/>
          <p:cNvSpPr/>
          <p:nvPr/>
        </p:nvSpPr>
        <p:spPr>
          <a:xfrm>
            <a:off x="8410073" y="221057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28"/>
          <p:cNvSpPr/>
          <p:nvPr/>
        </p:nvSpPr>
        <p:spPr>
          <a:xfrm>
            <a:off x="7066474" y="35904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" name="Google Shape;3387;p2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8" name="Google Shape;3388;p29"/>
          <p:cNvGrpSpPr/>
          <p:nvPr/>
        </p:nvGrpSpPr>
        <p:grpSpPr>
          <a:xfrm rot="-5400000" flipH="1">
            <a:off x="76244" y="3871593"/>
            <a:ext cx="543582" cy="750101"/>
            <a:chOff x="626325" y="3925200"/>
            <a:chExt cx="612625" cy="845375"/>
          </a:xfrm>
        </p:grpSpPr>
        <p:sp>
          <p:nvSpPr>
            <p:cNvPr id="3389" name="Google Shape;3389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3" name="Google Shape;3393;p29"/>
          <p:cNvGrpSpPr/>
          <p:nvPr/>
        </p:nvGrpSpPr>
        <p:grpSpPr>
          <a:xfrm rot="10800000" flipH="1">
            <a:off x="118136" y="4179667"/>
            <a:ext cx="1335330" cy="1385522"/>
            <a:chOff x="1843825" y="3806950"/>
            <a:chExt cx="1608250" cy="1668700"/>
          </a:xfrm>
        </p:grpSpPr>
        <p:sp>
          <p:nvSpPr>
            <p:cNvPr id="3394" name="Google Shape;3394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2" name="Google Shape;3462;p29"/>
          <p:cNvGrpSpPr/>
          <p:nvPr/>
        </p:nvGrpSpPr>
        <p:grpSpPr>
          <a:xfrm rot="-5400000" flipH="1">
            <a:off x="7469944" y="4671693"/>
            <a:ext cx="543582" cy="750101"/>
            <a:chOff x="626325" y="3925200"/>
            <a:chExt cx="612625" cy="845375"/>
          </a:xfrm>
        </p:grpSpPr>
        <p:sp>
          <p:nvSpPr>
            <p:cNvPr id="3463" name="Google Shape;3463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7" name="Google Shape;3467;p29"/>
          <p:cNvGrpSpPr/>
          <p:nvPr/>
        </p:nvGrpSpPr>
        <p:grpSpPr>
          <a:xfrm rot="10800000" flipH="1">
            <a:off x="7835686" y="4179667"/>
            <a:ext cx="1335330" cy="1385522"/>
            <a:chOff x="1843825" y="3806950"/>
            <a:chExt cx="1608250" cy="1668700"/>
          </a:xfrm>
        </p:grpSpPr>
        <p:sp>
          <p:nvSpPr>
            <p:cNvPr id="3468" name="Google Shape;3468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6" name="Google Shape;3536;p29"/>
          <p:cNvGrpSpPr/>
          <p:nvPr/>
        </p:nvGrpSpPr>
        <p:grpSpPr>
          <a:xfrm rot="5400000">
            <a:off x="2928597" y="4169471"/>
            <a:ext cx="543589" cy="564021"/>
            <a:chOff x="1843825" y="3806950"/>
            <a:chExt cx="1608250" cy="1668700"/>
          </a:xfrm>
        </p:grpSpPr>
        <p:sp>
          <p:nvSpPr>
            <p:cNvPr id="3537" name="Google Shape;3537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29"/>
          <p:cNvGrpSpPr/>
          <p:nvPr/>
        </p:nvGrpSpPr>
        <p:grpSpPr>
          <a:xfrm rot="10800000">
            <a:off x="5677704" y="3846904"/>
            <a:ext cx="770513" cy="799474"/>
            <a:chOff x="1843825" y="3806950"/>
            <a:chExt cx="1608250" cy="1668700"/>
          </a:xfrm>
        </p:grpSpPr>
        <p:sp>
          <p:nvSpPr>
            <p:cNvPr id="3606" name="Google Shape;3606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4" name="Google Shape;3674;p29"/>
          <p:cNvSpPr/>
          <p:nvPr/>
        </p:nvSpPr>
        <p:spPr>
          <a:xfrm flipH="1">
            <a:off x="1912631" y="413331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29"/>
          <p:cNvSpPr/>
          <p:nvPr/>
        </p:nvSpPr>
        <p:spPr>
          <a:xfrm flipH="1">
            <a:off x="860729" y="3185825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29"/>
          <p:cNvSpPr/>
          <p:nvPr/>
        </p:nvSpPr>
        <p:spPr>
          <a:xfrm>
            <a:off x="7835673" y="33453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29"/>
          <p:cNvSpPr/>
          <p:nvPr/>
        </p:nvSpPr>
        <p:spPr>
          <a:xfrm>
            <a:off x="6933124" y="4166840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824426" y="2371050"/>
            <a:ext cx="40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3824426" y="1529250"/>
            <a:ext cx="40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824425" y="3212850"/>
            <a:ext cx="40143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8482350" y="-283300"/>
            <a:ext cx="904650" cy="822800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0000" y="1017700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8693962" y="43632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2711500" y="1118050"/>
            <a:ext cx="5719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"/>
          <p:cNvSpPr txBox="1">
            <a:spLocks noGrp="1"/>
          </p:cNvSpPr>
          <p:nvPr>
            <p:ph type="subTitle" idx="1"/>
          </p:nvPr>
        </p:nvSpPr>
        <p:spPr>
          <a:xfrm>
            <a:off x="2711500" y="1853750"/>
            <a:ext cx="5719200" cy="2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2" name="Google Shape;382;p7"/>
          <p:cNvGrpSpPr/>
          <p:nvPr/>
        </p:nvGrpSpPr>
        <p:grpSpPr>
          <a:xfrm>
            <a:off x="116557" y="4452404"/>
            <a:ext cx="543582" cy="750101"/>
            <a:chOff x="626325" y="3925200"/>
            <a:chExt cx="612625" cy="845375"/>
          </a:xfrm>
        </p:grpSpPr>
        <p:sp>
          <p:nvSpPr>
            <p:cNvPr id="383" name="Google Shape;383;p7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 rot="-9900040">
            <a:off x="-77301" y="2983518"/>
            <a:ext cx="528259" cy="1124116"/>
            <a:chOff x="666950" y="1942750"/>
            <a:chExt cx="528275" cy="1124150"/>
          </a:xfrm>
        </p:grpSpPr>
        <p:sp>
          <p:nvSpPr>
            <p:cNvPr id="388" name="Google Shape;388;p7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7"/>
          <p:cNvGrpSpPr/>
          <p:nvPr/>
        </p:nvGrpSpPr>
        <p:grpSpPr>
          <a:xfrm>
            <a:off x="116594" y="3726992"/>
            <a:ext cx="1165358" cy="1163028"/>
            <a:chOff x="3917425" y="2056350"/>
            <a:chExt cx="1313375" cy="1310750"/>
          </a:xfrm>
        </p:grpSpPr>
        <p:sp>
          <p:nvSpPr>
            <p:cNvPr id="397" name="Google Shape;397;p7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7"/>
          <p:cNvGrpSpPr/>
          <p:nvPr/>
        </p:nvGrpSpPr>
        <p:grpSpPr>
          <a:xfrm>
            <a:off x="545566" y="804214"/>
            <a:ext cx="770513" cy="799474"/>
            <a:chOff x="1843825" y="3806950"/>
            <a:chExt cx="1608250" cy="1668700"/>
          </a:xfrm>
        </p:grpSpPr>
        <p:sp>
          <p:nvSpPr>
            <p:cNvPr id="458" name="Google Shape;458;p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7"/>
          <p:cNvGrpSpPr/>
          <p:nvPr/>
        </p:nvGrpSpPr>
        <p:grpSpPr>
          <a:xfrm>
            <a:off x="1486084" y="2516346"/>
            <a:ext cx="543588" cy="564021"/>
            <a:chOff x="1843825" y="3806950"/>
            <a:chExt cx="1608250" cy="1668700"/>
          </a:xfrm>
        </p:grpSpPr>
        <p:sp>
          <p:nvSpPr>
            <p:cNvPr id="527" name="Google Shape;527;p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7"/>
          <p:cNvSpPr/>
          <p:nvPr/>
        </p:nvSpPr>
        <p:spPr>
          <a:xfrm>
            <a:off x="8693962" y="43632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7"/>
          <p:cNvSpPr/>
          <p:nvPr/>
        </p:nvSpPr>
        <p:spPr>
          <a:xfrm flipH="1">
            <a:off x="713219" y="22897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"/>
          <p:cNvSpPr/>
          <p:nvPr/>
        </p:nvSpPr>
        <p:spPr>
          <a:xfrm flipH="1">
            <a:off x="1929654" y="1252113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"/>
          <p:cNvSpPr/>
          <p:nvPr/>
        </p:nvSpPr>
        <p:spPr>
          <a:xfrm flipH="1">
            <a:off x="1639104" y="4025438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8"/>
          <p:cNvSpPr txBox="1">
            <a:spLocks noGrp="1"/>
          </p:cNvSpPr>
          <p:nvPr>
            <p:ph type="title"/>
          </p:nvPr>
        </p:nvSpPr>
        <p:spPr>
          <a:xfrm>
            <a:off x="713225" y="1379700"/>
            <a:ext cx="5715300" cy="23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02" name="Google Shape;602;p8"/>
          <p:cNvGrpSpPr/>
          <p:nvPr/>
        </p:nvGrpSpPr>
        <p:grpSpPr>
          <a:xfrm>
            <a:off x="8210332" y="3165604"/>
            <a:ext cx="543582" cy="750101"/>
            <a:chOff x="626325" y="3925200"/>
            <a:chExt cx="612625" cy="845375"/>
          </a:xfrm>
        </p:grpSpPr>
        <p:sp>
          <p:nvSpPr>
            <p:cNvPr id="603" name="Google Shape;603;p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8"/>
          <p:cNvGrpSpPr/>
          <p:nvPr/>
        </p:nvGrpSpPr>
        <p:grpSpPr>
          <a:xfrm rot="5400000">
            <a:off x="8440242" y="3285660"/>
            <a:ext cx="1335330" cy="1385522"/>
            <a:chOff x="1843825" y="3806950"/>
            <a:chExt cx="1608250" cy="1668700"/>
          </a:xfrm>
        </p:grpSpPr>
        <p:sp>
          <p:nvSpPr>
            <p:cNvPr id="608" name="Google Shape;608;p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8"/>
          <p:cNvGrpSpPr/>
          <p:nvPr/>
        </p:nvGrpSpPr>
        <p:grpSpPr>
          <a:xfrm flipH="1">
            <a:off x="7757463" y="0"/>
            <a:ext cx="1386525" cy="1118350"/>
            <a:chOff x="5750750" y="2118725"/>
            <a:chExt cx="1386525" cy="1118350"/>
          </a:xfrm>
        </p:grpSpPr>
        <p:sp>
          <p:nvSpPr>
            <p:cNvPr id="677" name="Google Shape;677;p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8"/>
          <p:cNvGrpSpPr/>
          <p:nvPr/>
        </p:nvGrpSpPr>
        <p:grpSpPr>
          <a:xfrm rot="10800000">
            <a:off x="8600407" y="-434133"/>
            <a:ext cx="543582" cy="750101"/>
            <a:chOff x="626325" y="3925200"/>
            <a:chExt cx="612625" cy="845375"/>
          </a:xfrm>
        </p:grpSpPr>
        <p:sp>
          <p:nvSpPr>
            <p:cNvPr id="744" name="Google Shape;744;p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8"/>
          <p:cNvSpPr/>
          <p:nvPr/>
        </p:nvSpPr>
        <p:spPr>
          <a:xfrm flipH="1">
            <a:off x="415635" y="401507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"/>
          <p:cNvSpPr/>
          <p:nvPr/>
        </p:nvSpPr>
        <p:spPr>
          <a:xfrm>
            <a:off x="8585662" y="24121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8"/>
          <p:cNvGrpSpPr/>
          <p:nvPr/>
        </p:nvGrpSpPr>
        <p:grpSpPr>
          <a:xfrm>
            <a:off x="5351884" y="4352552"/>
            <a:ext cx="1335330" cy="1385522"/>
            <a:chOff x="1843825" y="3806950"/>
            <a:chExt cx="1608250" cy="1668700"/>
          </a:xfrm>
        </p:grpSpPr>
        <p:sp>
          <p:nvSpPr>
            <p:cNvPr id="751" name="Google Shape;751;p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"/>
          <p:cNvSpPr txBox="1">
            <a:spLocks noGrp="1"/>
          </p:cNvSpPr>
          <p:nvPr>
            <p:ph type="title"/>
          </p:nvPr>
        </p:nvSpPr>
        <p:spPr>
          <a:xfrm>
            <a:off x="713225" y="1655400"/>
            <a:ext cx="453060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9"/>
          <p:cNvSpPr txBox="1">
            <a:spLocks noGrp="1"/>
          </p:cNvSpPr>
          <p:nvPr>
            <p:ph type="subTitle" idx="1"/>
          </p:nvPr>
        </p:nvSpPr>
        <p:spPr>
          <a:xfrm>
            <a:off x="713225" y="2326199"/>
            <a:ext cx="45306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9"/>
          <p:cNvGrpSpPr/>
          <p:nvPr/>
        </p:nvGrpSpPr>
        <p:grpSpPr>
          <a:xfrm rot="7402708">
            <a:off x="-121677" y="-294895"/>
            <a:ext cx="543623" cy="750158"/>
            <a:chOff x="626325" y="3925200"/>
            <a:chExt cx="612625" cy="845375"/>
          </a:xfrm>
        </p:grpSpPr>
        <p:sp>
          <p:nvSpPr>
            <p:cNvPr id="824" name="Google Shape;824;p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9"/>
          <p:cNvGrpSpPr/>
          <p:nvPr/>
        </p:nvGrpSpPr>
        <p:grpSpPr>
          <a:xfrm rot="7402708">
            <a:off x="-170287" y="44045"/>
            <a:ext cx="1165446" cy="1163116"/>
            <a:chOff x="3917425" y="2056350"/>
            <a:chExt cx="1313375" cy="1310750"/>
          </a:xfrm>
        </p:grpSpPr>
        <p:sp>
          <p:nvSpPr>
            <p:cNvPr id="829" name="Google Shape;829;p9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9"/>
          <p:cNvSpPr/>
          <p:nvPr/>
        </p:nvSpPr>
        <p:spPr>
          <a:xfrm>
            <a:off x="8482362" y="34546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11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11"/>
          <p:cNvSpPr txBox="1">
            <a:spLocks noGrp="1"/>
          </p:cNvSpPr>
          <p:nvPr>
            <p:ph type="title" hasCustomPrompt="1"/>
          </p:nvPr>
        </p:nvSpPr>
        <p:spPr>
          <a:xfrm>
            <a:off x="1349550" y="1276850"/>
            <a:ext cx="6444900" cy="19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11"/>
          <p:cNvSpPr txBox="1">
            <a:spLocks noGrp="1"/>
          </p:cNvSpPr>
          <p:nvPr>
            <p:ph type="subTitle" idx="1"/>
          </p:nvPr>
        </p:nvSpPr>
        <p:spPr>
          <a:xfrm>
            <a:off x="1349550" y="3188750"/>
            <a:ext cx="64449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01" name="Google Shape;901;p11"/>
          <p:cNvGrpSpPr/>
          <p:nvPr/>
        </p:nvGrpSpPr>
        <p:grpSpPr>
          <a:xfrm rot="-5400000">
            <a:off x="-909658" y="1211322"/>
            <a:ext cx="1335330" cy="1385522"/>
            <a:chOff x="1843825" y="3806950"/>
            <a:chExt cx="1608250" cy="1668700"/>
          </a:xfrm>
        </p:grpSpPr>
        <p:sp>
          <p:nvSpPr>
            <p:cNvPr id="902" name="Google Shape;902;p11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11"/>
          <p:cNvGrpSpPr/>
          <p:nvPr/>
        </p:nvGrpSpPr>
        <p:grpSpPr>
          <a:xfrm rot="-5400000" flipH="1">
            <a:off x="-68894" y="3601375"/>
            <a:ext cx="1633325" cy="1290350"/>
            <a:chOff x="1833175" y="2043150"/>
            <a:chExt cx="1633325" cy="1290350"/>
          </a:xfrm>
        </p:grpSpPr>
        <p:sp>
          <p:nvSpPr>
            <p:cNvPr id="971" name="Google Shape;971;p11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11"/>
          <p:cNvSpPr/>
          <p:nvPr/>
        </p:nvSpPr>
        <p:spPr>
          <a:xfrm rot="-5400000" flipH="1">
            <a:off x="-221619" y="4442488"/>
            <a:ext cx="904650" cy="822800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" name="Google Shape;1032;p11"/>
          <p:cNvGrpSpPr/>
          <p:nvPr/>
        </p:nvGrpSpPr>
        <p:grpSpPr>
          <a:xfrm rot="10800000">
            <a:off x="-92818" y="-215366"/>
            <a:ext cx="543582" cy="750101"/>
            <a:chOff x="626325" y="3925200"/>
            <a:chExt cx="612625" cy="845375"/>
          </a:xfrm>
        </p:grpSpPr>
        <p:sp>
          <p:nvSpPr>
            <p:cNvPr id="1033" name="Google Shape;1033;p11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11"/>
          <p:cNvGrpSpPr/>
          <p:nvPr/>
        </p:nvGrpSpPr>
        <p:grpSpPr>
          <a:xfrm rot="-5400000" flipH="1">
            <a:off x="19964" y="186729"/>
            <a:ext cx="1386525" cy="1118350"/>
            <a:chOff x="5750750" y="2118725"/>
            <a:chExt cx="1386525" cy="1118350"/>
          </a:xfrm>
        </p:grpSpPr>
        <p:sp>
          <p:nvSpPr>
            <p:cNvPr id="1038" name="Google Shape;1038;p11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1"/>
          <p:cNvGrpSpPr/>
          <p:nvPr/>
        </p:nvGrpSpPr>
        <p:grpSpPr>
          <a:xfrm>
            <a:off x="8616094" y="4608765"/>
            <a:ext cx="543582" cy="750101"/>
            <a:chOff x="626325" y="3925200"/>
            <a:chExt cx="612625" cy="845375"/>
          </a:xfrm>
        </p:grpSpPr>
        <p:sp>
          <p:nvSpPr>
            <p:cNvPr id="1105" name="Google Shape;1105;p11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11"/>
          <p:cNvGrpSpPr/>
          <p:nvPr/>
        </p:nvGrpSpPr>
        <p:grpSpPr>
          <a:xfrm rot="5400000" flipH="1">
            <a:off x="7660369" y="3838421"/>
            <a:ext cx="1386525" cy="1118350"/>
            <a:chOff x="5750750" y="2118725"/>
            <a:chExt cx="1386525" cy="1118350"/>
          </a:xfrm>
        </p:grpSpPr>
        <p:sp>
          <p:nvSpPr>
            <p:cNvPr id="1110" name="Google Shape;1110;p11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11"/>
          <p:cNvGrpSpPr/>
          <p:nvPr/>
        </p:nvGrpSpPr>
        <p:grpSpPr>
          <a:xfrm>
            <a:off x="8715192" y="2665197"/>
            <a:ext cx="1335330" cy="1385522"/>
            <a:chOff x="1843825" y="3806950"/>
            <a:chExt cx="1608250" cy="1668700"/>
          </a:xfrm>
        </p:grpSpPr>
        <p:sp>
          <p:nvSpPr>
            <p:cNvPr id="1177" name="Google Shape;1177;p11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Google Shape;1247;p13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3"/>
          <p:cNvSpPr txBox="1">
            <a:spLocks noGrp="1"/>
          </p:cNvSpPr>
          <p:nvPr>
            <p:ph type="title"/>
          </p:nvPr>
        </p:nvSpPr>
        <p:spPr>
          <a:xfrm>
            <a:off x="713175" y="16828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9" name="Google Shape;1249;p13"/>
          <p:cNvSpPr txBox="1">
            <a:spLocks noGrp="1"/>
          </p:cNvSpPr>
          <p:nvPr>
            <p:ph type="subTitle" idx="1"/>
          </p:nvPr>
        </p:nvSpPr>
        <p:spPr>
          <a:xfrm>
            <a:off x="713175" y="2054257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3"/>
          <p:cNvSpPr txBox="1">
            <a:spLocks noGrp="1"/>
          </p:cNvSpPr>
          <p:nvPr>
            <p:ph type="title" idx="2"/>
          </p:nvPr>
        </p:nvSpPr>
        <p:spPr>
          <a:xfrm>
            <a:off x="3299211" y="16828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1" name="Google Shape;1251;p13"/>
          <p:cNvSpPr txBox="1">
            <a:spLocks noGrp="1"/>
          </p:cNvSpPr>
          <p:nvPr>
            <p:ph type="subTitle" idx="3"/>
          </p:nvPr>
        </p:nvSpPr>
        <p:spPr>
          <a:xfrm>
            <a:off x="3299213" y="2054257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3"/>
          <p:cNvSpPr txBox="1">
            <a:spLocks noGrp="1"/>
          </p:cNvSpPr>
          <p:nvPr>
            <p:ph type="title" idx="4"/>
          </p:nvPr>
        </p:nvSpPr>
        <p:spPr>
          <a:xfrm>
            <a:off x="713175" y="34836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3" name="Google Shape;1253;p13"/>
          <p:cNvSpPr txBox="1">
            <a:spLocks noGrp="1"/>
          </p:cNvSpPr>
          <p:nvPr>
            <p:ph type="subTitle" idx="5"/>
          </p:nvPr>
        </p:nvSpPr>
        <p:spPr>
          <a:xfrm>
            <a:off x="713175" y="3855050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3"/>
          <p:cNvSpPr txBox="1">
            <a:spLocks noGrp="1"/>
          </p:cNvSpPr>
          <p:nvPr>
            <p:ph type="title" idx="6"/>
          </p:nvPr>
        </p:nvSpPr>
        <p:spPr>
          <a:xfrm>
            <a:off x="3299212" y="34836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5" name="Google Shape;1255;p13"/>
          <p:cNvSpPr txBox="1">
            <a:spLocks noGrp="1"/>
          </p:cNvSpPr>
          <p:nvPr>
            <p:ph type="subTitle" idx="7"/>
          </p:nvPr>
        </p:nvSpPr>
        <p:spPr>
          <a:xfrm>
            <a:off x="3299213" y="3855050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13"/>
          <p:cNvSpPr txBox="1">
            <a:spLocks noGrp="1"/>
          </p:cNvSpPr>
          <p:nvPr>
            <p:ph type="title" idx="8"/>
          </p:nvPr>
        </p:nvSpPr>
        <p:spPr>
          <a:xfrm>
            <a:off x="5885229" y="16828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7" name="Google Shape;1257;p13"/>
          <p:cNvSpPr txBox="1">
            <a:spLocks noGrp="1"/>
          </p:cNvSpPr>
          <p:nvPr>
            <p:ph type="subTitle" idx="9"/>
          </p:nvPr>
        </p:nvSpPr>
        <p:spPr>
          <a:xfrm>
            <a:off x="5885233" y="2054257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3"/>
          <p:cNvSpPr txBox="1">
            <a:spLocks noGrp="1"/>
          </p:cNvSpPr>
          <p:nvPr>
            <p:ph type="title" idx="13"/>
          </p:nvPr>
        </p:nvSpPr>
        <p:spPr>
          <a:xfrm>
            <a:off x="5885230" y="3483651"/>
            <a:ext cx="254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9" name="Google Shape;1259;p13"/>
          <p:cNvSpPr txBox="1">
            <a:spLocks noGrp="1"/>
          </p:cNvSpPr>
          <p:nvPr>
            <p:ph type="subTitle" idx="14"/>
          </p:nvPr>
        </p:nvSpPr>
        <p:spPr>
          <a:xfrm>
            <a:off x="5885233" y="3855050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3"/>
          <p:cNvSpPr txBox="1">
            <a:spLocks noGrp="1"/>
          </p:cNvSpPr>
          <p:nvPr>
            <p:ph type="title" idx="15" hasCustomPrompt="1"/>
          </p:nvPr>
        </p:nvSpPr>
        <p:spPr>
          <a:xfrm>
            <a:off x="713175" y="1235250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1" name="Google Shape;1261;p13"/>
          <p:cNvSpPr txBox="1">
            <a:spLocks noGrp="1"/>
          </p:cNvSpPr>
          <p:nvPr>
            <p:ph type="title" idx="16" hasCustomPrompt="1"/>
          </p:nvPr>
        </p:nvSpPr>
        <p:spPr>
          <a:xfrm>
            <a:off x="713200" y="2972363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2" name="Google Shape;1262;p13"/>
          <p:cNvSpPr txBox="1">
            <a:spLocks noGrp="1"/>
          </p:cNvSpPr>
          <p:nvPr>
            <p:ph type="title" idx="17" hasCustomPrompt="1"/>
          </p:nvPr>
        </p:nvSpPr>
        <p:spPr>
          <a:xfrm>
            <a:off x="3299220" y="1235250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3" name="Google Shape;1263;p13"/>
          <p:cNvSpPr txBox="1">
            <a:spLocks noGrp="1"/>
          </p:cNvSpPr>
          <p:nvPr>
            <p:ph type="title" idx="18" hasCustomPrompt="1"/>
          </p:nvPr>
        </p:nvSpPr>
        <p:spPr>
          <a:xfrm>
            <a:off x="3299220" y="3036038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4" name="Google Shape;1264;p13"/>
          <p:cNvSpPr txBox="1">
            <a:spLocks noGrp="1"/>
          </p:cNvSpPr>
          <p:nvPr>
            <p:ph type="title" idx="19" hasCustomPrompt="1"/>
          </p:nvPr>
        </p:nvSpPr>
        <p:spPr>
          <a:xfrm>
            <a:off x="5885238" y="1235250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5" name="Google Shape;1265;p13"/>
          <p:cNvSpPr txBox="1">
            <a:spLocks noGrp="1"/>
          </p:cNvSpPr>
          <p:nvPr>
            <p:ph type="title" idx="20" hasCustomPrompt="1"/>
          </p:nvPr>
        </p:nvSpPr>
        <p:spPr>
          <a:xfrm>
            <a:off x="5885238" y="3036038"/>
            <a:ext cx="81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6" name="Google Shape;1266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67" name="Google Shape;1267;p13"/>
          <p:cNvGrpSpPr/>
          <p:nvPr/>
        </p:nvGrpSpPr>
        <p:grpSpPr>
          <a:xfrm rot="10800000">
            <a:off x="144352" y="4046507"/>
            <a:ext cx="528275" cy="1124150"/>
            <a:chOff x="666950" y="1942750"/>
            <a:chExt cx="528275" cy="1124150"/>
          </a:xfrm>
        </p:grpSpPr>
        <p:sp>
          <p:nvSpPr>
            <p:cNvPr id="1268" name="Google Shape;1268;p13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" name="Google Shape;1276;p13"/>
          <p:cNvSpPr/>
          <p:nvPr/>
        </p:nvSpPr>
        <p:spPr>
          <a:xfrm flipH="1">
            <a:off x="199331" y="35300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3"/>
          <p:cNvSpPr/>
          <p:nvPr/>
        </p:nvSpPr>
        <p:spPr>
          <a:xfrm flipH="1">
            <a:off x="364801" y="3247800"/>
            <a:ext cx="168286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8" name="Google Shape;1278;p13"/>
          <p:cNvGrpSpPr/>
          <p:nvPr/>
        </p:nvGrpSpPr>
        <p:grpSpPr>
          <a:xfrm rot="10800000">
            <a:off x="8600407" y="-434133"/>
            <a:ext cx="543582" cy="750101"/>
            <a:chOff x="626325" y="3925200"/>
            <a:chExt cx="612625" cy="845375"/>
          </a:xfrm>
        </p:grpSpPr>
        <p:sp>
          <p:nvSpPr>
            <p:cNvPr id="1279" name="Google Shape;1279;p13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7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0" name="Google Shape;3690;p33"/>
          <p:cNvGrpSpPr/>
          <p:nvPr/>
        </p:nvGrpSpPr>
        <p:grpSpPr>
          <a:xfrm>
            <a:off x="7658362" y="2657810"/>
            <a:ext cx="1401423" cy="2468370"/>
            <a:chOff x="3976500" y="1837325"/>
            <a:chExt cx="1986475" cy="3542400"/>
          </a:xfrm>
        </p:grpSpPr>
        <p:sp>
          <p:nvSpPr>
            <p:cNvPr id="3691" name="Google Shape;3691;p33"/>
            <p:cNvSpPr/>
            <p:nvPr/>
          </p:nvSpPr>
          <p:spPr>
            <a:xfrm>
              <a:off x="4113125" y="4989300"/>
              <a:ext cx="1792650" cy="390425"/>
            </a:xfrm>
            <a:custGeom>
              <a:avLst/>
              <a:gdLst/>
              <a:ahLst/>
              <a:cxnLst/>
              <a:rect l="l" t="t" r="r" b="b"/>
              <a:pathLst>
                <a:path w="71706" h="15617" extrusionOk="0">
                  <a:moveTo>
                    <a:pt x="48386" y="1"/>
                  </a:moveTo>
                  <a:cubicBezTo>
                    <a:pt x="42773" y="1"/>
                    <a:pt x="36128" y="407"/>
                    <a:pt x="32345" y="407"/>
                  </a:cubicBezTo>
                  <a:cubicBezTo>
                    <a:pt x="31942" y="407"/>
                    <a:pt x="31571" y="403"/>
                    <a:pt x="31237" y="392"/>
                  </a:cubicBezTo>
                  <a:cubicBezTo>
                    <a:pt x="29852" y="351"/>
                    <a:pt x="27841" y="312"/>
                    <a:pt x="25505" y="312"/>
                  </a:cubicBezTo>
                  <a:cubicBezTo>
                    <a:pt x="15647" y="312"/>
                    <a:pt x="1" y="995"/>
                    <a:pt x="1125" y="4968"/>
                  </a:cubicBezTo>
                  <a:cubicBezTo>
                    <a:pt x="2517" y="9882"/>
                    <a:pt x="17234" y="9576"/>
                    <a:pt x="19367" y="11150"/>
                  </a:cubicBezTo>
                  <a:cubicBezTo>
                    <a:pt x="21498" y="12727"/>
                    <a:pt x="23353" y="14861"/>
                    <a:pt x="27805" y="15511"/>
                  </a:cubicBezTo>
                  <a:cubicBezTo>
                    <a:pt x="28309" y="15585"/>
                    <a:pt x="28911" y="15617"/>
                    <a:pt x="29588" y="15617"/>
                  </a:cubicBezTo>
                  <a:cubicBezTo>
                    <a:pt x="34135" y="15617"/>
                    <a:pt x="42098" y="14171"/>
                    <a:pt x="46922" y="14171"/>
                  </a:cubicBezTo>
                  <a:cubicBezTo>
                    <a:pt x="47727" y="14171"/>
                    <a:pt x="48445" y="14211"/>
                    <a:pt x="49045" y="14305"/>
                  </a:cubicBezTo>
                  <a:cubicBezTo>
                    <a:pt x="49931" y="14444"/>
                    <a:pt x="51222" y="14519"/>
                    <a:pt x="52740" y="14519"/>
                  </a:cubicBezTo>
                  <a:cubicBezTo>
                    <a:pt x="59326" y="14519"/>
                    <a:pt x="70193" y="13092"/>
                    <a:pt x="70870" y="9174"/>
                  </a:cubicBezTo>
                  <a:cubicBezTo>
                    <a:pt x="71706" y="4352"/>
                    <a:pt x="60111" y="3887"/>
                    <a:pt x="58071" y="1383"/>
                  </a:cubicBezTo>
                  <a:cubicBezTo>
                    <a:pt x="57185" y="295"/>
                    <a:pt x="53159" y="1"/>
                    <a:pt x="48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3"/>
            <p:cNvSpPr/>
            <p:nvPr/>
          </p:nvSpPr>
          <p:spPr>
            <a:xfrm>
              <a:off x="4548550" y="4984450"/>
              <a:ext cx="91250" cy="52675"/>
            </a:xfrm>
            <a:custGeom>
              <a:avLst/>
              <a:gdLst/>
              <a:ahLst/>
              <a:cxnLst/>
              <a:rect l="l" t="t" r="r" b="b"/>
              <a:pathLst>
                <a:path w="3650" h="2107" extrusionOk="0">
                  <a:moveTo>
                    <a:pt x="1331" y="1"/>
                  </a:moveTo>
                  <a:cubicBezTo>
                    <a:pt x="1331" y="1"/>
                    <a:pt x="1" y="1325"/>
                    <a:pt x="402" y="1822"/>
                  </a:cubicBezTo>
                  <a:cubicBezTo>
                    <a:pt x="562" y="2020"/>
                    <a:pt x="825" y="2106"/>
                    <a:pt x="1122" y="2106"/>
                  </a:cubicBezTo>
                  <a:cubicBezTo>
                    <a:pt x="1571" y="2106"/>
                    <a:pt x="2098" y="1911"/>
                    <a:pt x="2471" y="1610"/>
                  </a:cubicBezTo>
                  <a:cubicBezTo>
                    <a:pt x="3092" y="1110"/>
                    <a:pt x="3650" y="214"/>
                    <a:pt x="3650" y="214"/>
                  </a:cubicBezTo>
                  <a:lnTo>
                    <a:pt x="3650" y="214"/>
                  </a:lnTo>
                  <a:cubicBezTo>
                    <a:pt x="3650" y="214"/>
                    <a:pt x="3597" y="216"/>
                    <a:pt x="3503" y="216"/>
                  </a:cubicBezTo>
                  <a:cubicBezTo>
                    <a:pt x="3135" y="216"/>
                    <a:pt x="2143" y="196"/>
                    <a:pt x="1331" y="1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3"/>
            <p:cNvSpPr/>
            <p:nvPr/>
          </p:nvSpPr>
          <p:spPr>
            <a:xfrm>
              <a:off x="5129100" y="5004525"/>
              <a:ext cx="67150" cy="38525"/>
            </a:xfrm>
            <a:custGeom>
              <a:avLst/>
              <a:gdLst/>
              <a:ahLst/>
              <a:cxnLst/>
              <a:rect l="l" t="t" r="r" b="b"/>
              <a:pathLst>
                <a:path w="2686" h="1541" extrusionOk="0">
                  <a:moveTo>
                    <a:pt x="706" y="1"/>
                  </a:moveTo>
                  <a:cubicBezTo>
                    <a:pt x="706" y="1"/>
                    <a:pt x="0" y="927"/>
                    <a:pt x="277" y="1300"/>
                  </a:cubicBezTo>
                  <a:cubicBezTo>
                    <a:pt x="402" y="1469"/>
                    <a:pt x="660" y="1541"/>
                    <a:pt x="949" y="1541"/>
                  </a:cubicBezTo>
                  <a:cubicBezTo>
                    <a:pt x="1296" y="1541"/>
                    <a:pt x="1686" y="1436"/>
                    <a:pt x="1941" y="1269"/>
                  </a:cubicBezTo>
                  <a:cubicBezTo>
                    <a:pt x="2410" y="960"/>
                    <a:pt x="2686" y="64"/>
                    <a:pt x="2686" y="64"/>
                  </a:cubicBezTo>
                  <a:lnTo>
                    <a:pt x="2686" y="64"/>
                  </a:lnTo>
                  <a:cubicBezTo>
                    <a:pt x="2686" y="64"/>
                    <a:pt x="2184" y="90"/>
                    <a:pt x="1682" y="90"/>
                  </a:cubicBezTo>
                  <a:cubicBezTo>
                    <a:pt x="1251" y="90"/>
                    <a:pt x="821" y="71"/>
                    <a:pt x="706" y="1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3"/>
            <p:cNvSpPr/>
            <p:nvPr/>
          </p:nvSpPr>
          <p:spPr>
            <a:xfrm>
              <a:off x="5090325" y="4970125"/>
              <a:ext cx="270825" cy="105025"/>
            </a:xfrm>
            <a:custGeom>
              <a:avLst/>
              <a:gdLst/>
              <a:ahLst/>
              <a:cxnLst/>
              <a:rect l="l" t="t" r="r" b="b"/>
              <a:pathLst>
                <a:path w="10833" h="4201" extrusionOk="0">
                  <a:moveTo>
                    <a:pt x="2257" y="1377"/>
                  </a:moveTo>
                  <a:cubicBezTo>
                    <a:pt x="2372" y="1447"/>
                    <a:pt x="2802" y="1466"/>
                    <a:pt x="3233" y="1466"/>
                  </a:cubicBezTo>
                  <a:cubicBezTo>
                    <a:pt x="3735" y="1466"/>
                    <a:pt x="4237" y="1440"/>
                    <a:pt x="4237" y="1440"/>
                  </a:cubicBezTo>
                  <a:lnTo>
                    <a:pt x="4237" y="1440"/>
                  </a:lnTo>
                  <a:cubicBezTo>
                    <a:pt x="4237" y="1440"/>
                    <a:pt x="3961" y="2336"/>
                    <a:pt x="3492" y="2645"/>
                  </a:cubicBezTo>
                  <a:cubicBezTo>
                    <a:pt x="3242" y="2813"/>
                    <a:pt x="2853" y="2918"/>
                    <a:pt x="2507" y="2918"/>
                  </a:cubicBezTo>
                  <a:cubicBezTo>
                    <a:pt x="2217" y="2918"/>
                    <a:pt x="1957" y="2845"/>
                    <a:pt x="1828" y="2676"/>
                  </a:cubicBezTo>
                  <a:cubicBezTo>
                    <a:pt x="1546" y="2305"/>
                    <a:pt x="2257" y="1377"/>
                    <a:pt x="2257" y="1377"/>
                  </a:cubicBezTo>
                  <a:close/>
                  <a:moveTo>
                    <a:pt x="10791" y="1"/>
                  </a:moveTo>
                  <a:cubicBezTo>
                    <a:pt x="9969" y="608"/>
                    <a:pt x="7776" y="769"/>
                    <a:pt x="5670" y="769"/>
                  </a:cubicBezTo>
                  <a:cubicBezTo>
                    <a:pt x="3259" y="769"/>
                    <a:pt x="962" y="557"/>
                    <a:pt x="962" y="557"/>
                  </a:cubicBezTo>
                  <a:lnTo>
                    <a:pt x="892" y="565"/>
                  </a:lnTo>
                  <a:cubicBezTo>
                    <a:pt x="953" y="1285"/>
                    <a:pt x="973" y="1752"/>
                    <a:pt x="929" y="1836"/>
                  </a:cubicBezTo>
                  <a:cubicBezTo>
                    <a:pt x="681" y="2336"/>
                    <a:pt x="0" y="3073"/>
                    <a:pt x="372" y="3816"/>
                  </a:cubicBezTo>
                  <a:cubicBezTo>
                    <a:pt x="499" y="4069"/>
                    <a:pt x="1490" y="4201"/>
                    <a:pt x="2799" y="4201"/>
                  </a:cubicBezTo>
                  <a:cubicBezTo>
                    <a:pt x="5339" y="4201"/>
                    <a:pt x="9076" y="3706"/>
                    <a:pt x="10015" y="2645"/>
                  </a:cubicBezTo>
                  <a:cubicBezTo>
                    <a:pt x="10313" y="2305"/>
                    <a:pt x="10588" y="1333"/>
                    <a:pt x="10833" y="6"/>
                  </a:cubicBezTo>
                  <a:lnTo>
                    <a:pt x="10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3"/>
            <p:cNvSpPr/>
            <p:nvPr/>
          </p:nvSpPr>
          <p:spPr>
            <a:xfrm>
              <a:off x="4506050" y="4960750"/>
              <a:ext cx="306100" cy="114100"/>
            </a:xfrm>
            <a:custGeom>
              <a:avLst/>
              <a:gdLst/>
              <a:ahLst/>
              <a:cxnLst/>
              <a:rect l="l" t="t" r="r" b="b"/>
              <a:pathLst>
                <a:path w="12244" h="4564" extrusionOk="0">
                  <a:moveTo>
                    <a:pt x="3031" y="949"/>
                  </a:moveTo>
                  <a:cubicBezTo>
                    <a:pt x="3844" y="1144"/>
                    <a:pt x="4836" y="1164"/>
                    <a:pt x="5203" y="1164"/>
                  </a:cubicBezTo>
                  <a:cubicBezTo>
                    <a:pt x="5297" y="1164"/>
                    <a:pt x="5350" y="1162"/>
                    <a:pt x="5350" y="1162"/>
                  </a:cubicBezTo>
                  <a:lnTo>
                    <a:pt x="5350" y="1162"/>
                  </a:lnTo>
                  <a:cubicBezTo>
                    <a:pt x="5350" y="1162"/>
                    <a:pt x="4786" y="2065"/>
                    <a:pt x="4171" y="2558"/>
                  </a:cubicBezTo>
                  <a:cubicBezTo>
                    <a:pt x="3799" y="2856"/>
                    <a:pt x="3269" y="3052"/>
                    <a:pt x="2819" y="3052"/>
                  </a:cubicBezTo>
                  <a:cubicBezTo>
                    <a:pt x="2523" y="3052"/>
                    <a:pt x="2262" y="2967"/>
                    <a:pt x="2102" y="2772"/>
                  </a:cubicBezTo>
                  <a:cubicBezTo>
                    <a:pt x="1699" y="2275"/>
                    <a:pt x="3031" y="949"/>
                    <a:pt x="3031" y="949"/>
                  </a:cubicBezTo>
                  <a:close/>
                  <a:moveTo>
                    <a:pt x="2192" y="0"/>
                  </a:moveTo>
                  <a:cubicBezTo>
                    <a:pt x="2192" y="84"/>
                    <a:pt x="2183" y="148"/>
                    <a:pt x="2166" y="175"/>
                  </a:cubicBezTo>
                  <a:cubicBezTo>
                    <a:pt x="1858" y="796"/>
                    <a:pt x="0" y="2958"/>
                    <a:pt x="743" y="4071"/>
                  </a:cubicBezTo>
                  <a:cubicBezTo>
                    <a:pt x="978" y="4422"/>
                    <a:pt x="2101" y="4564"/>
                    <a:pt x="3544" y="4564"/>
                  </a:cubicBezTo>
                  <a:cubicBezTo>
                    <a:pt x="6672" y="4564"/>
                    <a:pt x="11306" y="3899"/>
                    <a:pt x="11687" y="3268"/>
                  </a:cubicBezTo>
                  <a:cubicBezTo>
                    <a:pt x="11835" y="3020"/>
                    <a:pt x="12030" y="1768"/>
                    <a:pt x="12243" y="68"/>
                  </a:cubicBezTo>
                  <a:lnTo>
                    <a:pt x="12134" y="53"/>
                  </a:lnTo>
                  <a:cubicBezTo>
                    <a:pt x="11337" y="412"/>
                    <a:pt x="10031" y="533"/>
                    <a:pt x="8629" y="533"/>
                  </a:cubicBezTo>
                  <a:cubicBezTo>
                    <a:pt x="5700" y="533"/>
                    <a:pt x="2350" y="4"/>
                    <a:pt x="2350" y="4"/>
                  </a:cubicBezTo>
                  <a:lnTo>
                    <a:pt x="2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3"/>
            <p:cNvSpPr/>
            <p:nvPr/>
          </p:nvSpPr>
          <p:spPr>
            <a:xfrm>
              <a:off x="4039950" y="2915200"/>
              <a:ext cx="117850" cy="265200"/>
            </a:xfrm>
            <a:custGeom>
              <a:avLst/>
              <a:gdLst/>
              <a:ahLst/>
              <a:cxnLst/>
              <a:rect l="l" t="t" r="r" b="b"/>
              <a:pathLst>
                <a:path w="4714" h="10608" extrusionOk="0">
                  <a:moveTo>
                    <a:pt x="1098" y="1"/>
                  </a:moveTo>
                  <a:lnTo>
                    <a:pt x="621" y="300"/>
                  </a:lnTo>
                  <a:cubicBezTo>
                    <a:pt x="1" y="2028"/>
                    <a:pt x="90" y="3643"/>
                    <a:pt x="1147" y="6232"/>
                  </a:cubicBezTo>
                  <a:cubicBezTo>
                    <a:pt x="1937" y="8181"/>
                    <a:pt x="3174" y="9604"/>
                    <a:pt x="4385" y="10607"/>
                  </a:cubicBezTo>
                  <a:lnTo>
                    <a:pt x="4714" y="10489"/>
                  </a:lnTo>
                  <a:cubicBezTo>
                    <a:pt x="3418" y="6652"/>
                    <a:pt x="2601" y="3145"/>
                    <a:pt x="2346" y="2581"/>
                  </a:cubicBezTo>
                  <a:cubicBezTo>
                    <a:pt x="2287" y="2451"/>
                    <a:pt x="2220" y="2325"/>
                    <a:pt x="2145" y="2205"/>
                  </a:cubicBezTo>
                  <a:cubicBezTo>
                    <a:pt x="1729" y="1508"/>
                    <a:pt x="1306" y="1360"/>
                    <a:pt x="1189" y="868"/>
                  </a:cubicBezTo>
                  <a:cubicBezTo>
                    <a:pt x="1158" y="740"/>
                    <a:pt x="1242" y="532"/>
                    <a:pt x="1413" y="277"/>
                  </a:cubicBezTo>
                  <a:lnTo>
                    <a:pt x="1397" y="267"/>
                  </a:lnTo>
                  <a:cubicBezTo>
                    <a:pt x="1285" y="193"/>
                    <a:pt x="1185" y="103"/>
                    <a:pt x="1098" y="1"/>
                  </a:cubicBezTo>
                  <a:close/>
                </a:path>
              </a:pathLst>
            </a:custGeom>
            <a:solidFill>
              <a:srgbClr val="CD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3"/>
            <p:cNvSpPr/>
            <p:nvPr/>
          </p:nvSpPr>
          <p:spPr>
            <a:xfrm>
              <a:off x="5697075" y="2757750"/>
              <a:ext cx="161100" cy="191975"/>
            </a:xfrm>
            <a:custGeom>
              <a:avLst/>
              <a:gdLst/>
              <a:ahLst/>
              <a:cxnLst/>
              <a:rect l="l" t="t" r="r" b="b"/>
              <a:pathLst>
                <a:path w="6444" h="7679" extrusionOk="0">
                  <a:moveTo>
                    <a:pt x="1205" y="1"/>
                  </a:moveTo>
                  <a:cubicBezTo>
                    <a:pt x="869" y="395"/>
                    <a:pt x="511" y="771"/>
                    <a:pt x="132" y="1125"/>
                  </a:cubicBezTo>
                  <a:lnTo>
                    <a:pt x="1" y="1179"/>
                  </a:lnTo>
                  <a:cubicBezTo>
                    <a:pt x="1" y="1179"/>
                    <a:pt x="3799" y="5243"/>
                    <a:pt x="5334" y="7678"/>
                  </a:cubicBezTo>
                  <a:cubicBezTo>
                    <a:pt x="5806" y="7022"/>
                    <a:pt x="6242" y="6910"/>
                    <a:pt x="6403" y="6432"/>
                  </a:cubicBezTo>
                  <a:cubicBezTo>
                    <a:pt x="6443" y="6306"/>
                    <a:pt x="6376" y="6095"/>
                    <a:pt x="6226" y="5823"/>
                  </a:cubicBezTo>
                  <a:cubicBezTo>
                    <a:pt x="5431" y="4330"/>
                    <a:pt x="2239" y="1046"/>
                    <a:pt x="1404" y="203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3"/>
            <p:cNvSpPr/>
            <p:nvPr/>
          </p:nvSpPr>
          <p:spPr>
            <a:xfrm>
              <a:off x="4068875" y="2787725"/>
              <a:ext cx="168125" cy="182625"/>
            </a:xfrm>
            <a:custGeom>
              <a:avLst/>
              <a:gdLst/>
              <a:ahLst/>
              <a:cxnLst/>
              <a:rect l="l" t="t" r="r" b="b"/>
              <a:pathLst>
                <a:path w="6725" h="7305" extrusionOk="0">
                  <a:moveTo>
                    <a:pt x="5752" y="0"/>
                  </a:moveTo>
                  <a:cubicBezTo>
                    <a:pt x="5752" y="0"/>
                    <a:pt x="5673" y="64"/>
                    <a:pt x="5536" y="188"/>
                  </a:cubicBezTo>
                  <a:cubicBezTo>
                    <a:pt x="4633" y="956"/>
                    <a:pt x="1168" y="3960"/>
                    <a:pt x="256" y="5376"/>
                  </a:cubicBezTo>
                  <a:cubicBezTo>
                    <a:pt x="85" y="5631"/>
                    <a:pt x="1" y="5839"/>
                    <a:pt x="32" y="5967"/>
                  </a:cubicBezTo>
                  <a:cubicBezTo>
                    <a:pt x="149" y="6459"/>
                    <a:pt x="574" y="6607"/>
                    <a:pt x="988" y="7304"/>
                  </a:cubicBezTo>
                  <a:cubicBezTo>
                    <a:pt x="2537" y="5244"/>
                    <a:pt x="6020" y="2033"/>
                    <a:pt x="6724" y="1392"/>
                  </a:cubicBezTo>
                  <a:cubicBezTo>
                    <a:pt x="6396" y="940"/>
                    <a:pt x="6071" y="477"/>
                    <a:pt x="5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3"/>
            <p:cNvSpPr/>
            <p:nvPr/>
          </p:nvSpPr>
          <p:spPr>
            <a:xfrm>
              <a:off x="5103450" y="4875025"/>
              <a:ext cx="271125" cy="114325"/>
            </a:xfrm>
            <a:custGeom>
              <a:avLst/>
              <a:gdLst/>
              <a:ahLst/>
              <a:cxnLst/>
              <a:rect l="l" t="t" r="r" b="b"/>
              <a:pathLst>
                <a:path w="10845" h="4573" extrusionOk="0">
                  <a:moveTo>
                    <a:pt x="10822" y="1"/>
                  </a:moveTo>
                  <a:cubicBezTo>
                    <a:pt x="9013" y="789"/>
                    <a:pt x="6324" y="986"/>
                    <a:pt x="4087" y="986"/>
                  </a:cubicBezTo>
                  <a:cubicBezTo>
                    <a:pt x="1849" y="986"/>
                    <a:pt x="65" y="789"/>
                    <a:pt x="65" y="789"/>
                  </a:cubicBezTo>
                  <a:lnTo>
                    <a:pt x="1" y="796"/>
                  </a:lnTo>
                  <a:cubicBezTo>
                    <a:pt x="159" y="2201"/>
                    <a:pt x="300" y="3476"/>
                    <a:pt x="367" y="4369"/>
                  </a:cubicBezTo>
                  <a:lnTo>
                    <a:pt x="437" y="4361"/>
                  </a:lnTo>
                  <a:cubicBezTo>
                    <a:pt x="437" y="4361"/>
                    <a:pt x="2732" y="4573"/>
                    <a:pt x="5141" y="4573"/>
                  </a:cubicBezTo>
                  <a:cubicBezTo>
                    <a:pt x="7249" y="4573"/>
                    <a:pt x="9443" y="4411"/>
                    <a:pt x="10266" y="3805"/>
                  </a:cubicBezTo>
                  <a:lnTo>
                    <a:pt x="10308" y="3810"/>
                  </a:lnTo>
                  <a:cubicBezTo>
                    <a:pt x="10503" y="2721"/>
                    <a:pt x="10685" y="1400"/>
                    <a:pt x="10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3"/>
            <p:cNvSpPr/>
            <p:nvPr/>
          </p:nvSpPr>
          <p:spPr>
            <a:xfrm>
              <a:off x="5732150" y="2684600"/>
              <a:ext cx="230825" cy="218725"/>
            </a:xfrm>
            <a:custGeom>
              <a:avLst/>
              <a:gdLst/>
              <a:ahLst/>
              <a:cxnLst/>
              <a:rect l="l" t="t" r="r" b="b"/>
              <a:pathLst>
                <a:path w="9233" h="8749" extrusionOk="0">
                  <a:moveTo>
                    <a:pt x="4742" y="0"/>
                  </a:moveTo>
                  <a:cubicBezTo>
                    <a:pt x="4050" y="0"/>
                    <a:pt x="1873" y="2465"/>
                    <a:pt x="1873" y="2465"/>
                  </a:cubicBezTo>
                  <a:cubicBezTo>
                    <a:pt x="1873" y="2465"/>
                    <a:pt x="2185" y="387"/>
                    <a:pt x="1564" y="235"/>
                  </a:cubicBezTo>
                  <a:cubicBezTo>
                    <a:pt x="1549" y="232"/>
                    <a:pt x="1533" y="230"/>
                    <a:pt x="1517" y="230"/>
                  </a:cubicBezTo>
                  <a:cubicBezTo>
                    <a:pt x="900" y="230"/>
                    <a:pt x="52" y="3082"/>
                    <a:pt x="52" y="3082"/>
                  </a:cubicBezTo>
                  <a:lnTo>
                    <a:pt x="1" y="3129"/>
                  </a:lnTo>
                  <a:cubicBezTo>
                    <a:pt x="836" y="3972"/>
                    <a:pt x="4028" y="7256"/>
                    <a:pt x="4823" y="8749"/>
                  </a:cubicBezTo>
                  <a:lnTo>
                    <a:pt x="4839" y="8738"/>
                  </a:lnTo>
                  <a:cubicBezTo>
                    <a:pt x="5708" y="8245"/>
                    <a:pt x="6357" y="6508"/>
                    <a:pt x="6511" y="6233"/>
                  </a:cubicBezTo>
                  <a:cubicBezTo>
                    <a:pt x="6664" y="5957"/>
                    <a:pt x="9233" y="3514"/>
                    <a:pt x="8613" y="2894"/>
                  </a:cubicBezTo>
                  <a:cubicBezTo>
                    <a:pt x="8522" y="2803"/>
                    <a:pt x="8394" y="2765"/>
                    <a:pt x="8240" y="2765"/>
                  </a:cubicBezTo>
                  <a:cubicBezTo>
                    <a:pt x="7404" y="2765"/>
                    <a:pt x="5828" y="3913"/>
                    <a:pt x="5635" y="4058"/>
                  </a:cubicBezTo>
                  <a:cubicBezTo>
                    <a:pt x="5872" y="3790"/>
                    <a:pt x="8071" y="1370"/>
                    <a:pt x="7284" y="858"/>
                  </a:cubicBezTo>
                  <a:cubicBezTo>
                    <a:pt x="7198" y="800"/>
                    <a:pt x="7096" y="774"/>
                    <a:pt x="6984" y="774"/>
                  </a:cubicBezTo>
                  <a:cubicBezTo>
                    <a:pt x="5967" y="774"/>
                    <a:pt x="4040" y="2883"/>
                    <a:pt x="3920" y="3018"/>
                  </a:cubicBezTo>
                  <a:cubicBezTo>
                    <a:pt x="4011" y="2885"/>
                    <a:pt x="5657" y="442"/>
                    <a:pt x="4839" y="22"/>
                  </a:cubicBezTo>
                  <a:cubicBezTo>
                    <a:pt x="4812" y="7"/>
                    <a:pt x="4779" y="0"/>
                    <a:pt x="4742" y="0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3"/>
            <p:cNvSpPr/>
            <p:nvPr/>
          </p:nvSpPr>
          <p:spPr>
            <a:xfrm>
              <a:off x="4093550" y="2787225"/>
              <a:ext cx="1736925" cy="1429875"/>
            </a:xfrm>
            <a:custGeom>
              <a:avLst/>
              <a:gdLst/>
              <a:ahLst/>
              <a:cxnLst/>
              <a:rect l="l" t="t" r="r" b="b"/>
              <a:pathLst>
                <a:path w="69477" h="57195" extrusionOk="0">
                  <a:moveTo>
                    <a:pt x="64142" y="0"/>
                  </a:moveTo>
                  <a:lnTo>
                    <a:pt x="63994" y="9"/>
                  </a:lnTo>
                  <a:cubicBezTo>
                    <a:pt x="64054" y="338"/>
                    <a:pt x="64138" y="661"/>
                    <a:pt x="64249" y="976"/>
                  </a:cubicBezTo>
                  <a:cubicBezTo>
                    <a:pt x="65638" y="4989"/>
                    <a:pt x="69327" y="12223"/>
                    <a:pt x="62837" y="15215"/>
                  </a:cubicBezTo>
                  <a:cubicBezTo>
                    <a:pt x="61730" y="15726"/>
                    <a:pt x="60712" y="15906"/>
                    <a:pt x="59829" y="15906"/>
                  </a:cubicBezTo>
                  <a:cubicBezTo>
                    <a:pt x="57749" y="15906"/>
                    <a:pt x="56415" y="14911"/>
                    <a:pt x="56415" y="14911"/>
                  </a:cubicBezTo>
                  <a:lnTo>
                    <a:pt x="56367" y="14860"/>
                  </a:lnTo>
                  <a:cubicBezTo>
                    <a:pt x="55214" y="15814"/>
                    <a:pt x="53815" y="16398"/>
                    <a:pt x="52016" y="16662"/>
                  </a:cubicBezTo>
                  <a:lnTo>
                    <a:pt x="51899" y="16569"/>
                  </a:lnTo>
                  <a:cubicBezTo>
                    <a:pt x="51879" y="16598"/>
                    <a:pt x="51851" y="16626"/>
                    <a:pt x="51829" y="16653"/>
                  </a:cubicBezTo>
                  <a:cubicBezTo>
                    <a:pt x="50556" y="18175"/>
                    <a:pt x="48028" y="18572"/>
                    <a:pt x="45735" y="18572"/>
                  </a:cubicBezTo>
                  <a:cubicBezTo>
                    <a:pt x="43231" y="18572"/>
                    <a:pt x="41008" y="18098"/>
                    <a:pt x="41008" y="18098"/>
                  </a:cubicBezTo>
                  <a:cubicBezTo>
                    <a:pt x="42619" y="16558"/>
                    <a:pt x="44046" y="14838"/>
                    <a:pt x="45259" y="12971"/>
                  </a:cubicBezTo>
                  <a:lnTo>
                    <a:pt x="45104" y="12871"/>
                  </a:lnTo>
                  <a:cubicBezTo>
                    <a:pt x="45104" y="12871"/>
                    <a:pt x="42250" y="14934"/>
                    <a:pt x="36640" y="15599"/>
                  </a:cubicBezTo>
                  <a:lnTo>
                    <a:pt x="36656" y="15703"/>
                  </a:lnTo>
                  <a:cubicBezTo>
                    <a:pt x="36656" y="15703"/>
                    <a:pt x="39061" y="21010"/>
                    <a:pt x="36412" y="21142"/>
                  </a:cubicBezTo>
                  <a:cubicBezTo>
                    <a:pt x="36326" y="21146"/>
                    <a:pt x="36242" y="21148"/>
                    <a:pt x="36159" y="21148"/>
                  </a:cubicBezTo>
                  <a:cubicBezTo>
                    <a:pt x="35176" y="21148"/>
                    <a:pt x="34330" y="20857"/>
                    <a:pt x="33620" y="20434"/>
                  </a:cubicBezTo>
                  <a:lnTo>
                    <a:pt x="33569" y="20585"/>
                  </a:lnTo>
                  <a:cubicBezTo>
                    <a:pt x="33569" y="20585"/>
                    <a:pt x="31516" y="23809"/>
                    <a:pt x="30379" y="23809"/>
                  </a:cubicBezTo>
                  <a:cubicBezTo>
                    <a:pt x="30348" y="23809"/>
                    <a:pt x="30318" y="23807"/>
                    <a:pt x="30289" y="23802"/>
                  </a:cubicBezTo>
                  <a:cubicBezTo>
                    <a:pt x="29174" y="23617"/>
                    <a:pt x="27442" y="20585"/>
                    <a:pt x="27442" y="20585"/>
                  </a:cubicBezTo>
                  <a:lnTo>
                    <a:pt x="27395" y="20457"/>
                  </a:lnTo>
                  <a:cubicBezTo>
                    <a:pt x="26871" y="20650"/>
                    <a:pt x="26366" y="20755"/>
                    <a:pt x="25936" y="20755"/>
                  </a:cubicBezTo>
                  <a:cubicBezTo>
                    <a:pt x="25455" y="20755"/>
                    <a:pt x="25066" y="20624"/>
                    <a:pt x="24848" y="20342"/>
                  </a:cubicBezTo>
                  <a:cubicBezTo>
                    <a:pt x="23919" y="19131"/>
                    <a:pt x="25651" y="15082"/>
                    <a:pt x="25651" y="15082"/>
                  </a:cubicBezTo>
                  <a:lnTo>
                    <a:pt x="25665" y="15007"/>
                  </a:lnTo>
                  <a:cubicBezTo>
                    <a:pt x="18139" y="13422"/>
                    <a:pt x="11968" y="9696"/>
                    <a:pt x="9563" y="5879"/>
                  </a:cubicBezTo>
                  <a:lnTo>
                    <a:pt x="9447" y="5956"/>
                  </a:lnTo>
                  <a:cubicBezTo>
                    <a:pt x="8115" y="4522"/>
                    <a:pt x="6876" y="3003"/>
                    <a:pt x="5737" y="1412"/>
                  </a:cubicBezTo>
                  <a:cubicBezTo>
                    <a:pt x="5033" y="2053"/>
                    <a:pt x="1550" y="5264"/>
                    <a:pt x="1" y="7324"/>
                  </a:cubicBezTo>
                  <a:cubicBezTo>
                    <a:pt x="76" y="7444"/>
                    <a:pt x="143" y="7570"/>
                    <a:pt x="202" y="7700"/>
                  </a:cubicBezTo>
                  <a:cubicBezTo>
                    <a:pt x="457" y="8264"/>
                    <a:pt x="1273" y="11771"/>
                    <a:pt x="2570" y="15608"/>
                  </a:cubicBezTo>
                  <a:cubicBezTo>
                    <a:pt x="3657" y="18813"/>
                    <a:pt x="5073" y="22245"/>
                    <a:pt x="6781" y="24397"/>
                  </a:cubicBezTo>
                  <a:cubicBezTo>
                    <a:pt x="10536" y="29120"/>
                    <a:pt x="15147" y="31067"/>
                    <a:pt x="15147" y="31067"/>
                  </a:cubicBezTo>
                  <a:lnTo>
                    <a:pt x="15227" y="31084"/>
                  </a:lnTo>
                  <a:cubicBezTo>
                    <a:pt x="14813" y="33078"/>
                    <a:pt x="14267" y="35045"/>
                    <a:pt x="13596" y="36968"/>
                  </a:cubicBezTo>
                  <a:cubicBezTo>
                    <a:pt x="11861" y="41920"/>
                    <a:pt x="8646" y="46926"/>
                    <a:pt x="10937" y="51070"/>
                  </a:cubicBezTo>
                  <a:cubicBezTo>
                    <a:pt x="11050" y="51280"/>
                    <a:pt x="11184" y="51479"/>
                    <a:pt x="11331" y="51665"/>
                  </a:cubicBezTo>
                  <a:cubicBezTo>
                    <a:pt x="14052" y="55303"/>
                    <a:pt x="22503" y="57195"/>
                    <a:pt x="34139" y="57195"/>
                  </a:cubicBezTo>
                  <a:cubicBezTo>
                    <a:pt x="34482" y="57195"/>
                    <a:pt x="34828" y="57193"/>
                    <a:pt x="35177" y="57190"/>
                  </a:cubicBezTo>
                  <a:cubicBezTo>
                    <a:pt x="47272" y="57073"/>
                    <a:pt x="56170" y="53066"/>
                    <a:pt x="57626" y="51393"/>
                  </a:cubicBezTo>
                  <a:cubicBezTo>
                    <a:pt x="57710" y="51298"/>
                    <a:pt x="57774" y="51209"/>
                    <a:pt x="57805" y="51128"/>
                  </a:cubicBezTo>
                  <a:cubicBezTo>
                    <a:pt x="58298" y="49955"/>
                    <a:pt x="52919" y="35552"/>
                    <a:pt x="52359" y="30292"/>
                  </a:cubicBezTo>
                  <a:cubicBezTo>
                    <a:pt x="52359" y="30292"/>
                    <a:pt x="57121" y="27327"/>
                    <a:pt x="61266" y="22937"/>
                  </a:cubicBezTo>
                  <a:cubicBezTo>
                    <a:pt x="65410" y="18547"/>
                    <a:pt x="68685" y="7848"/>
                    <a:pt x="69241" y="6862"/>
                  </a:cubicBezTo>
                  <a:cubicBezTo>
                    <a:pt x="69309" y="6735"/>
                    <a:pt x="69387" y="6614"/>
                    <a:pt x="69477" y="6499"/>
                  </a:cubicBezTo>
                  <a:cubicBezTo>
                    <a:pt x="67940" y="4064"/>
                    <a:pt x="64142" y="0"/>
                    <a:pt x="64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3702;p33"/>
            <p:cNvSpPr/>
            <p:nvPr/>
          </p:nvSpPr>
          <p:spPr>
            <a:xfrm>
              <a:off x="4257225" y="4072025"/>
              <a:ext cx="1448350" cy="595125"/>
            </a:xfrm>
            <a:custGeom>
              <a:avLst/>
              <a:gdLst/>
              <a:ahLst/>
              <a:cxnLst/>
              <a:rect l="l" t="t" r="r" b="b"/>
              <a:pathLst>
                <a:path w="57934" h="23805" extrusionOk="0">
                  <a:moveTo>
                    <a:pt x="51079" y="1"/>
                  </a:moveTo>
                  <a:cubicBezTo>
                    <a:pt x="49623" y="1674"/>
                    <a:pt x="40725" y="5681"/>
                    <a:pt x="28630" y="5798"/>
                  </a:cubicBezTo>
                  <a:cubicBezTo>
                    <a:pt x="28281" y="5801"/>
                    <a:pt x="27935" y="5803"/>
                    <a:pt x="27592" y="5803"/>
                  </a:cubicBezTo>
                  <a:cubicBezTo>
                    <a:pt x="15956" y="5803"/>
                    <a:pt x="7505" y="3911"/>
                    <a:pt x="4784" y="273"/>
                  </a:cubicBezTo>
                  <a:lnTo>
                    <a:pt x="4757" y="293"/>
                  </a:lnTo>
                  <a:cubicBezTo>
                    <a:pt x="4757" y="293"/>
                    <a:pt x="0" y="16623"/>
                    <a:pt x="1174" y="18102"/>
                  </a:cubicBezTo>
                  <a:cubicBezTo>
                    <a:pt x="2242" y="19450"/>
                    <a:pt x="8674" y="20804"/>
                    <a:pt x="10438" y="20804"/>
                  </a:cubicBezTo>
                  <a:cubicBezTo>
                    <a:pt x="10614" y="20804"/>
                    <a:pt x="10743" y="20791"/>
                    <a:pt x="10816" y="20763"/>
                  </a:cubicBezTo>
                  <a:cubicBezTo>
                    <a:pt x="11625" y="20451"/>
                    <a:pt x="11869" y="18347"/>
                    <a:pt x="12364" y="17604"/>
                  </a:cubicBezTo>
                  <a:lnTo>
                    <a:pt x="12364" y="17604"/>
                  </a:lnTo>
                  <a:cubicBezTo>
                    <a:pt x="12364" y="17605"/>
                    <a:pt x="12063" y="20763"/>
                    <a:pt x="12426" y="21007"/>
                  </a:cubicBezTo>
                  <a:cubicBezTo>
                    <a:pt x="12726" y="21210"/>
                    <a:pt x="17830" y="23162"/>
                    <a:pt x="21436" y="23162"/>
                  </a:cubicBezTo>
                  <a:cubicBezTo>
                    <a:pt x="22169" y="23162"/>
                    <a:pt x="22839" y="23082"/>
                    <a:pt x="23395" y="22890"/>
                  </a:cubicBezTo>
                  <a:lnTo>
                    <a:pt x="23619" y="22803"/>
                  </a:lnTo>
                  <a:cubicBezTo>
                    <a:pt x="24050" y="22615"/>
                    <a:pt x="25043" y="17052"/>
                    <a:pt x="25471" y="15632"/>
                  </a:cubicBezTo>
                  <a:lnTo>
                    <a:pt x="25471" y="15632"/>
                  </a:lnTo>
                  <a:cubicBezTo>
                    <a:pt x="25471" y="15633"/>
                    <a:pt x="24791" y="22615"/>
                    <a:pt x="25413" y="22923"/>
                  </a:cubicBezTo>
                  <a:cubicBezTo>
                    <a:pt x="25847" y="23146"/>
                    <a:pt x="28898" y="23708"/>
                    <a:pt x="32720" y="23793"/>
                  </a:cubicBezTo>
                  <a:cubicBezTo>
                    <a:pt x="33038" y="23801"/>
                    <a:pt x="33361" y="23805"/>
                    <a:pt x="33688" y="23805"/>
                  </a:cubicBezTo>
                  <a:cubicBezTo>
                    <a:pt x="34946" y="23805"/>
                    <a:pt x="36265" y="23746"/>
                    <a:pt x="37592" y="23607"/>
                  </a:cubicBezTo>
                  <a:cubicBezTo>
                    <a:pt x="40980" y="23246"/>
                    <a:pt x="44279" y="21823"/>
                    <a:pt x="45569" y="21087"/>
                  </a:cubicBezTo>
                  <a:cubicBezTo>
                    <a:pt x="45883" y="20910"/>
                    <a:pt x="46080" y="20774"/>
                    <a:pt x="46127" y="20699"/>
                  </a:cubicBezTo>
                  <a:cubicBezTo>
                    <a:pt x="46364" y="20338"/>
                    <a:pt x="45204" y="14607"/>
                    <a:pt x="45140" y="14284"/>
                  </a:cubicBezTo>
                  <a:lnTo>
                    <a:pt x="45140" y="14284"/>
                  </a:lnTo>
                  <a:cubicBezTo>
                    <a:pt x="45240" y="14590"/>
                    <a:pt x="46875" y="19551"/>
                    <a:pt x="47176" y="20327"/>
                  </a:cubicBezTo>
                  <a:cubicBezTo>
                    <a:pt x="47176" y="20327"/>
                    <a:pt x="53546" y="20263"/>
                    <a:pt x="57934" y="14023"/>
                  </a:cubicBezTo>
                  <a:lnTo>
                    <a:pt x="51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3"/>
            <p:cNvSpPr/>
            <p:nvPr/>
          </p:nvSpPr>
          <p:spPr>
            <a:xfrm>
              <a:off x="4240025" y="1845925"/>
              <a:ext cx="1586700" cy="1405625"/>
            </a:xfrm>
            <a:custGeom>
              <a:avLst/>
              <a:gdLst/>
              <a:ahLst/>
              <a:cxnLst/>
              <a:rect l="l" t="t" r="r" b="b"/>
              <a:pathLst>
                <a:path w="63468" h="56225" extrusionOk="0">
                  <a:moveTo>
                    <a:pt x="26601" y="1"/>
                  </a:moveTo>
                  <a:cubicBezTo>
                    <a:pt x="19004" y="1"/>
                    <a:pt x="11441" y="2619"/>
                    <a:pt x="6076" y="7587"/>
                  </a:cubicBezTo>
                  <a:cubicBezTo>
                    <a:pt x="1841" y="11515"/>
                    <a:pt x="1" y="18498"/>
                    <a:pt x="626" y="19168"/>
                  </a:cubicBezTo>
                  <a:cubicBezTo>
                    <a:pt x="770" y="19319"/>
                    <a:pt x="1238" y="19551"/>
                    <a:pt x="1894" y="19799"/>
                  </a:cubicBezTo>
                  <a:cubicBezTo>
                    <a:pt x="3106" y="20255"/>
                    <a:pt x="4962" y="20775"/>
                    <a:pt x="6624" y="21007"/>
                  </a:cubicBezTo>
                  <a:cubicBezTo>
                    <a:pt x="7194" y="21090"/>
                    <a:pt x="7740" y="21138"/>
                    <a:pt x="8229" y="21138"/>
                  </a:cubicBezTo>
                  <a:cubicBezTo>
                    <a:pt x="8911" y="21138"/>
                    <a:pt x="9481" y="21044"/>
                    <a:pt x="9844" y="20819"/>
                  </a:cubicBezTo>
                  <a:cubicBezTo>
                    <a:pt x="10397" y="20478"/>
                    <a:pt x="14172" y="9811"/>
                    <a:pt x="14360" y="9269"/>
                  </a:cubicBezTo>
                  <a:lnTo>
                    <a:pt x="14360" y="9269"/>
                  </a:lnTo>
                  <a:cubicBezTo>
                    <a:pt x="14245" y="9784"/>
                    <a:pt x="11866" y="20100"/>
                    <a:pt x="13128" y="21034"/>
                  </a:cubicBezTo>
                  <a:cubicBezTo>
                    <a:pt x="13962" y="21651"/>
                    <a:pt x="17089" y="21888"/>
                    <a:pt x="19220" y="21888"/>
                  </a:cubicBezTo>
                  <a:cubicBezTo>
                    <a:pt x="20321" y="21888"/>
                    <a:pt x="21156" y="21825"/>
                    <a:pt x="21271" y="21718"/>
                  </a:cubicBezTo>
                  <a:cubicBezTo>
                    <a:pt x="21611" y="21406"/>
                    <a:pt x="24046" y="12220"/>
                    <a:pt x="24046" y="12220"/>
                  </a:cubicBezTo>
                  <a:cubicBezTo>
                    <a:pt x="24046" y="12220"/>
                    <a:pt x="24083" y="21030"/>
                    <a:pt x="25523" y="22202"/>
                  </a:cubicBezTo>
                  <a:cubicBezTo>
                    <a:pt x="26962" y="23375"/>
                    <a:pt x="34381" y="23561"/>
                    <a:pt x="34381" y="23561"/>
                  </a:cubicBezTo>
                  <a:cubicBezTo>
                    <a:pt x="34381" y="23561"/>
                    <a:pt x="31306" y="16577"/>
                    <a:pt x="32038" y="13079"/>
                  </a:cubicBezTo>
                  <a:lnTo>
                    <a:pt x="32038" y="13079"/>
                  </a:lnTo>
                  <a:cubicBezTo>
                    <a:pt x="32038" y="13080"/>
                    <a:pt x="33917" y="22246"/>
                    <a:pt x="35722" y="23661"/>
                  </a:cubicBezTo>
                  <a:cubicBezTo>
                    <a:pt x="35722" y="23661"/>
                    <a:pt x="40681" y="24010"/>
                    <a:pt x="42337" y="24010"/>
                  </a:cubicBezTo>
                  <a:cubicBezTo>
                    <a:pt x="42621" y="24010"/>
                    <a:pt x="42808" y="23999"/>
                    <a:pt x="42856" y="23975"/>
                  </a:cubicBezTo>
                  <a:cubicBezTo>
                    <a:pt x="43179" y="23811"/>
                    <a:pt x="42865" y="22043"/>
                    <a:pt x="43504" y="18011"/>
                  </a:cubicBezTo>
                  <a:lnTo>
                    <a:pt x="43551" y="18014"/>
                  </a:lnTo>
                  <a:cubicBezTo>
                    <a:pt x="43551" y="18014"/>
                    <a:pt x="43816" y="23227"/>
                    <a:pt x="44702" y="26787"/>
                  </a:cubicBezTo>
                  <a:cubicBezTo>
                    <a:pt x="45439" y="29776"/>
                    <a:pt x="45584" y="41155"/>
                    <a:pt x="39400" y="50621"/>
                  </a:cubicBezTo>
                  <a:cubicBezTo>
                    <a:pt x="38187" y="52490"/>
                    <a:pt x="36760" y="54210"/>
                    <a:pt x="35149" y="55750"/>
                  </a:cubicBezTo>
                  <a:cubicBezTo>
                    <a:pt x="35149" y="55750"/>
                    <a:pt x="37372" y="56224"/>
                    <a:pt x="39876" y="56224"/>
                  </a:cubicBezTo>
                  <a:cubicBezTo>
                    <a:pt x="42169" y="56224"/>
                    <a:pt x="44697" y="55827"/>
                    <a:pt x="45970" y="54305"/>
                  </a:cubicBezTo>
                  <a:cubicBezTo>
                    <a:pt x="45992" y="54278"/>
                    <a:pt x="46020" y="54250"/>
                    <a:pt x="46040" y="54221"/>
                  </a:cubicBezTo>
                  <a:lnTo>
                    <a:pt x="46157" y="54314"/>
                  </a:lnTo>
                  <a:cubicBezTo>
                    <a:pt x="47956" y="54050"/>
                    <a:pt x="49355" y="53466"/>
                    <a:pt x="50508" y="52512"/>
                  </a:cubicBezTo>
                  <a:lnTo>
                    <a:pt x="50556" y="52563"/>
                  </a:lnTo>
                  <a:cubicBezTo>
                    <a:pt x="50556" y="52563"/>
                    <a:pt x="51890" y="53558"/>
                    <a:pt x="53970" y="53558"/>
                  </a:cubicBezTo>
                  <a:cubicBezTo>
                    <a:pt x="54853" y="53558"/>
                    <a:pt x="55871" y="53378"/>
                    <a:pt x="56978" y="52867"/>
                  </a:cubicBezTo>
                  <a:cubicBezTo>
                    <a:pt x="63468" y="49875"/>
                    <a:pt x="59779" y="42639"/>
                    <a:pt x="58390" y="38628"/>
                  </a:cubicBezTo>
                  <a:cubicBezTo>
                    <a:pt x="58279" y="38313"/>
                    <a:pt x="58195" y="37990"/>
                    <a:pt x="58135" y="37661"/>
                  </a:cubicBezTo>
                  <a:cubicBezTo>
                    <a:pt x="57306" y="33437"/>
                    <a:pt x="59042" y="26157"/>
                    <a:pt x="56250" y="18407"/>
                  </a:cubicBezTo>
                  <a:cubicBezTo>
                    <a:pt x="53227" y="10032"/>
                    <a:pt x="42329" y="8505"/>
                    <a:pt x="42329" y="8505"/>
                  </a:cubicBezTo>
                  <a:cubicBezTo>
                    <a:pt x="42329" y="8505"/>
                    <a:pt x="42283" y="2440"/>
                    <a:pt x="32793" y="593"/>
                  </a:cubicBezTo>
                  <a:cubicBezTo>
                    <a:pt x="30756" y="197"/>
                    <a:pt x="28677" y="1"/>
                    <a:pt x="26601" y="1"/>
                  </a:cubicBezTo>
                  <a:close/>
                </a:path>
              </a:pathLst>
            </a:custGeom>
            <a:solidFill>
              <a:srgbClr val="CD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3"/>
            <p:cNvSpPr/>
            <p:nvPr/>
          </p:nvSpPr>
          <p:spPr>
            <a:xfrm>
              <a:off x="5075225" y="4599200"/>
              <a:ext cx="321225" cy="300500"/>
            </a:xfrm>
            <a:custGeom>
              <a:avLst/>
              <a:gdLst/>
              <a:ahLst/>
              <a:cxnLst/>
              <a:rect l="l" t="t" r="r" b="b"/>
              <a:pathLst>
                <a:path w="12849" h="12020" extrusionOk="0">
                  <a:moveTo>
                    <a:pt x="12849" y="0"/>
                  </a:moveTo>
                  <a:cubicBezTo>
                    <a:pt x="11559" y="736"/>
                    <a:pt x="8260" y="2159"/>
                    <a:pt x="4872" y="2520"/>
                  </a:cubicBezTo>
                  <a:cubicBezTo>
                    <a:pt x="3545" y="2659"/>
                    <a:pt x="2226" y="2718"/>
                    <a:pt x="968" y="2718"/>
                  </a:cubicBezTo>
                  <a:cubicBezTo>
                    <a:pt x="641" y="2718"/>
                    <a:pt x="318" y="2714"/>
                    <a:pt x="0" y="2706"/>
                  </a:cubicBezTo>
                  <a:lnTo>
                    <a:pt x="0" y="2706"/>
                  </a:lnTo>
                  <a:cubicBezTo>
                    <a:pt x="106" y="3527"/>
                    <a:pt x="706" y="8131"/>
                    <a:pt x="1130" y="11829"/>
                  </a:cubicBezTo>
                  <a:lnTo>
                    <a:pt x="1194" y="11824"/>
                  </a:lnTo>
                  <a:cubicBezTo>
                    <a:pt x="1194" y="11824"/>
                    <a:pt x="2974" y="12020"/>
                    <a:pt x="5208" y="12020"/>
                  </a:cubicBezTo>
                  <a:cubicBezTo>
                    <a:pt x="7447" y="12020"/>
                    <a:pt x="10140" y="11823"/>
                    <a:pt x="11951" y="11034"/>
                  </a:cubicBezTo>
                  <a:lnTo>
                    <a:pt x="11973" y="11034"/>
                  </a:lnTo>
                  <a:cubicBezTo>
                    <a:pt x="12524" y="6182"/>
                    <a:pt x="12827" y="367"/>
                    <a:pt x="12849" y="0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3"/>
            <p:cNvSpPr/>
            <p:nvPr/>
          </p:nvSpPr>
          <p:spPr>
            <a:xfrm>
              <a:off x="4255675" y="2077650"/>
              <a:ext cx="1123950" cy="1104650"/>
            </a:xfrm>
            <a:custGeom>
              <a:avLst/>
              <a:gdLst/>
              <a:ahLst/>
              <a:cxnLst/>
              <a:rect l="l" t="t" r="r" b="b"/>
              <a:pathLst>
                <a:path w="44958" h="44186" extrusionOk="0">
                  <a:moveTo>
                    <a:pt x="13734" y="0"/>
                  </a:moveTo>
                  <a:cubicBezTo>
                    <a:pt x="13546" y="542"/>
                    <a:pt x="9771" y="11209"/>
                    <a:pt x="9218" y="11550"/>
                  </a:cubicBezTo>
                  <a:cubicBezTo>
                    <a:pt x="8855" y="11775"/>
                    <a:pt x="8285" y="11869"/>
                    <a:pt x="7603" y="11869"/>
                  </a:cubicBezTo>
                  <a:cubicBezTo>
                    <a:pt x="7114" y="11869"/>
                    <a:pt x="6568" y="11821"/>
                    <a:pt x="5998" y="11738"/>
                  </a:cubicBezTo>
                  <a:lnTo>
                    <a:pt x="5950" y="12073"/>
                  </a:lnTo>
                  <a:cubicBezTo>
                    <a:pt x="5950" y="12073"/>
                    <a:pt x="4445" y="22143"/>
                    <a:pt x="3949" y="23139"/>
                  </a:cubicBezTo>
                  <a:cubicBezTo>
                    <a:pt x="3451" y="24136"/>
                    <a:pt x="0" y="29348"/>
                    <a:pt x="3064" y="34242"/>
                  </a:cubicBezTo>
                  <a:cubicBezTo>
                    <a:pt x="3067" y="34247"/>
                    <a:pt x="3071" y="34258"/>
                    <a:pt x="3078" y="34262"/>
                  </a:cubicBezTo>
                  <a:cubicBezTo>
                    <a:pt x="5483" y="38079"/>
                    <a:pt x="11654" y="41805"/>
                    <a:pt x="19180" y="43390"/>
                  </a:cubicBezTo>
                  <a:cubicBezTo>
                    <a:pt x="20479" y="43668"/>
                    <a:pt x="21791" y="43874"/>
                    <a:pt x="23112" y="44005"/>
                  </a:cubicBezTo>
                  <a:cubicBezTo>
                    <a:pt x="24353" y="44130"/>
                    <a:pt x="25520" y="44185"/>
                    <a:pt x="26613" y="44185"/>
                  </a:cubicBezTo>
                  <a:cubicBezTo>
                    <a:pt x="27895" y="44185"/>
                    <a:pt x="29075" y="44110"/>
                    <a:pt x="30155" y="43982"/>
                  </a:cubicBezTo>
                  <a:cubicBezTo>
                    <a:pt x="35765" y="43317"/>
                    <a:pt x="38619" y="41254"/>
                    <a:pt x="38619" y="41254"/>
                  </a:cubicBezTo>
                  <a:lnTo>
                    <a:pt x="38774" y="41352"/>
                  </a:lnTo>
                  <a:cubicBezTo>
                    <a:pt x="44958" y="31886"/>
                    <a:pt x="44813" y="20508"/>
                    <a:pt x="44076" y="17518"/>
                  </a:cubicBezTo>
                  <a:cubicBezTo>
                    <a:pt x="43190" y="13958"/>
                    <a:pt x="42925" y="8745"/>
                    <a:pt x="42925" y="8745"/>
                  </a:cubicBezTo>
                  <a:lnTo>
                    <a:pt x="42878" y="8742"/>
                  </a:lnTo>
                  <a:cubicBezTo>
                    <a:pt x="42239" y="12774"/>
                    <a:pt x="42560" y="14529"/>
                    <a:pt x="42230" y="14706"/>
                  </a:cubicBezTo>
                  <a:cubicBezTo>
                    <a:pt x="42180" y="14733"/>
                    <a:pt x="41980" y="14744"/>
                    <a:pt x="41678" y="14744"/>
                  </a:cubicBezTo>
                  <a:cubicBezTo>
                    <a:pt x="39990" y="14744"/>
                    <a:pt x="35096" y="14392"/>
                    <a:pt x="35096" y="14392"/>
                  </a:cubicBezTo>
                  <a:cubicBezTo>
                    <a:pt x="33291" y="12977"/>
                    <a:pt x="31412" y="3811"/>
                    <a:pt x="31412" y="3810"/>
                  </a:cubicBezTo>
                  <a:lnTo>
                    <a:pt x="31412" y="3810"/>
                  </a:lnTo>
                  <a:cubicBezTo>
                    <a:pt x="30680" y="7308"/>
                    <a:pt x="33755" y="14292"/>
                    <a:pt x="33755" y="14292"/>
                  </a:cubicBezTo>
                  <a:cubicBezTo>
                    <a:pt x="33755" y="14292"/>
                    <a:pt x="26336" y="14101"/>
                    <a:pt x="24897" y="12933"/>
                  </a:cubicBezTo>
                  <a:cubicBezTo>
                    <a:pt x="23457" y="11765"/>
                    <a:pt x="23420" y="2951"/>
                    <a:pt x="23420" y="2951"/>
                  </a:cubicBezTo>
                  <a:cubicBezTo>
                    <a:pt x="23420" y="2951"/>
                    <a:pt x="20981" y="12143"/>
                    <a:pt x="20645" y="12449"/>
                  </a:cubicBezTo>
                  <a:cubicBezTo>
                    <a:pt x="20534" y="12552"/>
                    <a:pt x="19733" y="12611"/>
                    <a:pt x="18669" y="12611"/>
                  </a:cubicBezTo>
                  <a:cubicBezTo>
                    <a:pt x="16530" y="12611"/>
                    <a:pt x="13323" y="12372"/>
                    <a:pt x="12502" y="11765"/>
                  </a:cubicBezTo>
                  <a:cubicBezTo>
                    <a:pt x="11274" y="10858"/>
                    <a:pt x="13619" y="515"/>
                    <a:pt x="13734" y="0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3"/>
            <p:cNvSpPr/>
            <p:nvPr/>
          </p:nvSpPr>
          <p:spPr>
            <a:xfrm>
              <a:off x="4734800" y="3162400"/>
              <a:ext cx="275175" cy="50975"/>
            </a:xfrm>
            <a:custGeom>
              <a:avLst/>
              <a:gdLst/>
              <a:ahLst/>
              <a:cxnLst/>
              <a:rect l="l" t="t" r="r" b="b"/>
              <a:pathLst>
                <a:path w="11007" h="2039" extrusionOk="0">
                  <a:moveTo>
                    <a:pt x="15" y="0"/>
                  </a:moveTo>
                  <a:lnTo>
                    <a:pt x="1" y="75"/>
                  </a:lnTo>
                  <a:cubicBezTo>
                    <a:pt x="1783" y="1440"/>
                    <a:pt x="3624" y="1947"/>
                    <a:pt x="5279" y="2027"/>
                  </a:cubicBezTo>
                  <a:cubicBezTo>
                    <a:pt x="5438" y="2035"/>
                    <a:pt x="5596" y="2039"/>
                    <a:pt x="5752" y="2039"/>
                  </a:cubicBezTo>
                  <a:cubicBezTo>
                    <a:pt x="8738" y="2039"/>
                    <a:pt x="11006" y="696"/>
                    <a:pt x="11006" y="696"/>
                  </a:cubicBezTo>
                  <a:lnTo>
                    <a:pt x="10990" y="592"/>
                  </a:lnTo>
                  <a:cubicBezTo>
                    <a:pt x="9910" y="720"/>
                    <a:pt x="8730" y="795"/>
                    <a:pt x="7448" y="795"/>
                  </a:cubicBezTo>
                  <a:cubicBezTo>
                    <a:pt x="6355" y="795"/>
                    <a:pt x="5188" y="740"/>
                    <a:pt x="3947" y="615"/>
                  </a:cubicBezTo>
                  <a:cubicBezTo>
                    <a:pt x="2626" y="484"/>
                    <a:pt x="1314" y="278"/>
                    <a:pt x="15" y="0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3"/>
            <p:cNvSpPr/>
            <p:nvPr/>
          </p:nvSpPr>
          <p:spPr>
            <a:xfrm>
              <a:off x="4778400" y="3223075"/>
              <a:ext cx="155675" cy="159400"/>
            </a:xfrm>
            <a:custGeom>
              <a:avLst/>
              <a:gdLst/>
              <a:ahLst/>
              <a:cxnLst/>
              <a:rect l="l" t="t" r="r" b="b"/>
              <a:pathLst>
                <a:path w="6227" h="6376" extrusionOk="0">
                  <a:moveTo>
                    <a:pt x="3515" y="0"/>
                  </a:moveTo>
                  <a:cubicBezTo>
                    <a:pt x="2871" y="1412"/>
                    <a:pt x="1371" y="2520"/>
                    <a:pt x="1" y="3023"/>
                  </a:cubicBezTo>
                  <a:lnTo>
                    <a:pt x="48" y="3151"/>
                  </a:lnTo>
                  <a:cubicBezTo>
                    <a:pt x="48" y="3151"/>
                    <a:pt x="1782" y="6180"/>
                    <a:pt x="2895" y="6368"/>
                  </a:cubicBezTo>
                  <a:cubicBezTo>
                    <a:pt x="2924" y="6373"/>
                    <a:pt x="2955" y="6375"/>
                    <a:pt x="2986" y="6375"/>
                  </a:cubicBezTo>
                  <a:cubicBezTo>
                    <a:pt x="4121" y="6375"/>
                    <a:pt x="6175" y="3151"/>
                    <a:pt x="6175" y="3151"/>
                  </a:cubicBezTo>
                  <a:lnTo>
                    <a:pt x="6226" y="3000"/>
                  </a:lnTo>
                  <a:cubicBezTo>
                    <a:pt x="4416" y="1919"/>
                    <a:pt x="3515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3"/>
            <p:cNvSpPr/>
            <p:nvPr/>
          </p:nvSpPr>
          <p:spPr>
            <a:xfrm>
              <a:off x="4691525" y="3164275"/>
              <a:ext cx="175275" cy="141825"/>
            </a:xfrm>
            <a:custGeom>
              <a:avLst/>
              <a:gdLst/>
              <a:ahLst/>
              <a:cxnLst/>
              <a:rect l="l" t="t" r="r" b="b"/>
              <a:pathLst>
                <a:path w="7011" h="5673" extrusionOk="0">
                  <a:moveTo>
                    <a:pt x="1732" y="0"/>
                  </a:moveTo>
                  <a:cubicBezTo>
                    <a:pt x="1732" y="0"/>
                    <a:pt x="0" y="4049"/>
                    <a:pt x="929" y="5260"/>
                  </a:cubicBezTo>
                  <a:cubicBezTo>
                    <a:pt x="1147" y="5542"/>
                    <a:pt x="1536" y="5673"/>
                    <a:pt x="2017" y="5673"/>
                  </a:cubicBezTo>
                  <a:cubicBezTo>
                    <a:pt x="2447" y="5673"/>
                    <a:pt x="2952" y="5568"/>
                    <a:pt x="3476" y="5375"/>
                  </a:cubicBezTo>
                  <a:cubicBezTo>
                    <a:pt x="4846" y="4872"/>
                    <a:pt x="6348" y="3764"/>
                    <a:pt x="6990" y="2352"/>
                  </a:cubicBezTo>
                  <a:lnTo>
                    <a:pt x="7010" y="1952"/>
                  </a:lnTo>
                  <a:cubicBezTo>
                    <a:pt x="5355" y="1872"/>
                    <a:pt x="3514" y="1365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3"/>
            <p:cNvSpPr/>
            <p:nvPr/>
          </p:nvSpPr>
          <p:spPr>
            <a:xfrm>
              <a:off x="4527625" y="4512125"/>
              <a:ext cx="315450" cy="357575"/>
            </a:xfrm>
            <a:custGeom>
              <a:avLst/>
              <a:gdLst/>
              <a:ahLst/>
              <a:cxnLst/>
              <a:rect l="l" t="t" r="r" b="b"/>
              <a:pathLst>
                <a:path w="12618" h="14303" extrusionOk="0">
                  <a:moveTo>
                    <a:pt x="1548" y="0"/>
                  </a:moveTo>
                  <a:lnTo>
                    <a:pt x="1548" y="0"/>
                  </a:lnTo>
                  <a:cubicBezTo>
                    <a:pt x="1053" y="743"/>
                    <a:pt x="809" y="2847"/>
                    <a:pt x="0" y="3159"/>
                  </a:cubicBezTo>
                  <a:cubicBezTo>
                    <a:pt x="0" y="3159"/>
                    <a:pt x="708" y="9446"/>
                    <a:pt x="1088" y="13874"/>
                  </a:cubicBezTo>
                  <a:cubicBezTo>
                    <a:pt x="1390" y="13908"/>
                    <a:pt x="4546" y="14302"/>
                    <a:pt x="7542" y="14302"/>
                  </a:cubicBezTo>
                  <a:cubicBezTo>
                    <a:pt x="9112" y="14302"/>
                    <a:pt x="10638" y="14194"/>
                    <a:pt x="11687" y="13869"/>
                  </a:cubicBezTo>
                  <a:lnTo>
                    <a:pt x="11838" y="13885"/>
                  </a:lnTo>
                  <a:cubicBezTo>
                    <a:pt x="12256" y="9734"/>
                    <a:pt x="12617" y="5383"/>
                    <a:pt x="12617" y="5383"/>
                  </a:cubicBezTo>
                  <a:lnTo>
                    <a:pt x="12579" y="5286"/>
                  </a:lnTo>
                  <a:cubicBezTo>
                    <a:pt x="12023" y="5478"/>
                    <a:pt x="11353" y="5558"/>
                    <a:pt x="10622" y="5558"/>
                  </a:cubicBezTo>
                  <a:cubicBezTo>
                    <a:pt x="7017" y="5558"/>
                    <a:pt x="1916" y="3605"/>
                    <a:pt x="1608" y="3403"/>
                  </a:cubicBezTo>
                  <a:cubicBezTo>
                    <a:pt x="1239" y="3159"/>
                    <a:pt x="1548" y="1"/>
                    <a:pt x="1548" y="0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3"/>
            <p:cNvSpPr/>
            <p:nvPr/>
          </p:nvSpPr>
          <p:spPr>
            <a:xfrm>
              <a:off x="4554850" y="4858825"/>
              <a:ext cx="268750" cy="115275"/>
            </a:xfrm>
            <a:custGeom>
              <a:avLst/>
              <a:gdLst/>
              <a:ahLst/>
              <a:cxnLst/>
              <a:rect l="l" t="t" r="r" b="b"/>
              <a:pathLst>
                <a:path w="10750" h="4611" extrusionOk="0">
                  <a:moveTo>
                    <a:pt x="10598" y="1"/>
                  </a:moveTo>
                  <a:cubicBezTo>
                    <a:pt x="9549" y="326"/>
                    <a:pt x="8024" y="434"/>
                    <a:pt x="6455" y="434"/>
                  </a:cubicBezTo>
                  <a:cubicBezTo>
                    <a:pt x="3458" y="434"/>
                    <a:pt x="301" y="39"/>
                    <a:pt x="1" y="5"/>
                  </a:cubicBezTo>
                  <a:lnTo>
                    <a:pt x="1" y="5"/>
                  </a:lnTo>
                  <a:cubicBezTo>
                    <a:pt x="176" y="1953"/>
                    <a:pt x="283" y="3541"/>
                    <a:pt x="240" y="4077"/>
                  </a:cubicBezTo>
                  <a:lnTo>
                    <a:pt x="398" y="4081"/>
                  </a:lnTo>
                  <a:cubicBezTo>
                    <a:pt x="398" y="4081"/>
                    <a:pt x="3748" y="4610"/>
                    <a:pt x="6677" y="4610"/>
                  </a:cubicBezTo>
                  <a:cubicBezTo>
                    <a:pt x="8079" y="4610"/>
                    <a:pt x="9385" y="4489"/>
                    <a:pt x="10182" y="4130"/>
                  </a:cubicBezTo>
                  <a:lnTo>
                    <a:pt x="10291" y="4145"/>
                  </a:lnTo>
                  <a:cubicBezTo>
                    <a:pt x="10441" y="2929"/>
                    <a:pt x="10598" y="1486"/>
                    <a:pt x="10749" y="17"/>
                  </a:cubicBezTo>
                  <a:lnTo>
                    <a:pt x="10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3"/>
            <p:cNvSpPr/>
            <p:nvPr/>
          </p:nvSpPr>
          <p:spPr>
            <a:xfrm>
              <a:off x="4177525" y="2340875"/>
              <a:ext cx="228100" cy="595250"/>
            </a:xfrm>
            <a:custGeom>
              <a:avLst/>
              <a:gdLst/>
              <a:ahLst/>
              <a:cxnLst/>
              <a:rect l="l" t="t" r="r" b="b"/>
              <a:pathLst>
                <a:path w="9124" h="23810" extrusionOk="0">
                  <a:moveTo>
                    <a:pt x="4394" y="1"/>
                  </a:moveTo>
                  <a:lnTo>
                    <a:pt x="4362" y="85"/>
                  </a:lnTo>
                  <a:cubicBezTo>
                    <a:pt x="4362" y="85"/>
                    <a:pt x="3026" y="9624"/>
                    <a:pt x="1" y="15066"/>
                  </a:cubicBezTo>
                  <a:cubicBezTo>
                    <a:pt x="585" y="15327"/>
                    <a:pt x="1147" y="18008"/>
                    <a:pt x="1147" y="18008"/>
                  </a:cubicBezTo>
                  <a:lnTo>
                    <a:pt x="1190" y="18062"/>
                  </a:lnTo>
                  <a:cubicBezTo>
                    <a:pt x="1327" y="17938"/>
                    <a:pt x="1406" y="17874"/>
                    <a:pt x="1406" y="17874"/>
                  </a:cubicBezTo>
                  <a:cubicBezTo>
                    <a:pt x="1725" y="18351"/>
                    <a:pt x="2050" y="18814"/>
                    <a:pt x="2378" y="19266"/>
                  </a:cubicBezTo>
                  <a:cubicBezTo>
                    <a:pt x="3517" y="20857"/>
                    <a:pt x="4756" y="22376"/>
                    <a:pt x="6088" y="23810"/>
                  </a:cubicBezTo>
                  <a:lnTo>
                    <a:pt x="6204" y="23733"/>
                  </a:lnTo>
                  <a:cubicBezTo>
                    <a:pt x="6197" y="23729"/>
                    <a:pt x="6193" y="23718"/>
                    <a:pt x="6188" y="23713"/>
                  </a:cubicBezTo>
                  <a:cubicBezTo>
                    <a:pt x="3126" y="18819"/>
                    <a:pt x="6569" y="13614"/>
                    <a:pt x="7073" y="12610"/>
                  </a:cubicBezTo>
                  <a:cubicBezTo>
                    <a:pt x="7578" y="11607"/>
                    <a:pt x="9076" y="1544"/>
                    <a:pt x="9076" y="1544"/>
                  </a:cubicBezTo>
                  <a:lnTo>
                    <a:pt x="9124" y="1209"/>
                  </a:lnTo>
                  <a:cubicBezTo>
                    <a:pt x="7462" y="977"/>
                    <a:pt x="5606" y="457"/>
                    <a:pt x="4394" y="1"/>
                  </a:cubicBezTo>
                  <a:close/>
                </a:path>
              </a:pathLst>
            </a:custGeom>
            <a:solidFill>
              <a:srgbClr val="CD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3"/>
            <p:cNvSpPr/>
            <p:nvPr/>
          </p:nvSpPr>
          <p:spPr>
            <a:xfrm>
              <a:off x="3976500" y="2704325"/>
              <a:ext cx="230800" cy="217800"/>
            </a:xfrm>
            <a:custGeom>
              <a:avLst/>
              <a:gdLst/>
              <a:ahLst/>
              <a:cxnLst/>
              <a:rect l="l" t="t" r="r" b="b"/>
              <a:pathLst>
                <a:path w="9232" h="8712" extrusionOk="0">
                  <a:moveTo>
                    <a:pt x="4746" y="0"/>
                  </a:moveTo>
                  <a:cubicBezTo>
                    <a:pt x="4719" y="0"/>
                    <a:pt x="4694" y="5"/>
                    <a:pt x="4672" y="14"/>
                  </a:cubicBezTo>
                  <a:cubicBezTo>
                    <a:pt x="3823" y="364"/>
                    <a:pt x="5259" y="2940"/>
                    <a:pt x="5336" y="3077"/>
                  </a:cubicBezTo>
                  <a:cubicBezTo>
                    <a:pt x="5222" y="2930"/>
                    <a:pt x="3418" y="581"/>
                    <a:pt x="2413" y="581"/>
                  </a:cubicBezTo>
                  <a:cubicBezTo>
                    <a:pt x="2324" y="581"/>
                    <a:pt x="2242" y="599"/>
                    <a:pt x="2167" y="640"/>
                  </a:cubicBezTo>
                  <a:cubicBezTo>
                    <a:pt x="1317" y="1096"/>
                    <a:pt x="3440" y="3836"/>
                    <a:pt x="3552" y="3979"/>
                  </a:cubicBezTo>
                  <a:cubicBezTo>
                    <a:pt x="3445" y="3882"/>
                    <a:pt x="1849" y="2455"/>
                    <a:pt x="995" y="2455"/>
                  </a:cubicBezTo>
                  <a:cubicBezTo>
                    <a:pt x="867" y="2455"/>
                    <a:pt x="756" y="2487"/>
                    <a:pt x="669" y="2561"/>
                  </a:cubicBezTo>
                  <a:cubicBezTo>
                    <a:pt x="1" y="3125"/>
                    <a:pt x="2351" y="5772"/>
                    <a:pt x="2481" y="6064"/>
                  </a:cubicBezTo>
                  <a:cubicBezTo>
                    <a:pt x="2596" y="6319"/>
                    <a:pt x="2995" y="7715"/>
                    <a:pt x="3636" y="8436"/>
                  </a:cubicBezTo>
                  <a:cubicBezTo>
                    <a:pt x="3723" y="8538"/>
                    <a:pt x="3823" y="8628"/>
                    <a:pt x="3935" y="8702"/>
                  </a:cubicBezTo>
                  <a:lnTo>
                    <a:pt x="3951" y="8712"/>
                  </a:lnTo>
                  <a:cubicBezTo>
                    <a:pt x="4863" y="7296"/>
                    <a:pt x="8326" y="4292"/>
                    <a:pt x="9231" y="3522"/>
                  </a:cubicBezTo>
                  <a:lnTo>
                    <a:pt x="9188" y="3468"/>
                  </a:lnTo>
                  <a:cubicBezTo>
                    <a:pt x="9188" y="3468"/>
                    <a:pt x="8626" y="789"/>
                    <a:pt x="8042" y="528"/>
                  </a:cubicBezTo>
                  <a:cubicBezTo>
                    <a:pt x="7978" y="640"/>
                    <a:pt x="7920" y="747"/>
                    <a:pt x="7856" y="853"/>
                  </a:cubicBezTo>
                  <a:cubicBezTo>
                    <a:pt x="7719" y="1092"/>
                    <a:pt x="7580" y="1324"/>
                    <a:pt x="7443" y="1548"/>
                  </a:cubicBezTo>
                  <a:cubicBezTo>
                    <a:pt x="7407" y="1931"/>
                    <a:pt x="7400" y="2316"/>
                    <a:pt x="7420" y="2700"/>
                  </a:cubicBezTo>
                  <a:cubicBezTo>
                    <a:pt x="7420" y="2700"/>
                    <a:pt x="7272" y="2497"/>
                    <a:pt x="7033" y="2201"/>
                  </a:cubicBezTo>
                  <a:cubicBezTo>
                    <a:pt x="6421" y="1420"/>
                    <a:pt x="5229" y="0"/>
                    <a:pt x="4746" y="0"/>
                  </a:cubicBezTo>
                  <a:close/>
                </a:path>
              </a:pathLst>
            </a:custGeom>
            <a:solidFill>
              <a:srgbClr val="F9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3"/>
            <p:cNvSpPr/>
            <p:nvPr/>
          </p:nvSpPr>
          <p:spPr>
            <a:xfrm>
              <a:off x="4747475" y="2606225"/>
              <a:ext cx="91675" cy="61150"/>
            </a:xfrm>
            <a:custGeom>
              <a:avLst/>
              <a:gdLst/>
              <a:ahLst/>
              <a:cxnLst/>
              <a:rect l="l" t="t" r="r" b="b"/>
              <a:pathLst>
                <a:path w="3667" h="2446" extrusionOk="0">
                  <a:moveTo>
                    <a:pt x="1776" y="0"/>
                  </a:moveTo>
                  <a:cubicBezTo>
                    <a:pt x="825" y="0"/>
                    <a:pt x="51" y="506"/>
                    <a:pt x="26" y="1155"/>
                  </a:cubicBezTo>
                  <a:cubicBezTo>
                    <a:pt x="1" y="1827"/>
                    <a:pt x="789" y="2407"/>
                    <a:pt x="1787" y="2443"/>
                  </a:cubicBezTo>
                  <a:cubicBezTo>
                    <a:pt x="1820" y="2445"/>
                    <a:pt x="1854" y="2445"/>
                    <a:pt x="1887" y="2445"/>
                  </a:cubicBezTo>
                  <a:cubicBezTo>
                    <a:pt x="2841" y="2445"/>
                    <a:pt x="3614" y="1941"/>
                    <a:pt x="3641" y="1292"/>
                  </a:cubicBezTo>
                  <a:cubicBezTo>
                    <a:pt x="3666" y="617"/>
                    <a:pt x="2880" y="42"/>
                    <a:pt x="1880" y="2"/>
                  </a:cubicBezTo>
                  <a:cubicBezTo>
                    <a:pt x="1845" y="1"/>
                    <a:pt x="1811" y="0"/>
                    <a:pt x="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3"/>
            <p:cNvSpPr/>
            <p:nvPr/>
          </p:nvSpPr>
          <p:spPr>
            <a:xfrm>
              <a:off x="4514875" y="2566875"/>
              <a:ext cx="142325" cy="58400"/>
            </a:xfrm>
            <a:custGeom>
              <a:avLst/>
              <a:gdLst/>
              <a:ahLst/>
              <a:cxnLst/>
              <a:rect l="l" t="t" r="r" b="b"/>
              <a:pathLst>
                <a:path w="5693" h="2336" extrusionOk="0">
                  <a:moveTo>
                    <a:pt x="1908" y="0"/>
                  </a:moveTo>
                  <a:cubicBezTo>
                    <a:pt x="863" y="0"/>
                    <a:pt x="1" y="389"/>
                    <a:pt x="89" y="941"/>
                  </a:cubicBezTo>
                  <a:cubicBezTo>
                    <a:pt x="215" y="1719"/>
                    <a:pt x="1830" y="1563"/>
                    <a:pt x="2749" y="1815"/>
                  </a:cubicBezTo>
                  <a:cubicBezTo>
                    <a:pt x="3252" y="1954"/>
                    <a:pt x="4311" y="2336"/>
                    <a:pt x="4913" y="2336"/>
                  </a:cubicBezTo>
                  <a:cubicBezTo>
                    <a:pt x="5090" y="2336"/>
                    <a:pt x="5227" y="2303"/>
                    <a:pt x="5300" y="2222"/>
                  </a:cubicBezTo>
                  <a:cubicBezTo>
                    <a:pt x="5692" y="1784"/>
                    <a:pt x="4654" y="463"/>
                    <a:pt x="2751" y="84"/>
                  </a:cubicBezTo>
                  <a:cubicBezTo>
                    <a:pt x="2467" y="27"/>
                    <a:pt x="2181" y="0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3"/>
            <p:cNvSpPr/>
            <p:nvPr/>
          </p:nvSpPr>
          <p:spPr>
            <a:xfrm>
              <a:off x="4552975" y="2546475"/>
              <a:ext cx="23775" cy="32050"/>
            </a:xfrm>
            <a:custGeom>
              <a:avLst/>
              <a:gdLst/>
              <a:ahLst/>
              <a:cxnLst/>
              <a:rect l="l" t="t" r="r" b="b"/>
              <a:pathLst>
                <a:path w="951" h="1282" extrusionOk="0">
                  <a:moveTo>
                    <a:pt x="164" y="0"/>
                  </a:moveTo>
                  <a:cubicBezTo>
                    <a:pt x="98" y="0"/>
                    <a:pt x="33" y="48"/>
                    <a:pt x="25" y="124"/>
                  </a:cubicBezTo>
                  <a:cubicBezTo>
                    <a:pt x="1" y="352"/>
                    <a:pt x="50" y="562"/>
                    <a:pt x="145" y="748"/>
                  </a:cubicBezTo>
                  <a:cubicBezTo>
                    <a:pt x="242" y="936"/>
                    <a:pt x="362" y="1137"/>
                    <a:pt x="583" y="1255"/>
                  </a:cubicBezTo>
                  <a:cubicBezTo>
                    <a:pt x="617" y="1273"/>
                    <a:pt x="651" y="1282"/>
                    <a:pt x="685" y="1282"/>
                  </a:cubicBezTo>
                  <a:cubicBezTo>
                    <a:pt x="830" y="1282"/>
                    <a:pt x="950" y="1127"/>
                    <a:pt x="882" y="974"/>
                  </a:cubicBezTo>
                  <a:lnTo>
                    <a:pt x="866" y="938"/>
                  </a:lnTo>
                  <a:cubicBezTo>
                    <a:pt x="800" y="788"/>
                    <a:pt x="720" y="644"/>
                    <a:pt x="614" y="498"/>
                  </a:cubicBezTo>
                  <a:cubicBezTo>
                    <a:pt x="506" y="352"/>
                    <a:pt x="415" y="188"/>
                    <a:pt x="264" y="46"/>
                  </a:cubicBezTo>
                  <a:lnTo>
                    <a:pt x="256" y="37"/>
                  </a:lnTo>
                  <a:cubicBezTo>
                    <a:pt x="229" y="12"/>
                    <a:pt x="19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3"/>
            <p:cNvSpPr/>
            <p:nvPr/>
          </p:nvSpPr>
          <p:spPr>
            <a:xfrm>
              <a:off x="4526175" y="2547700"/>
              <a:ext cx="25150" cy="35625"/>
            </a:xfrm>
            <a:custGeom>
              <a:avLst/>
              <a:gdLst/>
              <a:ahLst/>
              <a:cxnLst/>
              <a:rect l="l" t="t" r="r" b="b"/>
              <a:pathLst>
                <a:path w="1006" h="1425" extrusionOk="0">
                  <a:moveTo>
                    <a:pt x="171" y="0"/>
                  </a:moveTo>
                  <a:cubicBezTo>
                    <a:pt x="106" y="0"/>
                    <a:pt x="48" y="48"/>
                    <a:pt x="38" y="114"/>
                  </a:cubicBezTo>
                  <a:cubicBezTo>
                    <a:pt x="0" y="367"/>
                    <a:pt x="36" y="617"/>
                    <a:pt x="139" y="836"/>
                  </a:cubicBezTo>
                  <a:cubicBezTo>
                    <a:pt x="241" y="1055"/>
                    <a:pt x="392" y="1316"/>
                    <a:pt x="702" y="1414"/>
                  </a:cubicBezTo>
                  <a:cubicBezTo>
                    <a:pt x="723" y="1421"/>
                    <a:pt x="745" y="1424"/>
                    <a:pt x="766" y="1424"/>
                  </a:cubicBezTo>
                  <a:cubicBezTo>
                    <a:pt x="809" y="1424"/>
                    <a:pt x="852" y="1411"/>
                    <a:pt x="889" y="1387"/>
                  </a:cubicBezTo>
                  <a:cubicBezTo>
                    <a:pt x="983" y="1320"/>
                    <a:pt x="1005" y="1188"/>
                    <a:pt x="936" y="1095"/>
                  </a:cubicBezTo>
                  <a:lnTo>
                    <a:pt x="898" y="1037"/>
                  </a:lnTo>
                  <a:cubicBezTo>
                    <a:pt x="814" y="918"/>
                    <a:pt x="728" y="769"/>
                    <a:pt x="617" y="604"/>
                  </a:cubicBezTo>
                  <a:cubicBezTo>
                    <a:pt x="507" y="440"/>
                    <a:pt x="427" y="243"/>
                    <a:pt x="286" y="64"/>
                  </a:cubicBezTo>
                  <a:lnTo>
                    <a:pt x="277" y="52"/>
                  </a:lnTo>
                  <a:cubicBezTo>
                    <a:pt x="257" y="24"/>
                    <a:pt x="228" y="6"/>
                    <a:pt x="193" y="2"/>
                  </a:cubicBezTo>
                  <a:cubicBezTo>
                    <a:pt x="186" y="1"/>
                    <a:pt x="178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3"/>
            <p:cNvSpPr/>
            <p:nvPr/>
          </p:nvSpPr>
          <p:spPr>
            <a:xfrm>
              <a:off x="4500800" y="2558075"/>
              <a:ext cx="35100" cy="34100"/>
            </a:xfrm>
            <a:custGeom>
              <a:avLst/>
              <a:gdLst/>
              <a:ahLst/>
              <a:cxnLst/>
              <a:rect l="l" t="t" r="r" b="b"/>
              <a:pathLst>
                <a:path w="1404" h="1364" extrusionOk="0">
                  <a:moveTo>
                    <a:pt x="139" y="1"/>
                  </a:moveTo>
                  <a:cubicBezTo>
                    <a:pt x="135" y="1"/>
                    <a:pt x="131" y="1"/>
                    <a:pt x="126" y="1"/>
                  </a:cubicBezTo>
                  <a:cubicBezTo>
                    <a:pt x="55" y="7"/>
                    <a:pt x="1" y="71"/>
                    <a:pt x="6" y="144"/>
                  </a:cubicBezTo>
                  <a:cubicBezTo>
                    <a:pt x="32" y="445"/>
                    <a:pt x="156" y="713"/>
                    <a:pt x="351" y="932"/>
                  </a:cubicBezTo>
                  <a:cubicBezTo>
                    <a:pt x="546" y="1151"/>
                    <a:pt x="825" y="1350"/>
                    <a:pt x="1146" y="1363"/>
                  </a:cubicBezTo>
                  <a:cubicBezTo>
                    <a:pt x="1151" y="1363"/>
                    <a:pt x="1156" y="1363"/>
                    <a:pt x="1161" y="1363"/>
                  </a:cubicBezTo>
                  <a:cubicBezTo>
                    <a:pt x="1234" y="1363"/>
                    <a:pt x="1302" y="1326"/>
                    <a:pt x="1340" y="1264"/>
                  </a:cubicBezTo>
                  <a:cubicBezTo>
                    <a:pt x="1404" y="1162"/>
                    <a:pt x="1373" y="1030"/>
                    <a:pt x="1272" y="967"/>
                  </a:cubicBezTo>
                  <a:lnTo>
                    <a:pt x="1249" y="952"/>
                  </a:lnTo>
                  <a:cubicBezTo>
                    <a:pt x="1064" y="837"/>
                    <a:pt x="907" y="718"/>
                    <a:pt x="739" y="571"/>
                  </a:cubicBezTo>
                  <a:cubicBezTo>
                    <a:pt x="570" y="421"/>
                    <a:pt x="422" y="230"/>
                    <a:pt x="243" y="53"/>
                  </a:cubicBezTo>
                  <a:lnTo>
                    <a:pt x="230" y="38"/>
                  </a:lnTo>
                  <a:cubicBezTo>
                    <a:pt x="206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3"/>
            <p:cNvSpPr/>
            <p:nvPr/>
          </p:nvSpPr>
          <p:spPr>
            <a:xfrm>
              <a:off x="4687225" y="2739175"/>
              <a:ext cx="253100" cy="156375"/>
            </a:xfrm>
            <a:custGeom>
              <a:avLst/>
              <a:gdLst/>
              <a:ahLst/>
              <a:cxnLst/>
              <a:rect l="l" t="t" r="r" b="b"/>
              <a:pathLst>
                <a:path w="10124" h="6255" extrusionOk="0">
                  <a:moveTo>
                    <a:pt x="6617" y="1"/>
                  </a:moveTo>
                  <a:cubicBezTo>
                    <a:pt x="4178" y="1"/>
                    <a:pt x="1151" y="277"/>
                    <a:pt x="621" y="736"/>
                  </a:cubicBezTo>
                  <a:cubicBezTo>
                    <a:pt x="1" y="1275"/>
                    <a:pt x="1358" y="6168"/>
                    <a:pt x="4920" y="6252"/>
                  </a:cubicBezTo>
                  <a:cubicBezTo>
                    <a:pt x="4977" y="6253"/>
                    <a:pt x="5033" y="6254"/>
                    <a:pt x="5089" y="6254"/>
                  </a:cubicBezTo>
                  <a:cubicBezTo>
                    <a:pt x="9870" y="6254"/>
                    <a:pt x="10123" y="1128"/>
                    <a:pt x="9813" y="421"/>
                  </a:cubicBezTo>
                  <a:cubicBezTo>
                    <a:pt x="9685" y="131"/>
                    <a:pt x="8289" y="1"/>
                    <a:pt x="6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3"/>
            <p:cNvSpPr/>
            <p:nvPr/>
          </p:nvSpPr>
          <p:spPr>
            <a:xfrm>
              <a:off x="4692650" y="2729700"/>
              <a:ext cx="251000" cy="173850"/>
            </a:xfrm>
            <a:custGeom>
              <a:avLst/>
              <a:gdLst/>
              <a:ahLst/>
              <a:cxnLst/>
              <a:rect l="l" t="t" r="r" b="b"/>
              <a:pathLst>
                <a:path w="10040" h="6954" extrusionOk="0">
                  <a:moveTo>
                    <a:pt x="6093" y="726"/>
                  </a:moveTo>
                  <a:cubicBezTo>
                    <a:pt x="6331" y="726"/>
                    <a:pt x="6569" y="734"/>
                    <a:pt x="6806" y="754"/>
                  </a:cubicBezTo>
                  <a:cubicBezTo>
                    <a:pt x="7319" y="782"/>
                    <a:pt x="7831" y="825"/>
                    <a:pt x="8336" y="825"/>
                  </a:cubicBezTo>
                  <a:cubicBezTo>
                    <a:pt x="8356" y="825"/>
                    <a:pt x="8376" y="825"/>
                    <a:pt x="8395" y="825"/>
                  </a:cubicBezTo>
                  <a:cubicBezTo>
                    <a:pt x="8647" y="831"/>
                    <a:pt x="8895" y="873"/>
                    <a:pt x="9134" y="951"/>
                  </a:cubicBezTo>
                  <a:cubicBezTo>
                    <a:pt x="9186" y="971"/>
                    <a:pt x="9237" y="993"/>
                    <a:pt x="9271" y="1002"/>
                  </a:cubicBezTo>
                  <a:cubicBezTo>
                    <a:pt x="9274" y="1003"/>
                    <a:pt x="9277" y="1004"/>
                    <a:pt x="9280" y="1005"/>
                  </a:cubicBezTo>
                  <a:lnTo>
                    <a:pt x="9280" y="1005"/>
                  </a:lnTo>
                  <a:cubicBezTo>
                    <a:pt x="9284" y="1019"/>
                    <a:pt x="9289" y="1033"/>
                    <a:pt x="9291" y="1044"/>
                  </a:cubicBezTo>
                  <a:cubicBezTo>
                    <a:pt x="9306" y="1099"/>
                    <a:pt x="9315" y="1155"/>
                    <a:pt x="9324" y="1210"/>
                  </a:cubicBezTo>
                  <a:cubicBezTo>
                    <a:pt x="9401" y="1695"/>
                    <a:pt x="9260" y="2214"/>
                    <a:pt x="9189" y="2714"/>
                  </a:cubicBezTo>
                  <a:cubicBezTo>
                    <a:pt x="9140" y="2965"/>
                    <a:pt x="9074" y="3214"/>
                    <a:pt x="8990" y="3454"/>
                  </a:cubicBezTo>
                  <a:cubicBezTo>
                    <a:pt x="8897" y="3690"/>
                    <a:pt x="8786" y="3920"/>
                    <a:pt x="8660" y="4139"/>
                  </a:cubicBezTo>
                  <a:cubicBezTo>
                    <a:pt x="8414" y="4573"/>
                    <a:pt x="8147" y="5031"/>
                    <a:pt x="7744" y="5308"/>
                  </a:cubicBezTo>
                  <a:cubicBezTo>
                    <a:pt x="7339" y="5587"/>
                    <a:pt x="6947" y="5908"/>
                    <a:pt x="6467" y="6051"/>
                  </a:cubicBezTo>
                  <a:cubicBezTo>
                    <a:pt x="5985" y="6191"/>
                    <a:pt x="5483" y="6239"/>
                    <a:pt x="4973" y="6324"/>
                  </a:cubicBezTo>
                  <a:cubicBezTo>
                    <a:pt x="4909" y="6330"/>
                    <a:pt x="4847" y="6333"/>
                    <a:pt x="4785" y="6333"/>
                  </a:cubicBezTo>
                  <a:cubicBezTo>
                    <a:pt x="4339" y="6333"/>
                    <a:pt x="3932" y="6197"/>
                    <a:pt x="3506" y="6071"/>
                  </a:cubicBezTo>
                  <a:cubicBezTo>
                    <a:pt x="3020" y="5927"/>
                    <a:pt x="2672" y="5553"/>
                    <a:pt x="2263" y="5241"/>
                  </a:cubicBezTo>
                  <a:cubicBezTo>
                    <a:pt x="1854" y="4929"/>
                    <a:pt x="1573" y="4480"/>
                    <a:pt x="1322" y="4031"/>
                  </a:cubicBezTo>
                  <a:cubicBezTo>
                    <a:pt x="990" y="3617"/>
                    <a:pt x="875" y="3097"/>
                    <a:pt x="665" y="2622"/>
                  </a:cubicBezTo>
                  <a:cubicBezTo>
                    <a:pt x="568" y="2378"/>
                    <a:pt x="548" y="2115"/>
                    <a:pt x="528" y="1869"/>
                  </a:cubicBezTo>
                  <a:cubicBezTo>
                    <a:pt x="519" y="1745"/>
                    <a:pt x="502" y="1623"/>
                    <a:pt x="510" y="1511"/>
                  </a:cubicBezTo>
                  <a:cubicBezTo>
                    <a:pt x="510" y="1429"/>
                    <a:pt x="519" y="1349"/>
                    <a:pt x="537" y="1267"/>
                  </a:cubicBezTo>
                  <a:lnTo>
                    <a:pt x="555" y="1290"/>
                  </a:lnTo>
                  <a:cubicBezTo>
                    <a:pt x="698" y="1216"/>
                    <a:pt x="984" y="1161"/>
                    <a:pt x="1227" y="1121"/>
                  </a:cubicBezTo>
                  <a:lnTo>
                    <a:pt x="2006" y="1011"/>
                  </a:lnTo>
                  <a:cubicBezTo>
                    <a:pt x="2530" y="918"/>
                    <a:pt x="3062" y="865"/>
                    <a:pt x="3595" y="851"/>
                  </a:cubicBezTo>
                  <a:cubicBezTo>
                    <a:pt x="4427" y="824"/>
                    <a:pt x="5260" y="726"/>
                    <a:pt x="6093" y="726"/>
                  </a:cubicBezTo>
                  <a:close/>
                  <a:moveTo>
                    <a:pt x="7297" y="4"/>
                  </a:moveTo>
                  <a:cubicBezTo>
                    <a:pt x="7137" y="4"/>
                    <a:pt x="6977" y="7"/>
                    <a:pt x="6817" y="11"/>
                  </a:cubicBezTo>
                  <a:cubicBezTo>
                    <a:pt x="5723" y="75"/>
                    <a:pt x="4628" y="0"/>
                    <a:pt x="3539" y="134"/>
                  </a:cubicBezTo>
                  <a:lnTo>
                    <a:pt x="1900" y="333"/>
                  </a:lnTo>
                  <a:cubicBezTo>
                    <a:pt x="1625" y="376"/>
                    <a:pt x="1351" y="440"/>
                    <a:pt x="1084" y="524"/>
                  </a:cubicBezTo>
                  <a:cubicBezTo>
                    <a:pt x="811" y="623"/>
                    <a:pt x="546" y="687"/>
                    <a:pt x="254" y="942"/>
                  </a:cubicBezTo>
                  <a:lnTo>
                    <a:pt x="273" y="962"/>
                  </a:lnTo>
                  <a:cubicBezTo>
                    <a:pt x="75" y="1134"/>
                    <a:pt x="55" y="1311"/>
                    <a:pt x="23" y="1464"/>
                  </a:cubicBezTo>
                  <a:cubicBezTo>
                    <a:pt x="4" y="1615"/>
                    <a:pt x="1" y="1767"/>
                    <a:pt x="17" y="1918"/>
                  </a:cubicBezTo>
                  <a:cubicBezTo>
                    <a:pt x="48" y="2210"/>
                    <a:pt x="141" y="2478"/>
                    <a:pt x="194" y="2754"/>
                  </a:cubicBezTo>
                  <a:cubicBezTo>
                    <a:pt x="283" y="3323"/>
                    <a:pt x="595" y="3801"/>
                    <a:pt x="803" y="4328"/>
                  </a:cubicBezTo>
                  <a:cubicBezTo>
                    <a:pt x="1088" y="4819"/>
                    <a:pt x="1437" y="5259"/>
                    <a:pt x="1829" y="5688"/>
                  </a:cubicBezTo>
                  <a:cubicBezTo>
                    <a:pt x="2221" y="6116"/>
                    <a:pt x="2741" y="6376"/>
                    <a:pt x="3270" y="6647"/>
                  </a:cubicBezTo>
                  <a:cubicBezTo>
                    <a:pt x="3780" y="6909"/>
                    <a:pt x="4379" y="6936"/>
                    <a:pt x="4921" y="6936"/>
                  </a:cubicBezTo>
                  <a:cubicBezTo>
                    <a:pt x="4942" y="6936"/>
                    <a:pt x="4963" y="6936"/>
                    <a:pt x="4984" y="6936"/>
                  </a:cubicBezTo>
                  <a:cubicBezTo>
                    <a:pt x="5090" y="6948"/>
                    <a:pt x="5197" y="6954"/>
                    <a:pt x="5305" y="6954"/>
                  </a:cubicBezTo>
                  <a:cubicBezTo>
                    <a:pt x="5771" y="6954"/>
                    <a:pt x="6242" y="6846"/>
                    <a:pt x="6682" y="6693"/>
                  </a:cubicBezTo>
                  <a:cubicBezTo>
                    <a:pt x="7226" y="6507"/>
                    <a:pt x="7801" y="6282"/>
                    <a:pt x="8211" y="5845"/>
                  </a:cubicBezTo>
                  <a:cubicBezTo>
                    <a:pt x="8638" y="5443"/>
                    <a:pt x="9025" y="4996"/>
                    <a:pt x="9299" y="4483"/>
                  </a:cubicBezTo>
                  <a:cubicBezTo>
                    <a:pt x="9426" y="4224"/>
                    <a:pt x="9538" y="3958"/>
                    <a:pt x="9629" y="3686"/>
                  </a:cubicBezTo>
                  <a:cubicBezTo>
                    <a:pt x="9731" y="3418"/>
                    <a:pt x="9815" y="3146"/>
                    <a:pt x="9884" y="2869"/>
                  </a:cubicBezTo>
                  <a:cubicBezTo>
                    <a:pt x="10039" y="2312"/>
                    <a:pt x="10027" y="1743"/>
                    <a:pt x="10019" y="1146"/>
                  </a:cubicBezTo>
                  <a:cubicBezTo>
                    <a:pt x="10016" y="1068"/>
                    <a:pt x="10008" y="989"/>
                    <a:pt x="9997" y="913"/>
                  </a:cubicBezTo>
                  <a:cubicBezTo>
                    <a:pt x="9979" y="818"/>
                    <a:pt x="9985" y="761"/>
                    <a:pt x="9901" y="595"/>
                  </a:cubicBezTo>
                  <a:cubicBezTo>
                    <a:pt x="9769" y="404"/>
                    <a:pt x="9664" y="376"/>
                    <a:pt x="9578" y="329"/>
                  </a:cubicBezTo>
                  <a:cubicBezTo>
                    <a:pt x="9498" y="294"/>
                    <a:pt x="9415" y="267"/>
                    <a:pt x="9331" y="249"/>
                  </a:cubicBezTo>
                  <a:cubicBezTo>
                    <a:pt x="9025" y="183"/>
                    <a:pt x="8749" y="157"/>
                    <a:pt x="8470" y="104"/>
                  </a:cubicBezTo>
                  <a:cubicBezTo>
                    <a:pt x="8080" y="24"/>
                    <a:pt x="7687" y="4"/>
                    <a:pt x="729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3"/>
            <p:cNvSpPr/>
            <p:nvPr/>
          </p:nvSpPr>
          <p:spPr>
            <a:xfrm>
              <a:off x="4245675" y="1837325"/>
              <a:ext cx="1519175" cy="1269500"/>
            </a:xfrm>
            <a:custGeom>
              <a:avLst/>
              <a:gdLst/>
              <a:ahLst/>
              <a:cxnLst/>
              <a:rect l="l" t="t" r="r" b="b"/>
              <a:pathLst>
                <a:path w="60767" h="50780" extrusionOk="0">
                  <a:moveTo>
                    <a:pt x="26534" y="1"/>
                  </a:moveTo>
                  <a:cubicBezTo>
                    <a:pt x="24891" y="1"/>
                    <a:pt x="23248" y="117"/>
                    <a:pt x="21620" y="332"/>
                  </a:cubicBezTo>
                  <a:cubicBezTo>
                    <a:pt x="20949" y="454"/>
                    <a:pt x="20264" y="514"/>
                    <a:pt x="19608" y="687"/>
                  </a:cubicBezTo>
                  <a:cubicBezTo>
                    <a:pt x="18951" y="861"/>
                    <a:pt x="18283" y="1001"/>
                    <a:pt x="17633" y="1202"/>
                  </a:cubicBezTo>
                  <a:cubicBezTo>
                    <a:pt x="16982" y="1403"/>
                    <a:pt x="16329" y="1589"/>
                    <a:pt x="15690" y="1819"/>
                  </a:cubicBezTo>
                  <a:lnTo>
                    <a:pt x="14725" y="2153"/>
                  </a:lnTo>
                  <a:lnTo>
                    <a:pt x="13778" y="2536"/>
                  </a:lnTo>
                  <a:cubicBezTo>
                    <a:pt x="11251" y="3559"/>
                    <a:pt x="8914" y="5010"/>
                    <a:pt x="6788" y="6714"/>
                  </a:cubicBezTo>
                  <a:lnTo>
                    <a:pt x="6011" y="7375"/>
                  </a:lnTo>
                  <a:lnTo>
                    <a:pt x="5620" y="7708"/>
                  </a:lnTo>
                  <a:lnTo>
                    <a:pt x="5250" y="8071"/>
                  </a:lnTo>
                  <a:cubicBezTo>
                    <a:pt x="4772" y="8564"/>
                    <a:pt x="4327" y="9088"/>
                    <a:pt x="3916" y="9641"/>
                  </a:cubicBezTo>
                  <a:cubicBezTo>
                    <a:pt x="3106" y="10739"/>
                    <a:pt x="2393" y="11909"/>
                    <a:pt x="1783" y="13131"/>
                  </a:cubicBezTo>
                  <a:cubicBezTo>
                    <a:pt x="1167" y="14352"/>
                    <a:pt x="687" y="15636"/>
                    <a:pt x="355" y="16963"/>
                  </a:cubicBezTo>
                  <a:cubicBezTo>
                    <a:pt x="187" y="17629"/>
                    <a:pt x="17" y="18289"/>
                    <a:pt x="14" y="19024"/>
                  </a:cubicBezTo>
                  <a:cubicBezTo>
                    <a:pt x="30" y="19214"/>
                    <a:pt x="1" y="19398"/>
                    <a:pt x="187" y="19679"/>
                  </a:cubicBezTo>
                  <a:cubicBezTo>
                    <a:pt x="269" y="19756"/>
                    <a:pt x="357" y="19825"/>
                    <a:pt x="450" y="19889"/>
                  </a:cubicBezTo>
                  <a:lnTo>
                    <a:pt x="689" y="20019"/>
                  </a:lnTo>
                  <a:cubicBezTo>
                    <a:pt x="1008" y="20183"/>
                    <a:pt x="1331" y="20298"/>
                    <a:pt x="1654" y="20415"/>
                  </a:cubicBezTo>
                  <a:cubicBezTo>
                    <a:pt x="2300" y="20643"/>
                    <a:pt x="2955" y="20825"/>
                    <a:pt x="3608" y="21008"/>
                  </a:cubicBezTo>
                  <a:cubicBezTo>
                    <a:pt x="4263" y="21190"/>
                    <a:pt x="4925" y="21351"/>
                    <a:pt x="5593" y="21482"/>
                  </a:cubicBezTo>
                  <a:cubicBezTo>
                    <a:pt x="6266" y="21613"/>
                    <a:pt x="6949" y="21688"/>
                    <a:pt x="7635" y="21705"/>
                  </a:cubicBezTo>
                  <a:cubicBezTo>
                    <a:pt x="7699" y="21706"/>
                    <a:pt x="7764" y="21706"/>
                    <a:pt x="7828" y="21706"/>
                  </a:cubicBezTo>
                  <a:cubicBezTo>
                    <a:pt x="8454" y="21706"/>
                    <a:pt x="9108" y="21647"/>
                    <a:pt x="9700" y="21300"/>
                  </a:cubicBezTo>
                  <a:cubicBezTo>
                    <a:pt x="9771" y="21258"/>
                    <a:pt x="9799" y="21170"/>
                    <a:pt x="9764" y="21095"/>
                  </a:cubicBezTo>
                  <a:cubicBezTo>
                    <a:pt x="9738" y="21036"/>
                    <a:pt x="9680" y="21001"/>
                    <a:pt x="9619" y="21001"/>
                  </a:cubicBezTo>
                  <a:cubicBezTo>
                    <a:pt x="9598" y="21001"/>
                    <a:pt x="9575" y="21005"/>
                    <a:pt x="9554" y="21015"/>
                  </a:cubicBezTo>
                  <a:lnTo>
                    <a:pt x="9534" y="21028"/>
                  </a:lnTo>
                  <a:cubicBezTo>
                    <a:pt x="9143" y="21202"/>
                    <a:pt x="8689" y="21254"/>
                    <a:pt x="8227" y="21254"/>
                  </a:cubicBezTo>
                  <a:cubicBezTo>
                    <a:pt x="8036" y="21254"/>
                    <a:pt x="7843" y="21245"/>
                    <a:pt x="7653" y="21232"/>
                  </a:cubicBezTo>
                  <a:cubicBezTo>
                    <a:pt x="6992" y="21183"/>
                    <a:pt x="6336" y="21095"/>
                    <a:pt x="5686" y="20973"/>
                  </a:cubicBezTo>
                  <a:cubicBezTo>
                    <a:pt x="4371" y="20756"/>
                    <a:pt x="3079" y="20406"/>
                    <a:pt x="1834" y="19926"/>
                  </a:cubicBezTo>
                  <a:cubicBezTo>
                    <a:pt x="1526" y="19807"/>
                    <a:pt x="1223" y="19672"/>
                    <a:pt x="939" y="19535"/>
                  </a:cubicBezTo>
                  <a:lnTo>
                    <a:pt x="732" y="19426"/>
                  </a:lnTo>
                  <a:lnTo>
                    <a:pt x="598" y="19327"/>
                  </a:lnTo>
                  <a:lnTo>
                    <a:pt x="598" y="19327"/>
                  </a:lnTo>
                  <a:cubicBezTo>
                    <a:pt x="598" y="19328"/>
                    <a:pt x="598" y="19328"/>
                    <a:pt x="598" y="19328"/>
                  </a:cubicBezTo>
                  <a:cubicBezTo>
                    <a:pt x="602" y="19328"/>
                    <a:pt x="575" y="19282"/>
                    <a:pt x="568" y="19221"/>
                  </a:cubicBezTo>
                  <a:cubicBezTo>
                    <a:pt x="557" y="19152"/>
                    <a:pt x="552" y="19083"/>
                    <a:pt x="550" y="19013"/>
                  </a:cubicBezTo>
                  <a:cubicBezTo>
                    <a:pt x="548" y="18400"/>
                    <a:pt x="698" y="17734"/>
                    <a:pt x="862" y="17099"/>
                  </a:cubicBezTo>
                  <a:cubicBezTo>
                    <a:pt x="1048" y="16463"/>
                    <a:pt x="1265" y="15833"/>
                    <a:pt x="1515" y="15218"/>
                  </a:cubicBezTo>
                  <a:cubicBezTo>
                    <a:pt x="1760" y="14600"/>
                    <a:pt x="2015" y="13987"/>
                    <a:pt x="2307" y="13386"/>
                  </a:cubicBezTo>
                  <a:cubicBezTo>
                    <a:pt x="2884" y="12190"/>
                    <a:pt x="3562" y="11038"/>
                    <a:pt x="4387" y="9998"/>
                  </a:cubicBezTo>
                  <a:cubicBezTo>
                    <a:pt x="4792" y="9476"/>
                    <a:pt x="5232" y="8982"/>
                    <a:pt x="5701" y="8517"/>
                  </a:cubicBezTo>
                  <a:cubicBezTo>
                    <a:pt x="6166" y="8059"/>
                    <a:pt x="6690" y="7635"/>
                    <a:pt x="7182" y="7192"/>
                  </a:cubicBezTo>
                  <a:cubicBezTo>
                    <a:pt x="9200" y="5442"/>
                    <a:pt x="11590" y="4189"/>
                    <a:pt x="14023" y="3116"/>
                  </a:cubicBezTo>
                  <a:lnTo>
                    <a:pt x="14944" y="2729"/>
                  </a:lnTo>
                  <a:lnTo>
                    <a:pt x="15885" y="2393"/>
                  </a:lnTo>
                  <a:cubicBezTo>
                    <a:pt x="16508" y="2149"/>
                    <a:pt x="17159" y="1990"/>
                    <a:pt x="17801" y="1819"/>
                  </a:cubicBezTo>
                  <a:cubicBezTo>
                    <a:pt x="19093" y="1487"/>
                    <a:pt x="20407" y="1255"/>
                    <a:pt x="21720" y="1032"/>
                  </a:cubicBezTo>
                  <a:cubicBezTo>
                    <a:pt x="23174" y="807"/>
                    <a:pt x="24642" y="704"/>
                    <a:pt x="26111" y="704"/>
                  </a:cubicBezTo>
                  <a:cubicBezTo>
                    <a:pt x="27307" y="704"/>
                    <a:pt x="28503" y="772"/>
                    <a:pt x="29690" y="899"/>
                  </a:cubicBezTo>
                  <a:lnTo>
                    <a:pt x="30684" y="996"/>
                  </a:lnTo>
                  <a:lnTo>
                    <a:pt x="31673" y="1145"/>
                  </a:lnTo>
                  <a:cubicBezTo>
                    <a:pt x="32002" y="1204"/>
                    <a:pt x="32334" y="1237"/>
                    <a:pt x="32659" y="1310"/>
                  </a:cubicBezTo>
                  <a:lnTo>
                    <a:pt x="33626" y="1541"/>
                  </a:lnTo>
                  <a:lnTo>
                    <a:pt x="34109" y="1656"/>
                  </a:lnTo>
                  <a:cubicBezTo>
                    <a:pt x="34266" y="1702"/>
                    <a:pt x="34421" y="1760"/>
                    <a:pt x="34578" y="1810"/>
                  </a:cubicBezTo>
                  <a:lnTo>
                    <a:pt x="35520" y="2120"/>
                  </a:lnTo>
                  <a:cubicBezTo>
                    <a:pt x="35826" y="2240"/>
                    <a:pt x="36118" y="2386"/>
                    <a:pt x="36426" y="2508"/>
                  </a:cubicBezTo>
                  <a:cubicBezTo>
                    <a:pt x="36733" y="2629"/>
                    <a:pt x="37019" y="2786"/>
                    <a:pt x="37302" y="2948"/>
                  </a:cubicBezTo>
                  <a:cubicBezTo>
                    <a:pt x="38453" y="3567"/>
                    <a:pt x="39510" y="4364"/>
                    <a:pt x="40309" y="5382"/>
                  </a:cubicBezTo>
                  <a:lnTo>
                    <a:pt x="40608" y="5765"/>
                  </a:lnTo>
                  <a:lnTo>
                    <a:pt x="40860" y="6176"/>
                  </a:lnTo>
                  <a:cubicBezTo>
                    <a:pt x="41039" y="6444"/>
                    <a:pt x="41157" y="6745"/>
                    <a:pt x="41298" y="7033"/>
                  </a:cubicBezTo>
                  <a:cubicBezTo>
                    <a:pt x="41546" y="7614"/>
                    <a:pt x="41718" y="8269"/>
                    <a:pt x="41749" y="8851"/>
                  </a:cubicBezTo>
                  <a:cubicBezTo>
                    <a:pt x="41760" y="9024"/>
                    <a:pt x="41885" y="9168"/>
                    <a:pt x="42057" y="9201"/>
                  </a:cubicBezTo>
                  <a:cubicBezTo>
                    <a:pt x="44062" y="9579"/>
                    <a:pt x="46091" y="10164"/>
                    <a:pt x="47954" y="11056"/>
                  </a:cubicBezTo>
                  <a:cubicBezTo>
                    <a:pt x="48414" y="11297"/>
                    <a:pt x="48875" y="11525"/>
                    <a:pt x="49322" y="11786"/>
                  </a:cubicBezTo>
                  <a:cubicBezTo>
                    <a:pt x="49769" y="12045"/>
                    <a:pt x="50213" y="12308"/>
                    <a:pt x="50625" y="12618"/>
                  </a:cubicBezTo>
                  <a:lnTo>
                    <a:pt x="51260" y="13056"/>
                  </a:lnTo>
                  <a:lnTo>
                    <a:pt x="51855" y="13543"/>
                  </a:lnTo>
                  <a:cubicBezTo>
                    <a:pt x="52267" y="13854"/>
                    <a:pt x="52599" y="14246"/>
                    <a:pt x="52984" y="14589"/>
                  </a:cubicBezTo>
                  <a:cubicBezTo>
                    <a:pt x="53369" y="14930"/>
                    <a:pt x="53632" y="15375"/>
                    <a:pt x="53970" y="15764"/>
                  </a:cubicBezTo>
                  <a:cubicBezTo>
                    <a:pt x="54307" y="16151"/>
                    <a:pt x="54502" y="16625"/>
                    <a:pt x="54792" y="17050"/>
                  </a:cubicBezTo>
                  <a:cubicBezTo>
                    <a:pt x="55083" y="17473"/>
                    <a:pt x="55221" y="17975"/>
                    <a:pt x="55447" y="18428"/>
                  </a:cubicBezTo>
                  <a:cubicBezTo>
                    <a:pt x="55674" y="18878"/>
                    <a:pt x="55803" y="19387"/>
                    <a:pt x="55975" y="19875"/>
                  </a:cubicBezTo>
                  <a:cubicBezTo>
                    <a:pt x="56610" y="21845"/>
                    <a:pt x="57009" y="23892"/>
                    <a:pt x="57197" y="25969"/>
                  </a:cubicBezTo>
                  <a:cubicBezTo>
                    <a:pt x="57383" y="28047"/>
                    <a:pt x="57334" y="30143"/>
                    <a:pt x="57318" y="32240"/>
                  </a:cubicBezTo>
                  <a:cubicBezTo>
                    <a:pt x="57301" y="34334"/>
                    <a:pt x="57153" y="36473"/>
                    <a:pt x="57704" y="38613"/>
                  </a:cubicBezTo>
                  <a:cubicBezTo>
                    <a:pt x="57841" y="39159"/>
                    <a:pt x="58049" y="39635"/>
                    <a:pt x="58230" y="40133"/>
                  </a:cubicBezTo>
                  <a:lnTo>
                    <a:pt x="58775" y="41611"/>
                  </a:lnTo>
                  <a:cubicBezTo>
                    <a:pt x="59135" y="42594"/>
                    <a:pt x="59460" y="43583"/>
                    <a:pt x="59724" y="44579"/>
                  </a:cubicBezTo>
                  <a:cubicBezTo>
                    <a:pt x="59989" y="45577"/>
                    <a:pt x="60186" y="46594"/>
                    <a:pt x="60213" y="47614"/>
                  </a:cubicBezTo>
                  <a:cubicBezTo>
                    <a:pt x="60241" y="48633"/>
                    <a:pt x="60065" y="49661"/>
                    <a:pt x="59602" y="50580"/>
                  </a:cubicBezTo>
                  <a:cubicBezTo>
                    <a:pt x="59573" y="50644"/>
                    <a:pt x="59595" y="50721"/>
                    <a:pt x="59653" y="50759"/>
                  </a:cubicBezTo>
                  <a:cubicBezTo>
                    <a:pt x="59675" y="50773"/>
                    <a:pt x="59700" y="50779"/>
                    <a:pt x="59724" y="50779"/>
                  </a:cubicBezTo>
                  <a:cubicBezTo>
                    <a:pt x="59769" y="50779"/>
                    <a:pt x="59813" y="50757"/>
                    <a:pt x="59839" y="50715"/>
                  </a:cubicBezTo>
                  <a:cubicBezTo>
                    <a:pt x="60418" y="49796"/>
                    <a:pt x="60669" y="48703"/>
                    <a:pt x="60719" y="47621"/>
                  </a:cubicBezTo>
                  <a:cubicBezTo>
                    <a:pt x="60766" y="46537"/>
                    <a:pt x="60616" y="45461"/>
                    <a:pt x="60374" y="44419"/>
                  </a:cubicBezTo>
                  <a:cubicBezTo>
                    <a:pt x="60129" y="43375"/>
                    <a:pt x="59774" y="42361"/>
                    <a:pt x="59416" y="41375"/>
                  </a:cubicBezTo>
                  <a:cubicBezTo>
                    <a:pt x="59056" y="40390"/>
                    <a:pt x="58615" y="39405"/>
                    <a:pt x="58369" y="38434"/>
                  </a:cubicBezTo>
                  <a:cubicBezTo>
                    <a:pt x="58122" y="37462"/>
                    <a:pt x="58057" y="36429"/>
                    <a:pt x="58038" y="35389"/>
                  </a:cubicBezTo>
                  <a:cubicBezTo>
                    <a:pt x="58020" y="34349"/>
                    <a:pt x="58029" y="33302"/>
                    <a:pt x="58046" y="32251"/>
                  </a:cubicBezTo>
                  <a:cubicBezTo>
                    <a:pt x="58084" y="30147"/>
                    <a:pt x="58057" y="28025"/>
                    <a:pt x="57881" y="25910"/>
                  </a:cubicBezTo>
                  <a:cubicBezTo>
                    <a:pt x="57704" y="23796"/>
                    <a:pt x="57352" y="21681"/>
                    <a:pt x="56725" y="19641"/>
                  </a:cubicBezTo>
                  <a:cubicBezTo>
                    <a:pt x="56559" y="19132"/>
                    <a:pt x="56407" y="18619"/>
                    <a:pt x="56181" y="18127"/>
                  </a:cubicBezTo>
                  <a:cubicBezTo>
                    <a:pt x="55957" y="17634"/>
                    <a:pt x="55756" y="17125"/>
                    <a:pt x="55458" y="16671"/>
                  </a:cubicBezTo>
                  <a:cubicBezTo>
                    <a:pt x="55163" y="16216"/>
                    <a:pt x="54891" y="15742"/>
                    <a:pt x="54548" y="15326"/>
                  </a:cubicBezTo>
                  <a:cubicBezTo>
                    <a:pt x="54207" y="14908"/>
                    <a:pt x="53867" y="14492"/>
                    <a:pt x="53493" y="14104"/>
                  </a:cubicBezTo>
                  <a:cubicBezTo>
                    <a:pt x="53119" y="13713"/>
                    <a:pt x="52747" y="13323"/>
                    <a:pt x="52320" y="12992"/>
                  </a:cubicBezTo>
                  <a:lnTo>
                    <a:pt x="51702" y="12472"/>
                  </a:lnTo>
                  <a:cubicBezTo>
                    <a:pt x="51486" y="12315"/>
                    <a:pt x="51267" y="12160"/>
                    <a:pt x="51045" y="12009"/>
                  </a:cubicBezTo>
                  <a:cubicBezTo>
                    <a:pt x="50607" y="11695"/>
                    <a:pt x="50136" y="11445"/>
                    <a:pt x="49676" y="11166"/>
                  </a:cubicBezTo>
                  <a:cubicBezTo>
                    <a:pt x="49218" y="10885"/>
                    <a:pt x="48735" y="10655"/>
                    <a:pt x="48250" y="10432"/>
                  </a:cubicBezTo>
                  <a:cubicBezTo>
                    <a:pt x="47764" y="10212"/>
                    <a:pt x="47281" y="9991"/>
                    <a:pt x="46781" y="9801"/>
                  </a:cubicBezTo>
                  <a:cubicBezTo>
                    <a:pt x="46281" y="9613"/>
                    <a:pt x="45783" y="9418"/>
                    <a:pt x="45274" y="9261"/>
                  </a:cubicBezTo>
                  <a:cubicBezTo>
                    <a:pt x="44345" y="8954"/>
                    <a:pt x="43411" y="8710"/>
                    <a:pt x="42434" y="8541"/>
                  </a:cubicBezTo>
                  <a:lnTo>
                    <a:pt x="42434" y="8541"/>
                  </a:lnTo>
                  <a:cubicBezTo>
                    <a:pt x="42264" y="7177"/>
                    <a:pt x="41648" y="5993"/>
                    <a:pt x="40849" y="4961"/>
                  </a:cubicBezTo>
                  <a:cubicBezTo>
                    <a:pt x="39990" y="3849"/>
                    <a:pt x="38869" y="2968"/>
                    <a:pt x="37652" y="2309"/>
                  </a:cubicBezTo>
                  <a:cubicBezTo>
                    <a:pt x="37350" y="2142"/>
                    <a:pt x="37041" y="1987"/>
                    <a:pt x="36722" y="1853"/>
                  </a:cubicBezTo>
                  <a:cubicBezTo>
                    <a:pt x="36403" y="1722"/>
                    <a:pt x="36089" y="1578"/>
                    <a:pt x="35768" y="1454"/>
                  </a:cubicBezTo>
                  <a:lnTo>
                    <a:pt x="34786" y="1138"/>
                  </a:lnTo>
                  <a:cubicBezTo>
                    <a:pt x="34622" y="1087"/>
                    <a:pt x="34459" y="1030"/>
                    <a:pt x="34295" y="985"/>
                  </a:cubicBezTo>
                  <a:lnTo>
                    <a:pt x="33794" y="868"/>
                  </a:lnTo>
                  <a:cubicBezTo>
                    <a:pt x="33128" y="711"/>
                    <a:pt x="32462" y="554"/>
                    <a:pt x="31790" y="448"/>
                  </a:cubicBezTo>
                  <a:lnTo>
                    <a:pt x="30783" y="275"/>
                  </a:lnTo>
                  <a:lnTo>
                    <a:pt x="29769" y="157"/>
                  </a:lnTo>
                  <a:cubicBezTo>
                    <a:pt x="28693" y="51"/>
                    <a:pt x="27614" y="1"/>
                    <a:pt x="26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3"/>
            <p:cNvSpPr/>
            <p:nvPr/>
          </p:nvSpPr>
          <p:spPr>
            <a:xfrm>
              <a:off x="4550075" y="2074400"/>
              <a:ext cx="225575" cy="326075"/>
            </a:xfrm>
            <a:custGeom>
              <a:avLst/>
              <a:gdLst/>
              <a:ahLst/>
              <a:cxnLst/>
              <a:rect l="l" t="t" r="r" b="b"/>
              <a:pathLst>
                <a:path w="9023" h="13043" extrusionOk="0">
                  <a:moveTo>
                    <a:pt x="1959" y="0"/>
                  </a:moveTo>
                  <a:cubicBezTo>
                    <a:pt x="1906" y="0"/>
                    <a:pt x="1856" y="31"/>
                    <a:pt x="1832" y="81"/>
                  </a:cubicBezTo>
                  <a:cubicBezTo>
                    <a:pt x="1649" y="473"/>
                    <a:pt x="1462" y="866"/>
                    <a:pt x="1356" y="1276"/>
                  </a:cubicBezTo>
                  <a:cubicBezTo>
                    <a:pt x="1299" y="1482"/>
                    <a:pt x="1283" y="1694"/>
                    <a:pt x="1237" y="1902"/>
                  </a:cubicBezTo>
                  <a:cubicBezTo>
                    <a:pt x="1192" y="2108"/>
                    <a:pt x="1135" y="2312"/>
                    <a:pt x="1086" y="2519"/>
                  </a:cubicBezTo>
                  <a:cubicBezTo>
                    <a:pt x="869" y="3340"/>
                    <a:pt x="825" y="4194"/>
                    <a:pt x="606" y="5016"/>
                  </a:cubicBezTo>
                  <a:cubicBezTo>
                    <a:pt x="513" y="5432"/>
                    <a:pt x="425" y="5847"/>
                    <a:pt x="405" y="6274"/>
                  </a:cubicBezTo>
                  <a:cubicBezTo>
                    <a:pt x="385" y="6701"/>
                    <a:pt x="250" y="7113"/>
                    <a:pt x="239" y="7540"/>
                  </a:cubicBezTo>
                  <a:cubicBezTo>
                    <a:pt x="228" y="7967"/>
                    <a:pt x="95" y="8381"/>
                    <a:pt x="91" y="8812"/>
                  </a:cubicBezTo>
                  <a:lnTo>
                    <a:pt x="60" y="9456"/>
                  </a:lnTo>
                  <a:lnTo>
                    <a:pt x="11" y="10103"/>
                  </a:lnTo>
                  <a:cubicBezTo>
                    <a:pt x="0" y="10541"/>
                    <a:pt x="42" y="10974"/>
                    <a:pt x="117" y="11446"/>
                  </a:cubicBezTo>
                  <a:cubicBezTo>
                    <a:pt x="148" y="11572"/>
                    <a:pt x="153" y="11693"/>
                    <a:pt x="225" y="11829"/>
                  </a:cubicBezTo>
                  <a:cubicBezTo>
                    <a:pt x="263" y="11901"/>
                    <a:pt x="287" y="11970"/>
                    <a:pt x="345" y="12036"/>
                  </a:cubicBezTo>
                  <a:cubicBezTo>
                    <a:pt x="405" y="12099"/>
                    <a:pt x="487" y="12192"/>
                    <a:pt x="542" y="12214"/>
                  </a:cubicBezTo>
                  <a:cubicBezTo>
                    <a:pt x="661" y="12275"/>
                    <a:pt x="781" y="12348"/>
                    <a:pt x="892" y="12384"/>
                  </a:cubicBezTo>
                  <a:cubicBezTo>
                    <a:pt x="1005" y="12421"/>
                    <a:pt x="1117" y="12452"/>
                    <a:pt x="1224" y="12494"/>
                  </a:cubicBezTo>
                  <a:cubicBezTo>
                    <a:pt x="1443" y="12568"/>
                    <a:pt x="1653" y="12639"/>
                    <a:pt x="1865" y="12689"/>
                  </a:cubicBezTo>
                  <a:cubicBezTo>
                    <a:pt x="2076" y="12740"/>
                    <a:pt x="2301" y="12749"/>
                    <a:pt x="2518" y="12758"/>
                  </a:cubicBezTo>
                  <a:cubicBezTo>
                    <a:pt x="2927" y="12788"/>
                    <a:pt x="3326" y="12923"/>
                    <a:pt x="3738" y="12923"/>
                  </a:cubicBezTo>
                  <a:cubicBezTo>
                    <a:pt x="3756" y="12923"/>
                    <a:pt x="3774" y="12923"/>
                    <a:pt x="3792" y="12922"/>
                  </a:cubicBezTo>
                  <a:cubicBezTo>
                    <a:pt x="3819" y="12921"/>
                    <a:pt x="3846" y="12921"/>
                    <a:pt x="3874" y="12921"/>
                  </a:cubicBezTo>
                  <a:cubicBezTo>
                    <a:pt x="4274" y="12921"/>
                    <a:pt x="4664" y="13014"/>
                    <a:pt x="5058" y="13014"/>
                  </a:cubicBezTo>
                  <a:cubicBezTo>
                    <a:pt x="5062" y="13014"/>
                    <a:pt x="5065" y="13014"/>
                    <a:pt x="5069" y="13014"/>
                  </a:cubicBezTo>
                  <a:cubicBezTo>
                    <a:pt x="5181" y="13004"/>
                    <a:pt x="5293" y="13000"/>
                    <a:pt x="5405" y="13000"/>
                  </a:cubicBezTo>
                  <a:cubicBezTo>
                    <a:pt x="5719" y="13000"/>
                    <a:pt x="6032" y="13031"/>
                    <a:pt x="6346" y="13043"/>
                  </a:cubicBezTo>
                  <a:cubicBezTo>
                    <a:pt x="6495" y="13017"/>
                    <a:pt x="6644" y="13011"/>
                    <a:pt x="6794" y="13011"/>
                  </a:cubicBezTo>
                  <a:cubicBezTo>
                    <a:pt x="6916" y="13011"/>
                    <a:pt x="7038" y="13015"/>
                    <a:pt x="7159" y="13015"/>
                  </a:cubicBezTo>
                  <a:cubicBezTo>
                    <a:pt x="7316" y="13015"/>
                    <a:pt x="7471" y="13008"/>
                    <a:pt x="7627" y="12979"/>
                  </a:cubicBezTo>
                  <a:cubicBezTo>
                    <a:pt x="7709" y="12963"/>
                    <a:pt x="7791" y="12960"/>
                    <a:pt x="7874" y="12960"/>
                  </a:cubicBezTo>
                  <a:cubicBezTo>
                    <a:pt x="7945" y="12960"/>
                    <a:pt x="8017" y="12963"/>
                    <a:pt x="8089" y="12963"/>
                  </a:cubicBezTo>
                  <a:cubicBezTo>
                    <a:pt x="8150" y="12963"/>
                    <a:pt x="8212" y="12961"/>
                    <a:pt x="8274" y="12953"/>
                  </a:cubicBezTo>
                  <a:cubicBezTo>
                    <a:pt x="8386" y="12944"/>
                    <a:pt x="8497" y="12922"/>
                    <a:pt x="8605" y="12889"/>
                  </a:cubicBezTo>
                  <a:lnTo>
                    <a:pt x="8769" y="12833"/>
                  </a:lnTo>
                  <a:cubicBezTo>
                    <a:pt x="8846" y="12798"/>
                    <a:pt x="8915" y="12753"/>
                    <a:pt x="8979" y="12696"/>
                  </a:cubicBezTo>
                  <a:cubicBezTo>
                    <a:pt x="8993" y="12683"/>
                    <a:pt x="9002" y="12667"/>
                    <a:pt x="9008" y="12649"/>
                  </a:cubicBezTo>
                  <a:cubicBezTo>
                    <a:pt x="9023" y="12590"/>
                    <a:pt x="8992" y="12532"/>
                    <a:pt x="8935" y="12514"/>
                  </a:cubicBezTo>
                  <a:lnTo>
                    <a:pt x="8760" y="12461"/>
                  </a:lnTo>
                  <a:cubicBezTo>
                    <a:pt x="8716" y="12448"/>
                    <a:pt x="8709" y="12439"/>
                    <a:pt x="8676" y="12439"/>
                  </a:cubicBezTo>
                  <a:lnTo>
                    <a:pt x="8526" y="12431"/>
                  </a:lnTo>
                  <a:cubicBezTo>
                    <a:pt x="8501" y="12435"/>
                    <a:pt x="8473" y="12436"/>
                    <a:pt x="8445" y="12436"/>
                  </a:cubicBezTo>
                  <a:cubicBezTo>
                    <a:pt x="8409" y="12436"/>
                    <a:pt x="8372" y="12434"/>
                    <a:pt x="8335" y="12434"/>
                  </a:cubicBezTo>
                  <a:cubicBezTo>
                    <a:pt x="8299" y="12434"/>
                    <a:pt x="8263" y="12435"/>
                    <a:pt x="8229" y="12441"/>
                  </a:cubicBezTo>
                  <a:cubicBezTo>
                    <a:pt x="8069" y="12457"/>
                    <a:pt x="7904" y="12499"/>
                    <a:pt x="7738" y="12499"/>
                  </a:cubicBezTo>
                  <a:cubicBezTo>
                    <a:pt x="7695" y="12499"/>
                    <a:pt x="7653" y="12497"/>
                    <a:pt x="7610" y="12490"/>
                  </a:cubicBezTo>
                  <a:cubicBezTo>
                    <a:pt x="7500" y="12474"/>
                    <a:pt x="7389" y="12467"/>
                    <a:pt x="7278" y="12467"/>
                  </a:cubicBezTo>
                  <a:cubicBezTo>
                    <a:pt x="7179" y="12467"/>
                    <a:pt x="7081" y="12472"/>
                    <a:pt x="6983" y="12481"/>
                  </a:cubicBezTo>
                  <a:cubicBezTo>
                    <a:pt x="6946" y="12484"/>
                    <a:pt x="6908" y="12485"/>
                    <a:pt x="6871" y="12485"/>
                  </a:cubicBezTo>
                  <a:cubicBezTo>
                    <a:pt x="6700" y="12485"/>
                    <a:pt x="6527" y="12456"/>
                    <a:pt x="6355" y="12442"/>
                  </a:cubicBezTo>
                  <a:cubicBezTo>
                    <a:pt x="6202" y="12443"/>
                    <a:pt x="6048" y="12447"/>
                    <a:pt x="5894" y="12447"/>
                  </a:cubicBezTo>
                  <a:cubicBezTo>
                    <a:pt x="5630" y="12447"/>
                    <a:pt x="5365" y="12437"/>
                    <a:pt x="5102" y="12386"/>
                  </a:cubicBezTo>
                  <a:cubicBezTo>
                    <a:pt x="4936" y="12364"/>
                    <a:pt x="4771" y="12360"/>
                    <a:pt x="4604" y="12360"/>
                  </a:cubicBezTo>
                  <a:cubicBezTo>
                    <a:pt x="4561" y="12360"/>
                    <a:pt x="4517" y="12360"/>
                    <a:pt x="4474" y="12360"/>
                  </a:cubicBezTo>
                  <a:cubicBezTo>
                    <a:pt x="4266" y="12353"/>
                    <a:pt x="4058" y="12329"/>
                    <a:pt x="3852" y="12295"/>
                  </a:cubicBezTo>
                  <a:cubicBezTo>
                    <a:pt x="3443" y="12211"/>
                    <a:pt x="3020" y="12244"/>
                    <a:pt x="2615" y="12147"/>
                  </a:cubicBezTo>
                  <a:cubicBezTo>
                    <a:pt x="2221" y="11997"/>
                    <a:pt x="1812" y="11961"/>
                    <a:pt x="1438" y="11849"/>
                  </a:cubicBezTo>
                  <a:cubicBezTo>
                    <a:pt x="1347" y="11820"/>
                    <a:pt x="1261" y="11782"/>
                    <a:pt x="1171" y="11747"/>
                  </a:cubicBezTo>
                  <a:lnTo>
                    <a:pt x="969" y="11610"/>
                  </a:lnTo>
                  <a:cubicBezTo>
                    <a:pt x="934" y="11590"/>
                    <a:pt x="872" y="11459"/>
                    <a:pt x="807" y="11291"/>
                  </a:cubicBezTo>
                  <a:cubicBezTo>
                    <a:pt x="712" y="10935"/>
                    <a:pt x="759" y="10525"/>
                    <a:pt x="735" y="10114"/>
                  </a:cubicBezTo>
                  <a:cubicBezTo>
                    <a:pt x="713" y="9704"/>
                    <a:pt x="730" y="9286"/>
                    <a:pt x="803" y="8875"/>
                  </a:cubicBezTo>
                  <a:cubicBezTo>
                    <a:pt x="876" y="8465"/>
                    <a:pt x="827" y="8034"/>
                    <a:pt x="934" y="7627"/>
                  </a:cubicBezTo>
                  <a:cubicBezTo>
                    <a:pt x="1042" y="7222"/>
                    <a:pt x="1007" y="6792"/>
                    <a:pt x="1126" y="6385"/>
                  </a:cubicBezTo>
                  <a:cubicBezTo>
                    <a:pt x="1244" y="5980"/>
                    <a:pt x="1283" y="5562"/>
                    <a:pt x="1336" y="5142"/>
                  </a:cubicBezTo>
                  <a:cubicBezTo>
                    <a:pt x="1405" y="4301"/>
                    <a:pt x="1673" y="3495"/>
                    <a:pt x="1790" y="2661"/>
                  </a:cubicBezTo>
                  <a:cubicBezTo>
                    <a:pt x="1821" y="2451"/>
                    <a:pt x="1852" y="2243"/>
                    <a:pt x="1890" y="2035"/>
                  </a:cubicBezTo>
                  <a:cubicBezTo>
                    <a:pt x="1929" y="1829"/>
                    <a:pt x="2000" y="1628"/>
                    <a:pt x="2031" y="1420"/>
                  </a:cubicBezTo>
                  <a:cubicBezTo>
                    <a:pt x="2102" y="1004"/>
                    <a:pt x="2093" y="572"/>
                    <a:pt x="2098" y="141"/>
                  </a:cubicBezTo>
                  <a:cubicBezTo>
                    <a:pt x="2097" y="86"/>
                    <a:pt x="2065" y="37"/>
                    <a:pt x="2018" y="13"/>
                  </a:cubicBezTo>
                  <a:cubicBezTo>
                    <a:pt x="1999" y="5"/>
                    <a:pt x="1979" y="0"/>
                    <a:pt x="1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3"/>
            <p:cNvSpPr/>
            <p:nvPr/>
          </p:nvSpPr>
          <p:spPr>
            <a:xfrm>
              <a:off x="4831875" y="2149100"/>
              <a:ext cx="49450" cy="255175"/>
            </a:xfrm>
            <a:custGeom>
              <a:avLst/>
              <a:gdLst/>
              <a:ahLst/>
              <a:cxnLst/>
              <a:rect l="l" t="t" r="r" b="b"/>
              <a:pathLst>
                <a:path w="1978" h="10207" extrusionOk="0">
                  <a:moveTo>
                    <a:pt x="372" y="1"/>
                  </a:moveTo>
                  <a:cubicBezTo>
                    <a:pt x="315" y="1"/>
                    <a:pt x="260" y="35"/>
                    <a:pt x="236" y="91"/>
                  </a:cubicBezTo>
                  <a:cubicBezTo>
                    <a:pt x="146" y="304"/>
                    <a:pt x="28" y="521"/>
                    <a:pt x="35" y="737"/>
                  </a:cubicBezTo>
                  <a:cubicBezTo>
                    <a:pt x="42" y="950"/>
                    <a:pt x="73" y="1162"/>
                    <a:pt x="37" y="1377"/>
                  </a:cubicBezTo>
                  <a:cubicBezTo>
                    <a:pt x="0" y="1808"/>
                    <a:pt x="132" y="2229"/>
                    <a:pt x="73" y="2662"/>
                  </a:cubicBezTo>
                  <a:cubicBezTo>
                    <a:pt x="62" y="2875"/>
                    <a:pt x="55" y="3090"/>
                    <a:pt x="113" y="3302"/>
                  </a:cubicBezTo>
                  <a:cubicBezTo>
                    <a:pt x="170" y="3514"/>
                    <a:pt x="110" y="3733"/>
                    <a:pt x="166" y="3942"/>
                  </a:cubicBezTo>
                  <a:cubicBezTo>
                    <a:pt x="225" y="4152"/>
                    <a:pt x="159" y="4373"/>
                    <a:pt x="205" y="4583"/>
                  </a:cubicBezTo>
                  <a:cubicBezTo>
                    <a:pt x="247" y="4794"/>
                    <a:pt x="265" y="5012"/>
                    <a:pt x="256" y="5227"/>
                  </a:cubicBezTo>
                  <a:cubicBezTo>
                    <a:pt x="263" y="5440"/>
                    <a:pt x="369" y="5645"/>
                    <a:pt x="332" y="5866"/>
                  </a:cubicBezTo>
                  <a:cubicBezTo>
                    <a:pt x="296" y="6086"/>
                    <a:pt x="402" y="6291"/>
                    <a:pt x="420" y="6506"/>
                  </a:cubicBezTo>
                  <a:cubicBezTo>
                    <a:pt x="438" y="6721"/>
                    <a:pt x="422" y="6942"/>
                    <a:pt x="538" y="7143"/>
                  </a:cubicBezTo>
                  <a:cubicBezTo>
                    <a:pt x="602" y="7351"/>
                    <a:pt x="553" y="7579"/>
                    <a:pt x="644" y="7781"/>
                  </a:cubicBezTo>
                  <a:cubicBezTo>
                    <a:pt x="736" y="7984"/>
                    <a:pt x="703" y="8214"/>
                    <a:pt x="776" y="8422"/>
                  </a:cubicBezTo>
                  <a:cubicBezTo>
                    <a:pt x="885" y="8621"/>
                    <a:pt x="907" y="8841"/>
                    <a:pt x="965" y="9057"/>
                  </a:cubicBezTo>
                  <a:cubicBezTo>
                    <a:pt x="1108" y="9241"/>
                    <a:pt x="1100" y="9487"/>
                    <a:pt x="1259" y="9668"/>
                  </a:cubicBezTo>
                  <a:cubicBezTo>
                    <a:pt x="1347" y="9755"/>
                    <a:pt x="1349" y="9881"/>
                    <a:pt x="1427" y="9984"/>
                  </a:cubicBezTo>
                  <a:cubicBezTo>
                    <a:pt x="1504" y="10091"/>
                    <a:pt x="1619" y="10170"/>
                    <a:pt x="1748" y="10201"/>
                  </a:cubicBezTo>
                  <a:cubicBezTo>
                    <a:pt x="1763" y="10205"/>
                    <a:pt x="1779" y="10207"/>
                    <a:pt x="1793" y="10207"/>
                  </a:cubicBezTo>
                  <a:cubicBezTo>
                    <a:pt x="1895" y="10207"/>
                    <a:pt x="1977" y="10114"/>
                    <a:pt x="1958" y="10007"/>
                  </a:cubicBezTo>
                  <a:lnTo>
                    <a:pt x="1949" y="9953"/>
                  </a:lnTo>
                  <a:cubicBezTo>
                    <a:pt x="1932" y="9859"/>
                    <a:pt x="1901" y="9770"/>
                    <a:pt x="1852" y="9690"/>
                  </a:cubicBezTo>
                  <a:cubicBezTo>
                    <a:pt x="1796" y="9626"/>
                    <a:pt x="1710" y="9562"/>
                    <a:pt x="1701" y="9454"/>
                  </a:cubicBezTo>
                  <a:cubicBezTo>
                    <a:pt x="1692" y="9347"/>
                    <a:pt x="1651" y="9261"/>
                    <a:pt x="1602" y="9172"/>
                  </a:cubicBezTo>
                  <a:cubicBezTo>
                    <a:pt x="1551" y="9082"/>
                    <a:pt x="1555" y="8976"/>
                    <a:pt x="1537" y="8876"/>
                  </a:cubicBezTo>
                  <a:cubicBezTo>
                    <a:pt x="1467" y="8684"/>
                    <a:pt x="1378" y="8493"/>
                    <a:pt x="1387" y="8278"/>
                  </a:cubicBezTo>
                  <a:cubicBezTo>
                    <a:pt x="1381" y="8174"/>
                    <a:pt x="1341" y="8077"/>
                    <a:pt x="1308" y="7977"/>
                  </a:cubicBezTo>
                  <a:cubicBezTo>
                    <a:pt x="1274" y="7876"/>
                    <a:pt x="1266" y="7772"/>
                    <a:pt x="1259" y="7666"/>
                  </a:cubicBezTo>
                  <a:cubicBezTo>
                    <a:pt x="1266" y="7453"/>
                    <a:pt x="1148" y="7261"/>
                    <a:pt x="1150" y="7046"/>
                  </a:cubicBezTo>
                  <a:cubicBezTo>
                    <a:pt x="1201" y="6827"/>
                    <a:pt x="1119" y="6630"/>
                    <a:pt x="1091" y="6420"/>
                  </a:cubicBezTo>
                  <a:cubicBezTo>
                    <a:pt x="1064" y="6210"/>
                    <a:pt x="1082" y="5997"/>
                    <a:pt x="1031" y="5791"/>
                  </a:cubicBezTo>
                  <a:cubicBezTo>
                    <a:pt x="982" y="5583"/>
                    <a:pt x="1011" y="5367"/>
                    <a:pt x="978" y="5158"/>
                  </a:cubicBezTo>
                  <a:cubicBezTo>
                    <a:pt x="931" y="4951"/>
                    <a:pt x="911" y="4740"/>
                    <a:pt x="922" y="4528"/>
                  </a:cubicBezTo>
                  <a:cubicBezTo>
                    <a:pt x="933" y="4315"/>
                    <a:pt x="829" y="4108"/>
                    <a:pt x="867" y="3895"/>
                  </a:cubicBezTo>
                  <a:cubicBezTo>
                    <a:pt x="905" y="3680"/>
                    <a:pt x="796" y="3475"/>
                    <a:pt x="841" y="3260"/>
                  </a:cubicBezTo>
                  <a:cubicBezTo>
                    <a:pt x="887" y="3047"/>
                    <a:pt x="847" y="2837"/>
                    <a:pt x="814" y="2627"/>
                  </a:cubicBezTo>
                  <a:cubicBezTo>
                    <a:pt x="719" y="2207"/>
                    <a:pt x="818" y="1778"/>
                    <a:pt x="756" y="1357"/>
                  </a:cubicBezTo>
                  <a:cubicBezTo>
                    <a:pt x="708" y="1147"/>
                    <a:pt x="754" y="934"/>
                    <a:pt x="728" y="722"/>
                  </a:cubicBezTo>
                  <a:cubicBezTo>
                    <a:pt x="703" y="510"/>
                    <a:pt x="601" y="301"/>
                    <a:pt x="507" y="91"/>
                  </a:cubicBezTo>
                  <a:cubicBezTo>
                    <a:pt x="493" y="54"/>
                    <a:pt x="466" y="27"/>
                    <a:pt x="429" y="12"/>
                  </a:cubicBezTo>
                  <a:cubicBezTo>
                    <a:pt x="410" y="5"/>
                    <a:pt x="391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3"/>
            <p:cNvSpPr/>
            <p:nvPr/>
          </p:nvSpPr>
          <p:spPr>
            <a:xfrm>
              <a:off x="5036000" y="2170500"/>
              <a:ext cx="100225" cy="269900"/>
            </a:xfrm>
            <a:custGeom>
              <a:avLst/>
              <a:gdLst/>
              <a:ahLst/>
              <a:cxnLst/>
              <a:rect l="l" t="t" r="r" b="b"/>
              <a:pathLst>
                <a:path w="4009" h="10796" extrusionOk="0">
                  <a:moveTo>
                    <a:pt x="222" y="0"/>
                  </a:moveTo>
                  <a:cubicBezTo>
                    <a:pt x="147" y="0"/>
                    <a:pt x="73" y="45"/>
                    <a:pt x="46" y="125"/>
                  </a:cubicBezTo>
                  <a:cubicBezTo>
                    <a:pt x="9" y="246"/>
                    <a:pt x="0" y="371"/>
                    <a:pt x="22" y="496"/>
                  </a:cubicBezTo>
                  <a:cubicBezTo>
                    <a:pt x="49" y="609"/>
                    <a:pt x="115" y="716"/>
                    <a:pt x="113" y="837"/>
                  </a:cubicBezTo>
                  <a:cubicBezTo>
                    <a:pt x="108" y="957"/>
                    <a:pt x="128" y="1078"/>
                    <a:pt x="170" y="1189"/>
                  </a:cubicBezTo>
                  <a:cubicBezTo>
                    <a:pt x="215" y="1298"/>
                    <a:pt x="199" y="1424"/>
                    <a:pt x="215" y="1543"/>
                  </a:cubicBezTo>
                  <a:cubicBezTo>
                    <a:pt x="278" y="1771"/>
                    <a:pt x="369" y="1992"/>
                    <a:pt x="363" y="2236"/>
                  </a:cubicBezTo>
                  <a:cubicBezTo>
                    <a:pt x="374" y="2355"/>
                    <a:pt x="416" y="2466"/>
                    <a:pt x="462" y="2576"/>
                  </a:cubicBezTo>
                  <a:cubicBezTo>
                    <a:pt x="498" y="2689"/>
                    <a:pt x="522" y="2805"/>
                    <a:pt x="533" y="2924"/>
                  </a:cubicBezTo>
                  <a:cubicBezTo>
                    <a:pt x="544" y="3165"/>
                    <a:pt x="684" y="3373"/>
                    <a:pt x="712" y="3610"/>
                  </a:cubicBezTo>
                  <a:cubicBezTo>
                    <a:pt x="690" y="3860"/>
                    <a:pt x="801" y="4077"/>
                    <a:pt x="865" y="4305"/>
                  </a:cubicBezTo>
                  <a:cubicBezTo>
                    <a:pt x="929" y="4533"/>
                    <a:pt x="945" y="4774"/>
                    <a:pt x="1038" y="4993"/>
                  </a:cubicBezTo>
                  <a:cubicBezTo>
                    <a:pt x="1131" y="5212"/>
                    <a:pt x="1141" y="5457"/>
                    <a:pt x="1230" y="5677"/>
                  </a:cubicBezTo>
                  <a:cubicBezTo>
                    <a:pt x="1319" y="5898"/>
                    <a:pt x="1394" y="6121"/>
                    <a:pt x="1440" y="6358"/>
                  </a:cubicBezTo>
                  <a:cubicBezTo>
                    <a:pt x="1485" y="6593"/>
                    <a:pt x="1642" y="6792"/>
                    <a:pt x="1668" y="7035"/>
                  </a:cubicBezTo>
                  <a:cubicBezTo>
                    <a:pt x="1693" y="7276"/>
                    <a:pt x="1858" y="7471"/>
                    <a:pt x="1887" y="7714"/>
                  </a:cubicBezTo>
                  <a:cubicBezTo>
                    <a:pt x="1916" y="7958"/>
                    <a:pt x="2031" y="8171"/>
                    <a:pt x="2139" y="8387"/>
                  </a:cubicBezTo>
                  <a:cubicBezTo>
                    <a:pt x="2389" y="8803"/>
                    <a:pt x="2463" y="9292"/>
                    <a:pt x="2744" y="9708"/>
                  </a:cubicBezTo>
                  <a:cubicBezTo>
                    <a:pt x="2887" y="9907"/>
                    <a:pt x="3007" y="10135"/>
                    <a:pt x="3142" y="10341"/>
                  </a:cubicBezTo>
                  <a:cubicBezTo>
                    <a:pt x="3275" y="10549"/>
                    <a:pt x="3576" y="10677"/>
                    <a:pt x="3801" y="10784"/>
                  </a:cubicBezTo>
                  <a:cubicBezTo>
                    <a:pt x="3819" y="10791"/>
                    <a:pt x="3838" y="10795"/>
                    <a:pt x="3858" y="10795"/>
                  </a:cubicBezTo>
                  <a:cubicBezTo>
                    <a:pt x="3874" y="10795"/>
                    <a:pt x="3889" y="10793"/>
                    <a:pt x="3905" y="10788"/>
                  </a:cubicBezTo>
                  <a:cubicBezTo>
                    <a:pt x="3974" y="10761"/>
                    <a:pt x="4009" y="10682"/>
                    <a:pt x="3983" y="10613"/>
                  </a:cubicBezTo>
                  <a:lnTo>
                    <a:pt x="3967" y="10569"/>
                  </a:lnTo>
                  <a:cubicBezTo>
                    <a:pt x="3876" y="10328"/>
                    <a:pt x="3803" y="10155"/>
                    <a:pt x="3710" y="9941"/>
                  </a:cubicBezTo>
                  <a:cubicBezTo>
                    <a:pt x="3657" y="9846"/>
                    <a:pt x="3573" y="9772"/>
                    <a:pt x="3516" y="9677"/>
                  </a:cubicBezTo>
                  <a:cubicBezTo>
                    <a:pt x="3458" y="9584"/>
                    <a:pt x="3425" y="9472"/>
                    <a:pt x="3381" y="9368"/>
                  </a:cubicBezTo>
                  <a:cubicBezTo>
                    <a:pt x="3294" y="9160"/>
                    <a:pt x="3193" y="8960"/>
                    <a:pt x="3082" y="8755"/>
                  </a:cubicBezTo>
                  <a:cubicBezTo>
                    <a:pt x="2971" y="8553"/>
                    <a:pt x="2887" y="8341"/>
                    <a:pt x="2825" y="8115"/>
                  </a:cubicBezTo>
                  <a:cubicBezTo>
                    <a:pt x="2763" y="7889"/>
                    <a:pt x="2691" y="7673"/>
                    <a:pt x="2573" y="7467"/>
                  </a:cubicBezTo>
                  <a:cubicBezTo>
                    <a:pt x="2454" y="7263"/>
                    <a:pt x="2452" y="7017"/>
                    <a:pt x="2334" y="6810"/>
                  </a:cubicBezTo>
                  <a:cubicBezTo>
                    <a:pt x="2215" y="6606"/>
                    <a:pt x="2224" y="6356"/>
                    <a:pt x="2126" y="6143"/>
                  </a:cubicBezTo>
                  <a:cubicBezTo>
                    <a:pt x="2029" y="5929"/>
                    <a:pt x="1962" y="5703"/>
                    <a:pt x="1923" y="5471"/>
                  </a:cubicBezTo>
                  <a:cubicBezTo>
                    <a:pt x="1870" y="5243"/>
                    <a:pt x="1724" y="5042"/>
                    <a:pt x="1719" y="4802"/>
                  </a:cubicBezTo>
                  <a:cubicBezTo>
                    <a:pt x="1712" y="4559"/>
                    <a:pt x="1575" y="4354"/>
                    <a:pt x="1520" y="4126"/>
                  </a:cubicBezTo>
                  <a:cubicBezTo>
                    <a:pt x="1465" y="3898"/>
                    <a:pt x="1451" y="3661"/>
                    <a:pt x="1310" y="3455"/>
                  </a:cubicBezTo>
                  <a:cubicBezTo>
                    <a:pt x="1221" y="3236"/>
                    <a:pt x="1241" y="2988"/>
                    <a:pt x="1141" y="2771"/>
                  </a:cubicBezTo>
                  <a:cubicBezTo>
                    <a:pt x="1097" y="2663"/>
                    <a:pt x="1064" y="2550"/>
                    <a:pt x="1046" y="2433"/>
                  </a:cubicBezTo>
                  <a:cubicBezTo>
                    <a:pt x="1031" y="2315"/>
                    <a:pt x="1016" y="2200"/>
                    <a:pt x="974" y="2090"/>
                  </a:cubicBezTo>
                  <a:cubicBezTo>
                    <a:pt x="863" y="1875"/>
                    <a:pt x="843" y="1638"/>
                    <a:pt x="799" y="1408"/>
                  </a:cubicBezTo>
                  <a:cubicBezTo>
                    <a:pt x="670" y="1196"/>
                    <a:pt x="706" y="946"/>
                    <a:pt x="590" y="733"/>
                  </a:cubicBezTo>
                  <a:cubicBezTo>
                    <a:pt x="537" y="623"/>
                    <a:pt x="551" y="499"/>
                    <a:pt x="529" y="386"/>
                  </a:cubicBezTo>
                  <a:cubicBezTo>
                    <a:pt x="498" y="266"/>
                    <a:pt x="440" y="156"/>
                    <a:pt x="360" y="61"/>
                  </a:cubicBezTo>
                  <a:cubicBezTo>
                    <a:pt x="322" y="20"/>
                    <a:pt x="272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3"/>
            <p:cNvSpPr/>
            <p:nvPr/>
          </p:nvSpPr>
          <p:spPr>
            <a:xfrm>
              <a:off x="5499800" y="2800725"/>
              <a:ext cx="114975" cy="360925"/>
            </a:xfrm>
            <a:custGeom>
              <a:avLst/>
              <a:gdLst/>
              <a:ahLst/>
              <a:cxnLst/>
              <a:rect l="l" t="t" r="r" b="b"/>
              <a:pathLst>
                <a:path w="4599" h="14437" extrusionOk="0">
                  <a:moveTo>
                    <a:pt x="3501" y="0"/>
                  </a:moveTo>
                  <a:cubicBezTo>
                    <a:pt x="3427" y="0"/>
                    <a:pt x="3354" y="50"/>
                    <a:pt x="3343" y="139"/>
                  </a:cubicBezTo>
                  <a:lnTo>
                    <a:pt x="3339" y="197"/>
                  </a:lnTo>
                  <a:cubicBezTo>
                    <a:pt x="3325" y="356"/>
                    <a:pt x="3337" y="517"/>
                    <a:pt x="3378" y="674"/>
                  </a:cubicBezTo>
                  <a:cubicBezTo>
                    <a:pt x="3420" y="825"/>
                    <a:pt x="3504" y="967"/>
                    <a:pt x="3507" y="1126"/>
                  </a:cubicBezTo>
                  <a:cubicBezTo>
                    <a:pt x="3514" y="1449"/>
                    <a:pt x="3671" y="1737"/>
                    <a:pt x="3648" y="2064"/>
                  </a:cubicBezTo>
                  <a:cubicBezTo>
                    <a:pt x="3668" y="2219"/>
                    <a:pt x="3715" y="2372"/>
                    <a:pt x="3743" y="2527"/>
                  </a:cubicBezTo>
                  <a:cubicBezTo>
                    <a:pt x="3770" y="2682"/>
                    <a:pt x="3768" y="2843"/>
                    <a:pt x="3772" y="3000"/>
                  </a:cubicBezTo>
                  <a:cubicBezTo>
                    <a:pt x="3777" y="3314"/>
                    <a:pt x="3879" y="3624"/>
                    <a:pt x="3854" y="3940"/>
                  </a:cubicBezTo>
                  <a:cubicBezTo>
                    <a:pt x="3830" y="4253"/>
                    <a:pt x="3923" y="4564"/>
                    <a:pt x="3887" y="4879"/>
                  </a:cubicBezTo>
                  <a:cubicBezTo>
                    <a:pt x="3812" y="5193"/>
                    <a:pt x="3852" y="5503"/>
                    <a:pt x="3825" y="5815"/>
                  </a:cubicBezTo>
                  <a:cubicBezTo>
                    <a:pt x="3797" y="6129"/>
                    <a:pt x="3693" y="6430"/>
                    <a:pt x="3708" y="6744"/>
                  </a:cubicBezTo>
                  <a:cubicBezTo>
                    <a:pt x="3675" y="7054"/>
                    <a:pt x="3595" y="7357"/>
                    <a:pt x="3522" y="7656"/>
                  </a:cubicBezTo>
                  <a:cubicBezTo>
                    <a:pt x="3489" y="7808"/>
                    <a:pt x="3465" y="7965"/>
                    <a:pt x="3431" y="8116"/>
                  </a:cubicBezTo>
                  <a:cubicBezTo>
                    <a:pt x="3396" y="8266"/>
                    <a:pt x="3325" y="8404"/>
                    <a:pt x="3270" y="8550"/>
                  </a:cubicBezTo>
                  <a:cubicBezTo>
                    <a:pt x="3150" y="8831"/>
                    <a:pt x="3128" y="9161"/>
                    <a:pt x="2956" y="9433"/>
                  </a:cubicBezTo>
                  <a:cubicBezTo>
                    <a:pt x="2785" y="9705"/>
                    <a:pt x="2750" y="10035"/>
                    <a:pt x="2566" y="10296"/>
                  </a:cubicBezTo>
                  <a:cubicBezTo>
                    <a:pt x="2381" y="10555"/>
                    <a:pt x="2272" y="10849"/>
                    <a:pt x="2144" y="11136"/>
                  </a:cubicBezTo>
                  <a:cubicBezTo>
                    <a:pt x="1914" y="11725"/>
                    <a:pt x="1491" y="12198"/>
                    <a:pt x="1157" y="12714"/>
                  </a:cubicBezTo>
                  <a:cubicBezTo>
                    <a:pt x="1075" y="12845"/>
                    <a:pt x="986" y="12973"/>
                    <a:pt x="887" y="13092"/>
                  </a:cubicBezTo>
                  <a:cubicBezTo>
                    <a:pt x="789" y="13210"/>
                    <a:pt x="668" y="13309"/>
                    <a:pt x="570" y="13427"/>
                  </a:cubicBezTo>
                  <a:cubicBezTo>
                    <a:pt x="374" y="13663"/>
                    <a:pt x="217" y="13942"/>
                    <a:pt x="35" y="14219"/>
                  </a:cubicBezTo>
                  <a:lnTo>
                    <a:pt x="31" y="14219"/>
                  </a:lnTo>
                  <a:cubicBezTo>
                    <a:pt x="6" y="14259"/>
                    <a:pt x="0" y="14310"/>
                    <a:pt x="20" y="14356"/>
                  </a:cubicBezTo>
                  <a:cubicBezTo>
                    <a:pt x="44" y="14407"/>
                    <a:pt x="95" y="14437"/>
                    <a:pt x="149" y="14437"/>
                  </a:cubicBezTo>
                  <a:cubicBezTo>
                    <a:pt x="169" y="14437"/>
                    <a:pt x="189" y="14432"/>
                    <a:pt x="208" y="14424"/>
                  </a:cubicBezTo>
                  <a:cubicBezTo>
                    <a:pt x="513" y="14285"/>
                    <a:pt x="843" y="14143"/>
                    <a:pt x="1071" y="13900"/>
                  </a:cubicBezTo>
                  <a:cubicBezTo>
                    <a:pt x="1299" y="13655"/>
                    <a:pt x="1496" y="13385"/>
                    <a:pt x="1728" y="13148"/>
                  </a:cubicBezTo>
                  <a:cubicBezTo>
                    <a:pt x="2173" y="12645"/>
                    <a:pt x="2425" y="12022"/>
                    <a:pt x="2796" y="11482"/>
                  </a:cubicBezTo>
                  <a:cubicBezTo>
                    <a:pt x="2973" y="11203"/>
                    <a:pt x="3142" y="10919"/>
                    <a:pt x="3228" y="10599"/>
                  </a:cubicBezTo>
                  <a:cubicBezTo>
                    <a:pt x="3279" y="10444"/>
                    <a:pt x="3347" y="10293"/>
                    <a:pt x="3429" y="10152"/>
                  </a:cubicBezTo>
                  <a:cubicBezTo>
                    <a:pt x="3500" y="10004"/>
                    <a:pt x="3558" y="9853"/>
                    <a:pt x="3604" y="9696"/>
                  </a:cubicBezTo>
                  <a:cubicBezTo>
                    <a:pt x="3690" y="9384"/>
                    <a:pt x="3863" y="9094"/>
                    <a:pt x="3952" y="8775"/>
                  </a:cubicBezTo>
                  <a:cubicBezTo>
                    <a:pt x="4042" y="8455"/>
                    <a:pt x="4122" y="8138"/>
                    <a:pt x="4226" y="7820"/>
                  </a:cubicBezTo>
                  <a:cubicBezTo>
                    <a:pt x="4332" y="7503"/>
                    <a:pt x="4301" y="7162"/>
                    <a:pt x="4407" y="6844"/>
                  </a:cubicBezTo>
                  <a:cubicBezTo>
                    <a:pt x="4511" y="6529"/>
                    <a:pt x="4480" y="6193"/>
                    <a:pt x="4500" y="5864"/>
                  </a:cubicBezTo>
                  <a:cubicBezTo>
                    <a:pt x="4520" y="5536"/>
                    <a:pt x="4598" y="5208"/>
                    <a:pt x="4505" y="4879"/>
                  </a:cubicBezTo>
                  <a:cubicBezTo>
                    <a:pt x="4483" y="4717"/>
                    <a:pt x="4498" y="4553"/>
                    <a:pt x="4509" y="4388"/>
                  </a:cubicBezTo>
                  <a:cubicBezTo>
                    <a:pt x="4514" y="4224"/>
                    <a:pt x="4505" y="4060"/>
                    <a:pt x="4481" y="3898"/>
                  </a:cubicBezTo>
                  <a:cubicBezTo>
                    <a:pt x="4416" y="2593"/>
                    <a:pt x="4168" y="1298"/>
                    <a:pt x="3642" y="90"/>
                  </a:cubicBezTo>
                  <a:lnTo>
                    <a:pt x="3642" y="92"/>
                  </a:lnTo>
                  <a:cubicBezTo>
                    <a:pt x="3613" y="29"/>
                    <a:pt x="3557" y="0"/>
                    <a:pt x="3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3"/>
            <p:cNvSpPr/>
            <p:nvPr/>
          </p:nvSpPr>
          <p:spPr>
            <a:xfrm>
              <a:off x="5385850" y="2826250"/>
              <a:ext cx="88150" cy="380600"/>
            </a:xfrm>
            <a:custGeom>
              <a:avLst/>
              <a:gdLst/>
              <a:ahLst/>
              <a:cxnLst/>
              <a:rect l="l" t="t" r="r" b="b"/>
              <a:pathLst>
                <a:path w="3526" h="15224" extrusionOk="0">
                  <a:moveTo>
                    <a:pt x="2939" y="0"/>
                  </a:moveTo>
                  <a:cubicBezTo>
                    <a:pt x="2873" y="0"/>
                    <a:pt x="2815" y="48"/>
                    <a:pt x="2805" y="118"/>
                  </a:cubicBezTo>
                  <a:lnTo>
                    <a:pt x="2801" y="118"/>
                  </a:lnTo>
                  <a:cubicBezTo>
                    <a:pt x="2747" y="446"/>
                    <a:pt x="2661" y="778"/>
                    <a:pt x="2679" y="1098"/>
                  </a:cubicBezTo>
                  <a:cubicBezTo>
                    <a:pt x="2697" y="1417"/>
                    <a:pt x="2723" y="1736"/>
                    <a:pt x="2716" y="2061"/>
                  </a:cubicBezTo>
                  <a:cubicBezTo>
                    <a:pt x="2708" y="2384"/>
                    <a:pt x="2736" y="2703"/>
                    <a:pt x="2747" y="3026"/>
                  </a:cubicBezTo>
                  <a:cubicBezTo>
                    <a:pt x="2776" y="3346"/>
                    <a:pt x="2772" y="3670"/>
                    <a:pt x="2736" y="3990"/>
                  </a:cubicBezTo>
                  <a:cubicBezTo>
                    <a:pt x="2708" y="4313"/>
                    <a:pt x="2681" y="4634"/>
                    <a:pt x="2719" y="4955"/>
                  </a:cubicBezTo>
                  <a:cubicBezTo>
                    <a:pt x="2732" y="5115"/>
                    <a:pt x="2725" y="5278"/>
                    <a:pt x="2697" y="5436"/>
                  </a:cubicBezTo>
                  <a:cubicBezTo>
                    <a:pt x="2677" y="5595"/>
                    <a:pt x="2686" y="5758"/>
                    <a:pt x="2683" y="5920"/>
                  </a:cubicBezTo>
                  <a:cubicBezTo>
                    <a:pt x="2699" y="6241"/>
                    <a:pt x="2601" y="6557"/>
                    <a:pt x="2597" y="6878"/>
                  </a:cubicBezTo>
                  <a:cubicBezTo>
                    <a:pt x="2591" y="7199"/>
                    <a:pt x="2542" y="7518"/>
                    <a:pt x="2478" y="7834"/>
                  </a:cubicBezTo>
                  <a:cubicBezTo>
                    <a:pt x="2440" y="8476"/>
                    <a:pt x="2239" y="9089"/>
                    <a:pt x="2163" y="9726"/>
                  </a:cubicBezTo>
                  <a:cubicBezTo>
                    <a:pt x="2081" y="10034"/>
                    <a:pt x="1966" y="10334"/>
                    <a:pt x="1969" y="10664"/>
                  </a:cubicBezTo>
                  <a:cubicBezTo>
                    <a:pt x="1904" y="10978"/>
                    <a:pt x="1707" y="11248"/>
                    <a:pt x="1674" y="11574"/>
                  </a:cubicBezTo>
                  <a:cubicBezTo>
                    <a:pt x="1639" y="11899"/>
                    <a:pt x="1420" y="12155"/>
                    <a:pt x="1329" y="12461"/>
                  </a:cubicBezTo>
                  <a:cubicBezTo>
                    <a:pt x="1285" y="12614"/>
                    <a:pt x="1249" y="12773"/>
                    <a:pt x="1177" y="12914"/>
                  </a:cubicBezTo>
                  <a:cubicBezTo>
                    <a:pt x="1108" y="13056"/>
                    <a:pt x="1008" y="13182"/>
                    <a:pt x="937" y="13322"/>
                  </a:cubicBezTo>
                  <a:cubicBezTo>
                    <a:pt x="845" y="13632"/>
                    <a:pt x="645" y="13884"/>
                    <a:pt x="508" y="14169"/>
                  </a:cubicBezTo>
                  <a:cubicBezTo>
                    <a:pt x="438" y="14313"/>
                    <a:pt x="311" y="14417"/>
                    <a:pt x="218" y="14543"/>
                  </a:cubicBezTo>
                  <a:cubicBezTo>
                    <a:pt x="125" y="14680"/>
                    <a:pt x="57" y="14831"/>
                    <a:pt x="17" y="14990"/>
                  </a:cubicBezTo>
                  <a:lnTo>
                    <a:pt x="10" y="15015"/>
                  </a:lnTo>
                  <a:cubicBezTo>
                    <a:pt x="1" y="15059"/>
                    <a:pt x="8" y="15105"/>
                    <a:pt x="32" y="15143"/>
                  </a:cubicBezTo>
                  <a:cubicBezTo>
                    <a:pt x="63" y="15194"/>
                    <a:pt x="118" y="15223"/>
                    <a:pt x="175" y="15223"/>
                  </a:cubicBezTo>
                  <a:cubicBezTo>
                    <a:pt x="206" y="15223"/>
                    <a:pt x="236" y="15215"/>
                    <a:pt x="263" y="15198"/>
                  </a:cubicBezTo>
                  <a:cubicBezTo>
                    <a:pt x="407" y="15107"/>
                    <a:pt x="532" y="14992"/>
                    <a:pt x="634" y="14855"/>
                  </a:cubicBezTo>
                  <a:cubicBezTo>
                    <a:pt x="729" y="14718"/>
                    <a:pt x="783" y="14552"/>
                    <a:pt x="917" y="14441"/>
                  </a:cubicBezTo>
                  <a:cubicBezTo>
                    <a:pt x="1048" y="14329"/>
                    <a:pt x="1130" y="14185"/>
                    <a:pt x="1194" y="14028"/>
                  </a:cubicBezTo>
                  <a:cubicBezTo>
                    <a:pt x="1258" y="13870"/>
                    <a:pt x="1376" y="13747"/>
                    <a:pt x="1466" y="13605"/>
                  </a:cubicBezTo>
                  <a:cubicBezTo>
                    <a:pt x="1630" y="13311"/>
                    <a:pt x="1730" y="12994"/>
                    <a:pt x="1905" y="12709"/>
                  </a:cubicBezTo>
                  <a:cubicBezTo>
                    <a:pt x="1986" y="12561"/>
                    <a:pt x="2030" y="12401"/>
                    <a:pt x="2086" y="12244"/>
                  </a:cubicBezTo>
                  <a:cubicBezTo>
                    <a:pt x="2143" y="12087"/>
                    <a:pt x="2206" y="11934"/>
                    <a:pt x="2269" y="11781"/>
                  </a:cubicBezTo>
                  <a:cubicBezTo>
                    <a:pt x="2413" y="11478"/>
                    <a:pt x="2405" y="11131"/>
                    <a:pt x="2564" y="10832"/>
                  </a:cubicBezTo>
                  <a:cubicBezTo>
                    <a:pt x="2725" y="10534"/>
                    <a:pt x="2745" y="10199"/>
                    <a:pt x="2827" y="9877"/>
                  </a:cubicBezTo>
                  <a:cubicBezTo>
                    <a:pt x="2909" y="9555"/>
                    <a:pt x="3002" y="9235"/>
                    <a:pt x="3033" y="8907"/>
                  </a:cubicBezTo>
                  <a:cubicBezTo>
                    <a:pt x="3062" y="8578"/>
                    <a:pt x="3174" y="8263"/>
                    <a:pt x="3197" y="7931"/>
                  </a:cubicBezTo>
                  <a:cubicBezTo>
                    <a:pt x="3210" y="7602"/>
                    <a:pt x="3248" y="7276"/>
                    <a:pt x="3312" y="6953"/>
                  </a:cubicBezTo>
                  <a:cubicBezTo>
                    <a:pt x="3367" y="6626"/>
                    <a:pt x="3303" y="6292"/>
                    <a:pt x="3383" y="5967"/>
                  </a:cubicBezTo>
                  <a:cubicBezTo>
                    <a:pt x="3464" y="5644"/>
                    <a:pt x="3371" y="5311"/>
                    <a:pt x="3447" y="4984"/>
                  </a:cubicBezTo>
                  <a:cubicBezTo>
                    <a:pt x="3526" y="4659"/>
                    <a:pt x="3493" y="4331"/>
                    <a:pt x="3476" y="4002"/>
                  </a:cubicBezTo>
                  <a:cubicBezTo>
                    <a:pt x="3413" y="3346"/>
                    <a:pt x="3511" y="2689"/>
                    <a:pt x="3436" y="2034"/>
                  </a:cubicBezTo>
                  <a:cubicBezTo>
                    <a:pt x="3418" y="1869"/>
                    <a:pt x="3400" y="1707"/>
                    <a:pt x="3385" y="1543"/>
                  </a:cubicBezTo>
                  <a:cubicBezTo>
                    <a:pt x="3372" y="1379"/>
                    <a:pt x="3391" y="1214"/>
                    <a:pt x="3367" y="1050"/>
                  </a:cubicBezTo>
                  <a:cubicBezTo>
                    <a:pt x="3327" y="724"/>
                    <a:pt x="3199" y="404"/>
                    <a:pt x="3071" y="89"/>
                  </a:cubicBezTo>
                  <a:cubicBezTo>
                    <a:pt x="3053" y="43"/>
                    <a:pt x="3013" y="10"/>
                    <a:pt x="2966" y="3"/>
                  </a:cubicBezTo>
                  <a:cubicBezTo>
                    <a:pt x="2957" y="1"/>
                    <a:pt x="2948" y="0"/>
                    <a:pt x="2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3"/>
            <p:cNvSpPr/>
            <p:nvPr/>
          </p:nvSpPr>
          <p:spPr>
            <a:xfrm>
              <a:off x="5113900" y="2292925"/>
              <a:ext cx="262675" cy="950350"/>
            </a:xfrm>
            <a:custGeom>
              <a:avLst/>
              <a:gdLst/>
              <a:ahLst/>
              <a:cxnLst/>
              <a:rect l="l" t="t" r="r" b="b"/>
              <a:pathLst>
                <a:path w="10507" h="38014" extrusionOk="0">
                  <a:moveTo>
                    <a:pt x="8594" y="0"/>
                  </a:moveTo>
                  <a:cubicBezTo>
                    <a:pt x="8512" y="0"/>
                    <a:pt x="8440" y="63"/>
                    <a:pt x="8432" y="147"/>
                  </a:cubicBezTo>
                  <a:cubicBezTo>
                    <a:pt x="8388" y="572"/>
                    <a:pt x="8388" y="997"/>
                    <a:pt x="8421" y="1419"/>
                  </a:cubicBezTo>
                  <a:cubicBezTo>
                    <a:pt x="8452" y="1840"/>
                    <a:pt x="8532" y="2258"/>
                    <a:pt x="8541" y="2680"/>
                  </a:cubicBezTo>
                  <a:cubicBezTo>
                    <a:pt x="8552" y="3532"/>
                    <a:pt x="8738" y="4362"/>
                    <a:pt x="8771" y="5210"/>
                  </a:cubicBezTo>
                  <a:lnTo>
                    <a:pt x="9169" y="7725"/>
                  </a:lnTo>
                  <a:cubicBezTo>
                    <a:pt x="9227" y="8148"/>
                    <a:pt x="9340" y="8560"/>
                    <a:pt x="9450" y="8973"/>
                  </a:cubicBezTo>
                  <a:cubicBezTo>
                    <a:pt x="9545" y="9372"/>
                    <a:pt x="9607" y="9777"/>
                    <a:pt x="9636" y="10186"/>
                  </a:cubicBezTo>
                  <a:cubicBezTo>
                    <a:pt x="9678" y="10596"/>
                    <a:pt x="9702" y="11009"/>
                    <a:pt x="9738" y="11425"/>
                  </a:cubicBezTo>
                  <a:cubicBezTo>
                    <a:pt x="9775" y="11839"/>
                    <a:pt x="9809" y="12255"/>
                    <a:pt x="9784" y="12673"/>
                  </a:cubicBezTo>
                  <a:cubicBezTo>
                    <a:pt x="9724" y="13507"/>
                    <a:pt x="9711" y="14339"/>
                    <a:pt x="9691" y="15174"/>
                  </a:cubicBezTo>
                  <a:cubicBezTo>
                    <a:pt x="9496" y="16833"/>
                    <a:pt x="9399" y="18506"/>
                    <a:pt x="9018" y="20139"/>
                  </a:cubicBezTo>
                  <a:cubicBezTo>
                    <a:pt x="8912" y="20969"/>
                    <a:pt x="8698" y="21779"/>
                    <a:pt x="8470" y="22582"/>
                  </a:cubicBezTo>
                  <a:cubicBezTo>
                    <a:pt x="8242" y="23385"/>
                    <a:pt x="8045" y="24197"/>
                    <a:pt x="7768" y="24985"/>
                  </a:cubicBezTo>
                  <a:cubicBezTo>
                    <a:pt x="7635" y="25381"/>
                    <a:pt x="7463" y="25764"/>
                    <a:pt x="7328" y="26158"/>
                  </a:cubicBezTo>
                  <a:cubicBezTo>
                    <a:pt x="7193" y="26552"/>
                    <a:pt x="7052" y="26945"/>
                    <a:pt x="6883" y="27328"/>
                  </a:cubicBezTo>
                  <a:cubicBezTo>
                    <a:pt x="6487" y="28063"/>
                    <a:pt x="6175" y="28835"/>
                    <a:pt x="5832" y="29596"/>
                  </a:cubicBezTo>
                  <a:cubicBezTo>
                    <a:pt x="5447" y="30335"/>
                    <a:pt x="5075" y="31083"/>
                    <a:pt x="4624" y="31782"/>
                  </a:cubicBezTo>
                  <a:lnTo>
                    <a:pt x="3234" y="33858"/>
                  </a:lnTo>
                  <a:cubicBezTo>
                    <a:pt x="2739" y="34526"/>
                    <a:pt x="2247" y="35201"/>
                    <a:pt x="1683" y="35814"/>
                  </a:cubicBezTo>
                  <a:cubicBezTo>
                    <a:pt x="1121" y="36429"/>
                    <a:pt x="621" y="37098"/>
                    <a:pt x="103" y="37773"/>
                  </a:cubicBezTo>
                  <a:lnTo>
                    <a:pt x="95" y="37783"/>
                  </a:lnTo>
                  <a:cubicBezTo>
                    <a:pt x="1" y="37881"/>
                    <a:pt x="91" y="38013"/>
                    <a:pt x="195" y="38013"/>
                  </a:cubicBezTo>
                  <a:cubicBezTo>
                    <a:pt x="227" y="38013"/>
                    <a:pt x="261" y="38001"/>
                    <a:pt x="291" y="37971"/>
                  </a:cubicBezTo>
                  <a:cubicBezTo>
                    <a:pt x="938" y="37425"/>
                    <a:pt x="1599" y="36878"/>
                    <a:pt x="2203" y="36270"/>
                  </a:cubicBezTo>
                  <a:cubicBezTo>
                    <a:pt x="2493" y="35958"/>
                    <a:pt x="2737" y="35604"/>
                    <a:pt x="3000" y="35270"/>
                  </a:cubicBezTo>
                  <a:cubicBezTo>
                    <a:pt x="3261" y="34934"/>
                    <a:pt x="3540" y="34610"/>
                    <a:pt x="3812" y="34281"/>
                  </a:cubicBezTo>
                  <a:cubicBezTo>
                    <a:pt x="4332" y="33604"/>
                    <a:pt x="4766" y="32867"/>
                    <a:pt x="5235" y="32156"/>
                  </a:cubicBezTo>
                  <a:cubicBezTo>
                    <a:pt x="5460" y="31794"/>
                    <a:pt x="5640" y="31406"/>
                    <a:pt x="5852" y="31037"/>
                  </a:cubicBezTo>
                  <a:lnTo>
                    <a:pt x="6491" y="29930"/>
                  </a:lnTo>
                  <a:cubicBezTo>
                    <a:pt x="7301" y="28424"/>
                    <a:pt x="7872" y="26810"/>
                    <a:pt x="8434" y="25209"/>
                  </a:cubicBezTo>
                  <a:cubicBezTo>
                    <a:pt x="8631" y="24379"/>
                    <a:pt x="8996" y="23598"/>
                    <a:pt x="9162" y="22763"/>
                  </a:cubicBezTo>
                  <a:lnTo>
                    <a:pt x="9444" y="21518"/>
                  </a:lnTo>
                  <a:cubicBezTo>
                    <a:pt x="9561" y="21108"/>
                    <a:pt x="9642" y="20694"/>
                    <a:pt x="9727" y="20276"/>
                  </a:cubicBezTo>
                  <a:cubicBezTo>
                    <a:pt x="9813" y="19858"/>
                    <a:pt x="9895" y="19438"/>
                    <a:pt x="9954" y="19019"/>
                  </a:cubicBezTo>
                  <a:cubicBezTo>
                    <a:pt x="10010" y="18599"/>
                    <a:pt x="10050" y="18176"/>
                    <a:pt x="10129" y="17758"/>
                  </a:cubicBezTo>
                  <a:cubicBezTo>
                    <a:pt x="10309" y="16920"/>
                    <a:pt x="10286" y="16063"/>
                    <a:pt x="10368" y="15218"/>
                  </a:cubicBezTo>
                  <a:cubicBezTo>
                    <a:pt x="10410" y="14370"/>
                    <a:pt x="10506" y="13518"/>
                    <a:pt x="10402" y="12667"/>
                  </a:cubicBezTo>
                  <a:cubicBezTo>
                    <a:pt x="10384" y="12240"/>
                    <a:pt x="10391" y="11815"/>
                    <a:pt x="10368" y="11388"/>
                  </a:cubicBezTo>
                  <a:lnTo>
                    <a:pt x="10342" y="10750"/>
                  </a:lnTo>
                  <a:lnTo>
                    <a:pt x="10258" y="10109"/>
                  </a:lnTo>
                  <a:cubicBezTo>
                    <a:pt x="10218" y="9684"/>
                    <a:pt x="10123" y="9234"/>
                    <a:pt x="10037" y="8827"/>
                  </a:cubicBezTo>
                  <a:cubicBezTo>
                    <a:pt x="9952" y="8422"/>
                    <a:pt x="9877" y="8013"/>
                    <a:pt x="9777" y="7606"/>
                  </a:cubicBezTo>
                  <a:cubicBezTo>
                    <a:pt x="9576" y="6794"/>
                    <a:pt x="9463" y="5962"/>
                    <a:pt x="9364" y="5130"/>
                  </a:cubicBezTo>
                  <a:cubicBezTo>
                    <a:pt x="9174" y="4309"/>
                    <a:pt x="9174" y="3464"/>
                    <a:pt x="9028" y="2634"/>
                  </a:cubicBezTo>
                  <a:cubicBezTo>
                    <a:pt x="8961" y="2220"/>
                    <a:pt x="8972" y="1795"/>
                    <a:pt x="8934" y="1379"/>
                  </a:cubicBezTo>
                  <a:cubicBezTo>
                    <a:pt x="8895" y="961"/>
                    <a:pt x="8844" y="543"/>
                    <a:pt x="8753" y="129"/>
                  </a:cubicBezTo>
                  <a:cubicBezTo>
                    <a:pt x="8737" y="60"/>
                    <a:pt x="8680" y="9"/>
                    <a:pt x="8611" y="1"/>
                  </a:cubicBezTo>
                  <a:cubicBezTo>
                    <a:pt x="8605" y="1"/>
                    <a:pt x="8600" y="0"/>
                    <a:pt x="8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3"/>
            <p:cNvSpPr/>
            <p:nvPr/>
          </p:nvSpPr>
          <p:spPr>
            <a:xfrm>
              <a:off x="4291750" y="2376025"/>
              <a:ext cx="933200" cy="814900"/>
            </a:xfrm>
            <a:custGeom>
              <a:avLst/>
              <a:gdLst/>
              <a:ahLst/>
              <a:cxnLst/>
              <a:rect l="l" t="t" r="r" b="b"/>
              <a:pathLst>
                <a:path w="37328" h="32596" extrusionOk="0">
                  <a:moveTo>
                    <a:pt x="4501" y="0"/>
                  </a:moveTo>
                  <a:cubicBezTo>
                    <a:pt x="4436" y="0"/>
                    <a:pt x="4371" y="37"/>
                    <a:pt x="4347" y="117"/>
                  </a:cubicBezTo>
                  <a:cubicBezTo>
                    <a:pt x="4182" y="746"/>
                    <a:pt x="4058" y="1379"/>
                    <a:pt x="3958" y="2016"/>
                  </a:cubicBezTo>
                  <a:cubicBezTo>
                    <a:pt x="3858" y="2653"/>
                    <a:pt x="3803" y="3297"/>
                    <a:pt x="3668" y="3926"/>
                  </a:cubicBezTo>
                  <a:cubicBezTo>
                    <a:pt x="3403" y="5192"/>
                    <a:pt x="3270" y="6477"/>
                    <a:pt x="2969" y="7734"/>
                  </a:cubicBezTo>
                  <a:cubicBezTo>
                    <a:pt x="2865" y="8367"/>
                    <a:pt x="2750" y="9002"/>
                    <a:pt x="2628" y="9632"/>
                  </a:cubicBezTo>
                  <a:cubicBezTo>
                    <a:pt x="2566" y="9944"/>
                    <a:pt x="2484" y="10234"/>
                    <a:pt x="2404" y="10557"/>
                  </a:cubicBezTo>
                  <a:cubicBezTo>
                    <a:pt x="2325" y="10881"/>
                    <a:pt x="2237" y="11084"/>
                    <a:pt x="2061" y="11378"/>
                  </a:cubicBezTo>
                  <a:cubicBezTo>
                    <a:pt x="1396" y="12496"/>
                    <a:pt x="911" y="13724"/>
                    <a:pt x="493" y="14987"/>
                  </a:cubicBezTo>
                  <a:cubicBezTo>
                    <a:pt x="75" y="16248"/>
                    <a:pt x="1" y="17607"/>
                    <a:pt x="123" y="18937"/>
                  </a:cubicBezTo>
                  <a:cubicBezTo>
                    <a:pt x="192" y="20282"/>
                    <a:pt x="740" y="21573"/>
                    <a:pt x="1471" y="22686"/>
                  </a:cubicBezTo>
                  <a:cubicBezTo>
                    <a:pt x="2203" y="23799"/>
                    <a:pt x="3104" y="24796"/>
                    <a:pt x="4128" y="25617"/>
                  </a:cubicBezTo>
                  <a:cubicBezTo>
                    <a:pt x="5153" y="26438"/>
                    <a:pt x="6199" y="27239"/>
                    <a:pt x="7335" y="27886"/>
                  </a:cubicBezTo>
                  <a:cubicBezTo>
                    <a:pt x="8470" y="28534"/>
                    <a:pt x="9642" y="29118"/>
                    <a:pt x="10831" y="29649"/>
                  </a:cubicBezTo>
                  <a:lnTo>
                    <a:pt x="11733" y="30032"/>
                  </a:lnTo>
                  <a:cubicBezTo>
                    <a:pt x="12035" y="30153"/>
                    <a:pt x="12346" y="30251"/>
                    <a:pt x="12654" y="30362"/>
                  </a:cubicBezTo>
                  <a:cubicBezTo>
                    <a:pt x="13267" y="30583"/>
                    <a:pt x="13887" y="30769"/>
                    <a:pt x="14506" y="30983"/>
                  </a:cubicBezTo>
                  <a:cubicBezTo>
                    <a:pt x="15124" y="31198"/>
                    <a:pt x="15750" y="31373"/>
                    <a:pt x="16387" y="31517"/>
                  </a:cubicBezTo>
                  <a:cubicBezTo>
                    <a:pt x="17024" y="31660"/>
                    <a:pt x="17662" y="31786"/>
                    <a:pt x="18295" y="31942"/>
                  </a:cubicBezTo>
                  <a:cubicBezTo>
                    <a:pt x="19571" y="32223"/>
                    <a:pt x="20866" y="32402"/>
                    <a:pt x="22169" y="32479"/>
                  </a:cubicBezTo>
                  <a:cubicBezTo>
                    <a:pt x="22819" y="32512"/>
                    <a:pt x="23468" y="32550"/>
                    <a:pt x="24121" y="32568"/>
                  </a:cubicBezTo>
                  <a:cubicBezTo>
                    <a:pt x="24580" y="32581"/>
                    <a:pt x="25037" y="32596"/>
                    <a:pt x="25495" y="32596"/>
                  </a:cubicBezTo>
                  <a:cubicBezTo>
                    <a:pt x="25690" y="32596"/>
                    <a:pt x="25884" y="32593"/>
                    <a:pt x="26079" y="32587"/>
                  </a:cubicBezTo>
                  <a:cubicBezTo>
                    <a:pt x="27385" y="32567"/>
                    <a:pt x="28690" y="32446"/>
                    <a:pt x="29980" y="32229"/>
                  </a:cubicBezTo>
                  <a:cubicBezTo>
                    <a:pt x="30622" y="32103"/>
                    <a:pt x="31263" y="31974"/>
                    <a:pt x="31896" y="31809"/>
                  </a:cubicBezTo>
                  <a:cubicBezTo>
                    <a:pt x="32217" y="31742"/>
                    <a:pt x="32531" y="31649"/>
                    <a:pt x="32848" y="31565"/>
                  </a:cubicBezTo>
                  <a:cubicBezTo>
                    <a:pt x="33164" y="31481"/>
                    <a:pt x="33481" y="31391"/>
                    <a:pt x="33788" y="31275"/>
                  </a:cubicBezTo>
                  <a:cubicBezTo>
                    <a:pt x="35021" y="30826"/>
                    <a:pt x="36205" y="30235"/>
                    <a:pt x="37258" y="29430"/>
                  </a:cubicBezTo>
                  <a:cubicBezTo>
                    <a:pt x="37313" y="29390"/>
                    <a:pt x="37328" y="29315"/>
                    <a:pt x="37295" y="29257"/>
                  </a:cubicBezTo>
                  <a:cubicBezTo>
                    <a:pt x="37271" y="29212"/>
                    <a:pt x="37225" y="29187"/>
                    <a:pt x="37177" y="29187"/>
                  </a:cubicBezTo>
                  <a:cubicBezTo>
                    <a:pt x="37155" y="29187"/>
                    <a:pt x="37133" y="29192"/>
                    <a:pt x="37112" y="29204"/>
                  </a:cubicBezTo>
                  <a:lnTo>
                    <a:pt x="37101" y="29211"/>
                  </a:lnTo>
                  <a:cubicBezTo>
                    <a:pt x="35992" y="29821"/>
                    <a:pt x="34768" y="30215"/>
                    <a:pt x="33565" y="30620"/>
                  </a:cubicBezTo>
                  <a:cubicBezTo>
                    <a:pt x="32365" y="31027"/>
                    <a:pt x="31128" y="31357"/>
                    <a:pt x="29865" y="31519"/>
                  </a:cubicBezTo>
                  <a:cubicBezTo>
                    <a:pt x="28601" y="31682"/>
                    <a:pt x="27334" y="31851"/>
                    <a:pt x="26057" y="31870"/>
                  </a:cubicBezTo>
                  <a:cubicBezTo>
                    <a:pt x="25696" y="31890"/>
                    <a:pt x="25334" y="31900"/>
                    <a:pt x="24973" y="31900"/>
                  </a:cubicBezTo>
                  <a:cubicBezTo>
                    <a:pt x="24057" y="31900"/>
                    <a:pt x="23141" y="31839"/>
                    <a:pt x="22231" y="31742"/>
                  </a:cubicBezTo>
                  <a:cubicBezTo>
                    <a:pt x="17148" y="31309"/>
                    <a:pt x="12103" y="29850"/>
                    <a:pt x="7706" y="27262"/>
                  </a:cubicBezTo>
                  <a:cubicBezTo>
                    <a:pt x="5511" y="25989"/>
                    <a:pt x="3476" y="24358"/>
                    <a:pt x="2040" y="22312"/>
                  </a:cubicBezTo>
                  <a:cubicBezTo>
                    <a:pt x="1360" y="21263"/>
                    <a:pt x="958" y="20086"/>
                    <a:pt x="738" y="18866"/>
                  </a:cubicBezTo>
                  <a:cubicBezTo>
                    <a:pt x="557" y="17627"/>
                    <a:pt x="785" y="16370"/>
                    <a:pt x="1095" y="15156"/>
                  </a:cubicBezTo>
                  <a:cubicBezTo>
                    <a:pt x="1256" y="14545"/>
                    <a:pt x="1468" y="13950"/>
                    <a:pt x="1732" y="13376"/>
                  </a:cubicBezTo>
                  <a:cubicBezTo>
                    <a:pt x="1998" y="12799"/>
                    <a:pt x="2309" y="12250"/>
                    <a:pt x="2602" y="11677"/>
                  </a:cubicBezTo>
                  <a:cubicBezTo>
                    <a:pt x="2757" y="11416"/>
                    <a:pt x="2887" y="11029"/>
                    <a:pt x="2967" y="10705"/>
                  </a:cubicBezTo>
                  <a:cubicBezTo>
                    <a:pt x="3048" y="10382"/>
                    <a:pt x="3102" y="10062"/>
                    <a:pt x="3177" y="9745"/>
                  </a:cubicBezTo>
                  <a:cubicBezTo>
                    <a:pt x="3314" y="9110"/>
                    <a:pt x="3442" y="8475"/>
                    <a:pt x="3560" y="7838"/>
                  </a:cubicBezTo>
                  <a:cubicBezTo>
                    <a:pt x="3717" y="6552"/>
                    <a:pt x="4007" y="5291"/>
                    <a:pt x="4153" y="4007"/>
                  </a:cubicBezTo>
                  <a:cubicBezTo>
                    <a:pt x="4224" y="3362"/>
                    <a:pt x="4378" y="2731"/>
                    <a:pt x="4469" y="2093"/>
                  </a:cubicBezTo>
                  <a:cubicBezTo>
                    <a:pt x="4560" y="1454"/>
                    <a:pt x="4635" y="814"/>
                    <a:pt x="4664" y="164"/>
                  </a:cubicBezTo>
                  <a:cubicBezTo>
                    <a:pt x="4665" y="59"/>
                    <a:pt x="4583" y="0"/>
                    <a:pt x="4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3"/>
            <p:cNvSpPr/>
            <p:nvPr/>
          </p:nvSpPr>
          <p:spPr>
            <a:xfrm>
              <a:off x="4180525" y="2340325"/>
              <a:ext cx="111250" cy="368025"/>
            </a:xfrm>
            <a:custGeom>
              <a:avLst/>
              <a:gdLst/>
              <a:ahLst/>
              <a:cxnLst/>
              <a:rect l="l" t="t" r="r" b="b"/>
              <a:pathLst>
                <a:path w="4450" h="14721" extrusionOk="0">
                  <a:moveTo>
                    <a:pt x="4228" y="1"/>
                  </a:moveTo>
                  <a:cubicBezTo>
                    <a:pt x="4170" y="1"/>
                    <a:pt x="4114" y="29"/>
                    <a:pt x="4081" y="81"/>
                  </a:cubicBezTo>
                  <a:lnTo>
                    <a:pt x="4081" y="87"/>
                  </a:lnTo>
                  <a:cubicBezTo>
                    <a:pt x="3997" y="225"/>
                    <a:pt x="3941" y="377"/>
                    <a:pt x="3911" y="536"/>
                  </a:cubicBezTo>
                  <a:cubicBezTo>
                    <a:pt x="3889" y="691"/>
                    <a:pt x="3906" y="851"/>
                    <a:pt x="3853" y="1001"/>
                  </a:cubicBezTo>
                  <a:cubicBezTo>
                    <a:pt x="3795" y="1149"/>
                    <a:pt x="3762" y="1304"/>
                    <a:pt x="3753" y="1462"/>
                  </a:cubicBezTo>
                  <a:cubicBezTo>
                    <a:pt x="3745" y="1621"/>
                    <a:pt x="3674" y="1767"/>
                    <a:pt x="3636" y="1920"/>
                  </a:cubicBezTo>
                  <a:cubicBezTo>
                    <a:pt x="3590" y="2231"/>
                    <a:pt x="3565" y="2544"/>
                    <a:pt x="3448" y="2844"/>
                  </a:cubicBezTo>
                  <a:cubicBezTo>
                    <a:pt x="3402" y="2995"/>
                    <a:pt x="3388" y="3152"/>
                    <a:pt x="3371" y="3307"/>
                  </a:cubicBezTo>
                  <a:cubicBezTo>
                    <a:pt x="3348" y="3462"/>
                    <a:pt x="3311" y="3615"/>
                    <a:pt x="3262" y="3765"/>
                  </a:cubicBezTo>
                  <a:cubicBezTo>
                    <a:pt x="3156" y="4064"/>
                    <a:pt x="3172" y="4387"/>
                    <a:pt x="3070" y="4688"/>
                  </a:cubicBezTo>
                  <a:cubicBezTo>
                    <a:pt x="2922" y="4977"/>
                    <a:pt x="2906" y="5294"/>
                    <a:pt x="2833" y="5599"/>
                  </a:cubicBezTo>
                  <a:cubicBezTo>
                    <a:pt x="2760" y="5905"/>
                    <a:pt x="2649" y="6201"/>
                    <a:pt x="2598" y="6511"/>
                  </a:cubicBezTo>
                  <a:cubicBezTo>
                    <a:pt x="2548" y="6821"/>
                    <a:pt x="2421" y="7111"/>
                    <a:pt x="2357" y="7420"/>
                  </a:cubicBezTo>
                  <a:cubicBezTo>
                    <a:pt x="2302" y="7728"/>
                    <a:pt x="2218" y="8031"/>
                    <a:pt x="2107" y="8325"/>
                  </a:cubicBezTo>
                  <a:cubicBezTo>
                    <a:pt x="1997" y="8618"/>
                    <a:pt x="1985" y="8940"/>
                    <a:pt x="1851" y="9228"/>
                  </a:cubicBezTo>
                  <a:cubicBezTo>
                    <a:pt x="1789" y="9370"/>
                    <a:pt x="1738" y="9520"/>
                    <a:pt x="1702" y="9673"/>
                  </a:cubicBezTo>
                  <a:cubicBezTo>
                    <a:pt x="1674" y="9826"/>
                    <a:pt x="1625" y="9978"/>
                    <a:pt x="1558" y="10120"/>
                  </a:cubicBezTo>
                  <a:cubicBezTo>
                    <a:pt x="1403" y="10397"/>
                    <a:pt x="1331" y="10700"/>
                    <a:pt x="1255" y="11007"/>
                  </a:cubicBezTo>
                  <a:cubicBezTo>
                    <a:pt x="1176" y="11308"/>
                    <a:pt x="1070" y="11603"/>
                    <a:pt x="939" y="11886"/>
                  </a:cubicBezTo>
                  <a:cubicBezTo>
                    <a:pt x="826" y="12178"/>
                    <a:pt x="675" y="12452"/>
                    <a:pt x="591" y="12753"/>
                  </a:cubicBezTo>
                  <a:cubicBezTo>
                    <a:pt x="507" y="13054"/>
                    <a:pt x="348" y="13326"/>
                    <a:pt x="231" y="13614"/>
                  </a:cubicBezTo>
                  <a:cubicBezTo>
                    <a:pt x="113" y="13901"/>
                    <a:pt x="69" y="14225"/>
                    <a:pt x="14" y="14548"/>
                  </a:cubicBezTo>
                  <a:lnTo>
                    <a:pt x="14" y="14557"/>
                  </a:lnTo>
                  <a:cubicBezTo>
                    <a:pt x="0" y="14653"/>
                    <a:pt x="76" y="14720"/>
                    <a:pt x="155" y="14720"/>
                  </a:cubicBezTo>
                  <a:cubicBezTo>
                    <a:pt x="191" y="14720"/>
                    <a:pt x="228" y="14706"/>
                    <a:pt x="257" y="14674"/>
                  </a:cubicBezTo>
                  <a:cubicBezTo>
                    <a:pt x="474" y="14430"/>
                    <a:pt x="704" y="14185"/>
                    <a:pt x="859" y="13902"/>
                  </a:cubicBezTo>
                  <a:cubicBezTo>
                    <a:pt x="941" y="13765"/>
                    <a:pt x="987" y="13610"/>
                    <a:pt x="1047" y="13463"/>
                  </a:cubicBezTo>
                  <a:cubicBezTo>
                    <a:pt x="1105" y="13315"/>
                    <a:pt x="1184" y="13173"/>
                    <a:pt x="1257" y="13032"/>
                  </a:cubicBezTo>
                  <a:cubicBezTo>
                    <a:pt x="1559" y="12463"/>
                    <a:pt x="1660" y="11822"/>
                    <a:pt x="1954" y="11251"/>
                  </a:cubicBezTo>
                  <a:cubicBezTo>
                    <a:pt x="2078" y="10957"/>
                    <a:pt x="2193" y="10658"/>
                    <a:pt x="2253" y="10344"/>
                  </a:cubicBezTo>
                  <a:cubicBezTo>
                    <a:pt x="2315" y="10032"/>
                    <a:pt x="2472" y="9750"/>
                    <a:pt x="2525" y="9432"/>
                  </a:cubicBezTo>
                  <a:cubicBezTo>
                    <a:pt x="2578" y="9116"/>
                    <a:pt x="2747" y="8836"/>
                    <a:pt x="2802" y="8520"/>
                  </a:cubicBezTo>
                  <a:cubicBezTo>
                    <a:pt x="2864" y="8208"/>
                    <a:pt x="2948" y="7901"/>
                    <a:pt x="3057" y="7604"/>
                  </a:cubicBezTo>
                  <a:cubicBezTo>
                    <a:pt x="3149" y="7301"/>
                    <a:pt x="3149" y="6976"/>
                    <a:pt x="3285" y="6683"/>
                  </a:cubicBezTo>
                  <a:cubicBezTo>
                    <a:pt x="3422" y="6389"/>
                    <a:pt x="3410" y="6060"/>
                    <a:pt x="3493" y="5754"/>
                  </a:cubicBezTo>
                  <a:cubicBezTo>
                    <a:pt x="3577" y="5449"/>
                    <a:pt x="3691" y="5148"/>
                    <a:pt x="3676" y="4821"/>
                  </a:cubicBezTo>
                  <a:cubicBezTo>
                    <a:pt x="3711" y="4504"/>
                    <a:pt x="3860" y="4212"/>
                    <a:pt x="3878" y="3893"/>
                  </a:cubicBezTo>
                  <a:cubicBezTo>
                    <a:pt x="3895" y="3736"/>
                    <a:pt x="3922" y="3579"/>
                    <a:pt x="3961" y="3426"/>
                  </a:cubicBezTo>
                  <a:cubicBezTo>
                    <a:pt x="4013" y="3276"/>
                    <a:pt x="4048" y="3119"/>
                    <a:pt x="4066" y="2962"/>
                  </a:cubicBezTo>
                  <a:cubicBezTo>
                    <a:pt x="4068" y="2641"/>
                    <a:pt x="4165" y="2338"/>
                    <a:pt x="4229" y="2028"/>
                  </a:cubicBezTo>
                  <a:cubicBezTo>
                    <a:pt x="4205" y="1701"/>
                    <a:pt x="4351" y="1404"/>
                    <a:pt x="4336" y="1081"/>
                  </a:cubicBezTo>
                  <a:cubicBezTo>
                    <a:pt x="4333" y="921"/>
                    <a:pt x="4400" y="771"/>
                    <a:pt x="4428" y="616"/>
                  </a:cubicBezTo>
                  <a:cubicBezTo>
                    <a:pt x="4450" y="453"/>
                    <a:pt x="4440" y="287"/>
                    <a:pt x="4400" y="130"/>
                  </a:cubicBezTo>
                  <a:cubicBezTo>
                    <a:pt x="4388" y="87"/>
                    <a:pt x="4358" y="50"/>
                    <a:pt x="4320" y="26"/>
                  </a:cubicBezTo>
                  <a:cubicBezTo>
                    <a:pt x="4291" y="9"/>
                    <a:pt x="4259" y="1"/>
                    <a:pt x="4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3"/>
            <p:cNvSpPr/>
            <p:nvPr/>
          </p:nvSpPr>
          <p:spPr>
            <a:xfrm>
              <a:off x="4700775" y="3160700"/>
              <a:ext cx="345150" cy="163675"/>
            </a:xfrm>
            <a:custGeom>
              <a:avLst/>
              <a:gdLst/>
              <a:ahLst/>
              <a:cxnLst/>
              <a:rect l="l" t="t" r="r" b="b"/>
              <a:pathLst>
                <a:path w="13806" h="6547" extrusionOk="0">
                  <a:moveTo>
                    <a:pt x="1495" y="254"/>
                  </a:moveTo>
                  <a:cubicBezTo>
                    <a:pt x="1495" y="255"/>
                    <a:pt x="1495" y="255"/>
                    <a:pt x="1495" y="255"/>
                  </a:cubicBezTo>
                  <a:lnTo>
                    <a:pt x="1495" y="255"/>
                  </a:lnTo>
                  <a:lnTo>
                    <a:pt x="1495" y="254"/>
                  </a:lnTo>
                  <a:close/>
                  <a:moveTo>
                    <a:pt x="1471" y="347"/>
                  </a:moveTo>
                  <a:lnTo>
                    <a:pt x="1914" y="771"/>
                  </a:lnTo>
                  <a:cubicBezTo>
                    <a:pt x="2075" y="926"/>
                    <a:pt x="2234" y="1055"/>
                    <a:pt x="2444" y="1192"/>
                  </a:cubicBezTo>
                  <a:cubicBezTo>
                    <a:pt x="2653" y="1329"/>
                    <a:pt x="2870" y="1457"/>
                    <a:pt x="3091" y="1581"/>
                  </a:cubicBezTo>
                  <a:cubicBezTo>
                    <a:pt x="3314" y="1703"/>
                    <a:pt x="3557" y="1774"/>
                    <a:pt x="3792" y="1864"/>
                  </a:cubicBezTo>
                  <a:cubicBezTo>
                    <a:pt x="4264" y="2043"/>
                    <a:pt x="4759" y="2141"/>
                    <a:pt x="5244" y="2283"/>
                  </a:cubicBezTo>
                  <a:cubicBezTo>
                    <a:pt x="5577" y="2337"/>
                    <a:pt x="5909" y="2401"/>
                    <a:pt x="6243" y="2436"/>
                  </a:cubicBezTo>
                  <a:lnTo>
                    <a:pt x="6243" y="2436"/>
                  </a:lnTo>
                  <a:cubicBezTo>
                    <a:pt x="6039" y="2845"/>
                    <a:pt x="5826" y="3271"/>
                    <a:pt x="5487" y="3608"/>
                  </a:cubicBezTo>
                  <a:cubicBezTo>
                    <a:pt x="5122" y="3971"/>
                    <a:pt x="4702" y="4265"/>
                    <a:pt x="4286" y="4568"/>
                  </a:cubicBezTo>
                  <a:cubicBezTo>
                    <a:pt x="3447" y="5159"/>
                    <a:pt x="2400" y="5496"/>
                    <a:pt x="1458" y="5517"/>
                  </a:cubicBezTo>
                  <a:cubicBezTo>
                    <a:pt x="1340" y="5515"/>
                    <a:pt x="1237" y="5480"/>
                    <a:pt x="1126" y="5462"/>
                  </a:cubicBezTo>
                  <a:cubicBezTo>
                    <a:pt x="1048" y="5403"/>
                    <a:pt x="927" y="5387"/>
                    <a:pt x="876" y="5307"/>
                  </a:cubicBezTo>
                  <a:cubicBezTo>
                    <a:pt x="727" y="5205"/>
                    <a:pt x="643" y="5004"/>
                    <a:pt x="619" y="4770"/>
                  </a:cubicBezTo>
                  <a:cubicBezTo>
                    <a:pt x="597" y="4539"/>
                    <a:pt x="548" y="4294"/>
                    <a:pt x="562" y="4039"/>
                  </a:cubicBezTo>
                  <a:cubicBezTo>
                    <a:pt x="575" y="3783"/>
                    <a:pt x="621" y="3526"/>
                    <a:pt x="666" y="3270"/>
                  </a:cubicBezTo>
                  <a:cubicBezTo>
                    <a:pt x="789" y="2763"/>
                    <a:pt x="842" y="2229"/>
                    <a:pt x="1044" y="1736"/>
                  </a:cubicBezTo>
                  <a:cubicBezTo>
                    <a:pt x="1135" y="1484"/>
                    <a:pt x="1230" y="1238"/>
                    <a:pt x="1300" y="981"/>
                  </a:cubicBezTo>
                  <a:lnTo>
                    <a:pt x="1404" y="596"/>
                  </a:lnTo>
                  <a:lnTo>
                    <a:pt x="1456" y="399"/>
                  </a:lnTo>
                  <a:lnTo>
                    <a:pt x="1471" y="347"/>
                  </a:lnTo>
                  <a:close/>
                  <a:moveTo>
                    <a:pt x="12204" y="1290"/>
                  </a:moveTo>
                  <a:lnTo>
                    <a:pt x="12204" y="1290"/>
                  </a:lnTo>
                  <a:cubicBezTo>
                    <a:pt x="12360" y="1659"/>
                    <a:pt x="12479" y="2050"/>
                    <a:pt x="12597" y="2431"/>
                  </a:cubicBezTo>
                  <a:cubicBezTo>
                    <a:pt x="12758" y="2944"/>
                    <a:pt x="12931" y="3466"/>
                    <a:pt x="12984" y="3982"/>
                  </a:cubicBezTo>
                  <a:cubicBezTo>
                    <a:pt x="13035" y="4497"/>
                    <a:pt x="13021" y="5035"/>
                    <a:pt x="12853" y="5409"/>
                  </a:cubicBezTo>
                  <a:cubicBezTo>
                    <a:pt x="12713" y="5723"/>
                    <a:pt x="12428" y="5868"/>
                    <a:pt x="12013" y="5868"/>
                  </a:cubicBezTo>
                  <a:cubicBezTo>
                    <a:pt x="11934" y="5868"/>
                    <a:pt x="11851" y="5862"/>
                    <a:pt x="11763" y="5852"/>
                  </a:cubicBezTo>
                  <a:cubicBezTo>
                    <a:pt x="10745" y="5797"/>
                    <a:pt x="9720" y="5464"/>
                    <a:pt x="8926" y="4767"/>
                  </a:cubicBezTo>
                  <a:cubicBezTo>
                    <a:pt x="8528" y="4429"/>
                    <a:pt x="8134" y="4068"/>
                    <a:pt x="7795" y="3666"/>
                  </a:cubicBezTo>
                  <a:cubicBezTo>
                    <a:pt x="7487" y="3303"/>
                    <a:pt x="7223" y="2879"/>
                    <a:pt x="7009" y="2468"/>
                  </a:cubicBezTo>
                  <a:lnTo>
                    <a:pt x="7009" y="2468"/>
                  </a:lnTo>
                  <a:cubicBezTo>
                    <a:pt x="7037" y="2469"/>
                    <a:pt x="7065" y="2469"/>
                    <a:pt x="7093" y="2469"/>
                  </a:cubicBezTo>
                  <a:cubicBezTo>
                    <a:pt x="7985" y="2469"/>
                    <a:pt x="8865" y="2341"/>
                    <a:pt x="9731" y="2139"/>
                  </a:cubicBezTo>
                  <a:cubicBezTo>
                    <a:pt x="10580" y="1941"/>
                    <a:pt x="11417" y="1709"/>
                    <a:pt x="12204" y="1290"/>
                  </a:cubicBezTo>
                  <a:close/>
                  <a:moveTo>
                    <a:pt x="1303" y="1"/>
                  </a:moveTo>
                  <a:cubicBezTo>
                    <a:pt x="1254" y="32"/>
                    <a:pt x="1214" y="76"/>
                    <a:pt x="1190" y="127"/>
                  </a:cubicBezTo>
                  <a:lnTo>
                    <a:pt x="1165" y="172"/>
                  </a:lnTo>
                  <a:lnTo>
                    <a:pt x="1115" y="262"/>
                  </a:lnTo>
                  <a:lnTo>
                    <a:pt x="1019" y="444"/>
                  </a:lnTo>
                  <a:cubicBezTo>
                    <a:pt x="960" y="565"/>
                    <a:pt x="893" y="685"/>
                    <a:pt x="842" y="813"/>
                  </a:cubicBezTo>
                  <a:cubicBezTo>
                    <a:pt x="725" y="1059"/>
                    <a:pt x="645" y="1322"/>
                    <a:pt x="573" y="1585"/>
                  </a:cubicBezTo>
                  <a:cubicBezTo>
                    <a:pt x="453" y="2116"/>
                    <a:pt x="223" y="2619"/>
                    <a:pt x="139" y="3170"/>
                  </a:cubicBezTo>
                  <a:cubicBezTo>
                    <a:pt x="90" y="3444"/>
                    <a:pt x="59" y="3721"/>
                    <a:pt x="33" y="4002"/>
                  </a:cubicBezTo>
                  <a:lnTo>
                    <a:pt x="2" y="4431"/>
                  </a:lnTo>
                  <a:cubicBezTo>
                    <a:pt x="0" y="4581"/>
                    <a:pt x="11" y="4730"/>
                    <a:pt x="33" y="4878"/>
                  </a:cubicBezTo>
                  <a:cubicBezTo>
                    <a:pt x="114" y="5170"/>
                    <a:pt x="207" y="5517"/>
                    <a:pt x="506" y="5739"/>
                  </a:cubicBezTo>
                  <a:cubicBezTo>
                    <a:pt x="632" y="5876"/>
                    <a:pt x="800" y="5911"/>
                    <a:pt x="947" y="5991"/>
                  </a:cubicBezTo>
                  <a:cubicBezTo>
                    <a:pt x="1101" y="6018"/>
                    <a:pt x="1256" y="6077"/>
                    <a:pt x="1407" y="6084"/>
                  </a:cubicBezTo>
                  <a:cubicBezTo>
                    <a:pt x="1539" y="6099"/>
                    <a:pt x="1670" y="6107"/>
                    <a:pt x="1800" y="6107"/>
                  </a:cubicBezTo>
                  <a:cubicBezTo>
                    <a:pt x="2264" y="6107"/>
                    <a:pt x="2710" y="6011"/>
                    <a:pt x="3117" y="5839"/>
                  </a:cubicBezTo>
                  <a:cubicBezTo>
                    <a:pt x="3637" y="5621"/>
                    <a:pt x="4146" y="5389"/>
                    <a:pt x="4631" y="5104"/>
                  </a:cubicBezTo>
                  <a:cubicBezTo>
                    <a:pt x="5117" y="4818"/>
                    <a:pt x="5554" y="4447"/>
                    <a:pt x="5923" y="4022"/>
                  </a:cubicBezTo>
                  <a:cubicBezTo>
                    <a:pt x="6152" y="3758"/>
                    <a:pt x="6397" y="3496"/>
                    <a:pt x="6610" y="3205"/>
                  </a:cubicBezTo>
                  <a:lnTo>
                    <a:pt x="6610" y="3205"/>
                  </a:lnTo>
                  <a:cubicBezTo>
                    <a:pt x="6810" y="3519"/>
                    <a:pt x="7030" y="3810"/>
                    <a:pt x="7259" y="4097"/>
                  </a:cubicBezTo>
                  <a:cubicBezTo>
                    <a:pt x="7616" y="4548"/>
                    <a:pt x="7985" y="5017"/>
                    <a:pt x="8472" y="5341"/>
                  </a:cubicBezTo>
                  <a:cubicBezTo>
                    <a:pt x="8961" y="5664"/>
                    <a:pt x="9448" y="6000"/>
                    <a:pt x="10005" y="6210"/>
                  </a:cubicBezTo>
                  <a:cubicBezTo>
                    <a:pt x="10282" y="6321"/>
                    <a:pt x="10567" y="6407"/>
                    <a:pt x="10858" y="6469"/>
                  </a:cubicBezTo>
                  <a:cubicBezTo>
                    <a:pt x="11154" y="6509"/>
                    <a:pt x="11457" y="6544"/>
                    <a:pt x="11745" y="6546"/>
                  </a:cubicBezTo>
                  <a:cubicBezTo>
                    <a:pt x="11785" y="6546"/>
                    <a:pt x="11826" y="6546"/>
                    <a:pt x="11867" y="6546"/>
                  </a:cubicBezTo>
                  <a:cubicBezTo>
                    <a:pt x="12122" y="6546"/>
                    <a:pt x="12402" y="6535"/>
                    <a:pt x="12694" y="6436"/>
                  </a:cubicBezTo>
                  <a:cubicBezTo>
                    <a:pt x="13033" y="6319"/>
                    <a:pt x="13334" y="6038"/>
                    <a:pt x="13489" y="5726"/>
                  </a:cubicBezTo>
                  <a:cubicBezTo>
                    <a:pt x="13805" y="5091"/>
                    <a:pt x="13750" y="4469"/>
                    <a:pt x="13663" y="3893"/>
                  </a:cubicBezTo>
                  <a:cubicBezTo>
                    <a:pt x="13577" y="3316"/>
                    <a:pt x="13482" y="2752"/>
                    <a:pt x="13300" y="2209"/>
                  </a:cubicBezTo>
                  <a:cubicBezTo>
                    <a:pt x="13117" y="1667"/>
                    <a:pt x="12904" y="1154"/>
                    <a:pt x="12707" y="608"/>
                  </a:cubicBezTo>
                  <a:lnTo>
                    <a:pt x="12696" y="579"/>
                  </a:lnTo>
                  <a:cubicBezTo>
                    <a:pt x="12637" y="454"/>
                    <a:pt x="12512" y="380"/>
                    <a:pt x="12382" y="380"/>
                  </a:cubicBezTo>
                  <a:cubicBezTo>
                    <a:pt x="12334" y="380"/>
                    <a:pt x="12286" y="390"/>
                    <a:pt x="12240" y="411"/>
                  </a:cubicBezTo>
                  <a:lnTo>
                    <a:pt x="12178" y="442"/>
                  </a:lnTo>
                  <a:cubicBezTo>
                    <a:pt x="11357" y="820"/>
                    <a:pt x="10479" y="1201"/>
                    <a:pt x="9567" y="1450"/>
                  </a:cubicBezTo>
                  <a:cubicBezTo>
                    <a:pt x="8803" y="1657"/>
                    <a:pt x="8012" y="1727"/>
                    <a:pt x="7227" y="1727"/>
                  </a:cubicBezTo>
                  <a:cubicBezTo>
                    <a:pt x="7075" y="1727"/>
                    <a:pt x="6923" y="1724"/>
                    <a:pt x="6771" y="1720"/>
                  </a:cubicBezTo>
                  <a:cubicBezTo>
                    <a:pt x="6302" y="1714"/>
                    <a:pt x="5843" y="1643"/>
                    <a:pt x="5376" y="1594"/>
                  </a:cubicBezTo>
                  <a:cubicBezTo>
                    <a:pt x="4923" y="1486"/>
                    <a:pt x="4454" y="1420"/>
                    <a:pt x="4029" y="1212"/>
                  </a:cubicBezTo>
                  <a:cubicBezTo>
                    <a:pt x="3816" y="1119"/>
                    <a:pt x="3589" y="1055"/>
                    <a:pt x="3378" y="957"/>
                  </a:cubicBezTo>
                  <a:cubicBezTo>
                    <a:pt x="3164" y="858"/>
                    <a:pt x="2934" y="743"/>
                    <a:pt x="2726" y="676"/>
                  </a:cubicBezTo>
                  <a:cubicBezTo>
                    <a:pt x="2520" y="610"/>
                    <a:pt x="2259" y="453"/>
                    <a:pt x="2015" y="337"/>
                  </a:cubicBezTo>
                  <a:lnTo>
                    <a:pt x="1329" y="14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3"/>
            <p:cNvSpPr/>
            <p:nvPr/>
          </p:nvSpPr>
          <p:spPr>
            <a:xfrm>
              <a:off x="5399275" y="3025425"/>
              <a:ext cx="402425" cy="522300"/>
            </a:xfrm>
            <a:custGeom>
              <a:avLst/>
              <a:gdLst/>
              <a:ahLst/>
              <a:cxnLst/>
              <a:rect l="l" t="t" r="r" b="b"/>
              <a:pathLst>
                <a:path w="16097" h="20892" extrusionOk="0">
                  <a:moveTo>
                    <a:pt x="15918" y="1"/>
                  </a:moveTo>
                  <a:cubicBezTo>
                    <a:pt x="15868" y="1"/>
                    <a:pt x="15818" y="23"/>
                    <a:pt x="15784" y="73"/>
                  </a:cubicBezTo>
                  <a:cubicBezTo>
                    <a:pt x="15624" y="309"/>
                    <a:pt x="15500" y="558"/>
                    <a:pt x="15399" y="818"/>
                  </a:cubicBezTo>
                  <a:cubicBezTo>
                    <a:pt x="15299" y="1075"/>
                    <a:pt x="15241" y="1349"/>
                    <a:pt x="15115" y="1595"/>
                  </a:cubicBezTo>
                  <a:cubicBezTo>
                    <a:pt x="14985" y="1841"/>
                    <a:pt x="14878" y="2097"/>
                    <a:pt x="14794" y="2361"/>
                  </a:cubicBezTo>
                  <a:cubicBezTo>
                    <a:pt x="14706" y="2626"/>
                    <a:pt x="14562" y="2865"/>
                    <a:pt x="14449" y="3118"/>
                  </a:cubicBezTo>
                  <a:cubicBezTo>
                    <a:pt x="14248" y="3631"/>
                    <a:pt x="14038" y="4140"/>
                    <a:pt x="13796" y="4640"/>
                  </a:cubicBezTo>
                  <a:cubicBezTo>
                    <a:pt x="13555" y="5138"/>
                    <a:pt x="13392" y="5667"/>
                    <a:pt x="13120" y="6151"/>
                  </a:cubicBezTo>
                  <a:cubicBezTo>
                    <a:pt x="12849" y="6634"/>
                    <a:pt x="12683" y="7167"/>
                    <a:pt x="12409" y="7645"/>
                  </a:cubicBezTo>
                  <a:cubicBezTo>
                    <a:pt x="12084" y="8098"/>
                    <a:pt x="11872" y="8605"/>
                    <a:pt x="11613" y="9092"/>
                  </a:cubicBezTo>
                  <a:cubicBezTo>
                    <a:pt x="11354" y="9577"/>
                    <a:pt x="11006" y="10008"/>
                    <a:pt x="10769" y="10506"/>
                  </a:cubicBezTo>
                  <a:cubicBezTo>
                    <a:pt x="10499" y="10982"/>
                    <a:pt x="10156" y="11409"/>
                    <a:pt x="9851" y="11858"/>
                  </a:cubicBezTo>
                  <a:lnTo>
                    <a:pt x="9369" y="12515"/>
                  </a:lnTo>
                  <a:cubicBezTo>
                    <a:pt x="9190" y="12719"/>
                    <a:pt x="9004" y="12914"/>
                    <a:pt x="8822" y="13112"/>
                  </a:cubicBezTo>
                  <a:cubicBezTo>
                    <a:pt x="8420" y="13484"/>
                    <a:pt x="8099" y="13945"/>
                    <a:pt x="7672" y="14294"/>
                  </a:cubicBezTo>
                  <a:cubicBezTo>
                    <a:pt x="7245" y="14642"/>
                    <a:pt x="6911" y="15095"/>
                    <a:pt x="6463" y="15418"/>
                  </a:cubicBezTo>
                  <a:cubicBezTo>
                    <a:pt x="6016" y="15743"/>
                    <a:pt x="5629" y="16131"/>
                    <a:pt x="5220" y="16503"/>
                  </a:cubicBezTo>
                  <a:cubicBezTo>
                    <a:pt x="4428" y="17275"/>
                    <a:pt x="3494" y="17875"/>
                    <a:pt x="2646" y="18574"/>
                  </a:cubicBezTo>
                  <a:cubicBezTo>
                    <a:pt x="2429" y="18746"/>
                    <a:pt x="2217" y="18919"/>
                    <a:pt x="1996" y="19085"/>
                  </a:cubicBezTo>
                  <a:cubicBezTo>
                    <a:pt x="1775" y="19253"/>
                    <a:pt x="1534" y="19390"/>
                    <a:pt x="1316" y="19558"/>
                  </a:cubicBezTo>
                  <a:cubicBezTo>
                    <a:pt x="874" y="19886"/>
                    <a:pt x="474" y="20280"/>
                    <a:pt x="62" y="20652"/>
                  </a:cubicBezTo>
                  <a:lnTo>
                    <a:pt x="58" y="20652"/>
                  </a:lnTo>
                  <a:cubicBezTo>
                    <a:pt x="15" y="20691"/>
                    <a:pt x="0" y="20755"/>
                    <a:pt x="26" y="20808"/>
                  </a:cubicBezTo>
                  <a:cubicBezTo>
                    <a:pt x="48" y="20860"/>
                    <a:pt x="98" y="20891"/>
                    <a:pt x="152" y="20891"/>
                  </a:cubicBezTo>
                  <a:cubicBezTo>
                    <a:pt x="169" y="20891"/>
                    <a:pt x="187" y="20888"/>
                    <a:pt x="204" y="20881"/>
                  </a:cubicBezTo>
                  <a:cubicBezTo>
                    <a:pt x="724" y="20656"/>
                    <a:pt x="1243" y="20426"/>
                    <a:pt x="1713" y="20122"/>
                  </a:cubicBezTo>
                  <a:cubicBezTo>
                    <a:pt x="1947" y="19970"/>
                    <a:pt x="2160" y="19786"/>
                    <a:pt x="2385" y="19623"/>
                  </a:cubicBezTo>
                  <a:lnTo>
                    <a:pt x="3074" y="19147"/>
                  </a:lnTo>
                  <a:cubicBezTo>
                    <a:pt x="3999" y="18518"/>
                    <a:pt x="4800" y="17731"/>
                    <a:pt x="5700" y="17065"/>
                  </a:cubicBezTo>
                  <a:cubicBezTo>
                    <a:pt x="6140" y="16722"/>
                    <a:pt x="6578" y="16368"/>
                    <a:pt x="6957" y="15954"/>
                  </a:cubicBezTo>
                  <a:cubicBezTo>
                    <a:pt x="7147" y="15750"/>
                    <a:pt x="7353" y="15560"/>
                    <a:pt x="7570" y="15383"/>
                  </a:cubicBezTo>
                  <a:cubicBezTo>
                    <a:pt x="7784" y="15206"/>
                    <a:pt x="7973" y="14996"/>
                    <a:pt x="8163" y="14790"/>
                  </a:cubicBezTo>
                  <a:cubicBezTo>
                    <a:pt x="8537" y="14374"/>
                    <a:pt x="8979" y="14027"/>
                    <a:pt x="9344" y="13599"/>
                  </a:cubicBezTo>
                  <a:lnTo>
                    <a:pt x="10429" y="12285"/>
                  </a:lnTo>
                  <a:cubicBezTo>
                    <a:pt x="10767" y="11829"/>
                    <a:pt x="11055" y="11342"/>
                    <a:pt x="11367" y="10876"/>
                  </a:cubicBezTo>
                  <a:cubicBezTo>
                    <a:pt x="11714" y="10428"/>
                    <a:pt x="11924" y="9900"/>
                    <a:pt x="12206" y="9417"/>
                  </a:cubicBezTo>
                  <a:cubicBezTo>
                    <a:pt x="12489" y="8933"/>
                    <a:pt x="12781" y="8455"/>
                    <a:pt x="12962" y="7919"/>
                  </a:cubicBezTo>
                  <a:cubicBezTo>
                    <a:pt x="13179" y="7406"/>
                    <a:pt x="13498" y="6941"/>
                    <a:pt x="13690" y="6414"/>
                  </a:cubicBezTo>
                  <a:cubicBezTo>
                    <a:pt x="13799" y="6156"/>
                    <a:pt x="13896" y="5895"/>
                    <a:pt x="14024" y="5647"/>
                  </a:cubicBezTo>
                  <a:cubicBezTo>
                    <a:pt x="14151" y="5399"/>
                    <a:pt x="14277" y="5151"/>
                    <a:pt x="14370" y="4886"/>
                  </a:cubicBezTo>
                  <a:cubicBezTo>
                    <a:pt x="14540" y="4352"/>
                    <a:pt x="14786" y="3852"/>
                    <a:pt x="15005" y="3341"/>
                  </a:cubicBezTo>
                  <a:cubicBezTo>
                    <a:pt x="15140" y="2794"/>
                    <a:pt x="15432" y="2314"/>
                    <a:pt x="15571" y="1770"/>
                  </a:cubicBezTo>
                  <a:cubicBezTo>
                    <a:pt x="15642" y="1502"/>
                    <a:pt x="15783" y="1257"/>
                    <a:pt x="15881" y="998"/>
                  </a:cubicBezTo>
                  <a:cubicBezTo>
                    <a:pt x="15978" y="734"/>
                    <a:pt x="16047" y="462"/>
                    <a:pt x="16084" y="183"/>
                  </a:cubicBezTo>
                  <a:lnTo>
                    <a:pt x="16084" y="184"/>
                  </a:lnTo>
                  <a:cubicBezTo>
                    <a:pt x="16097" y="75"/>
                    <a:pt x="16008" y="1"/>
                    <a:pt x="15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3"/>
            <p:cNvSpPr/>
            <p:nvPr/>
          </p:nvSpPr>
          <p:spPr>
            <a:xfrm>
              <a:off x="5697300" y="2750450"/>
              <a:ext cx="169350" cy="210750"/>
            </a:xfrm>
            <a:custGeom>
              <a:avLst/>
              <a:gdLst/>
              <a:ahLst/>
              <a:cxnLst/>
              <a:rect l="l" t="t" r="r" b="b"/>
              <a:pathLst>
                <a:path w="6774" h="8430" extrusionOk="0">
                  <a:moveTo>
                    <a:pt x="6037" y="6617"/>
                  </a:moveTo>
                  <a:cubicBezTo>
                    <a:pt x="6035" y="6620"/>
                    <a:pt x="6034" y="6622"/>
                    <a:pt x="6035" y="6622"/>
                  </a:cubicBezTo>
                  <a:cubicBezTo>
                    <a:pt x="6035" y="6622"/>
                    <a:pt x="6036" y="6620"/>
                    <a:pt x="6037" y="6617"/>
                  </a:cubicBezTo>
                  <a:close/>
                  <a:moveTo>
                    <a:pt x="1199" y="1"/>
                  </a:moveTo>
                  <a:cubicBezTo>
                    <a:pt x="1127" y="1"/>
                    <a:pt x="1055" y="26"/>
                    <a:pt x="997" y="75"/>
                  </a:cubicBezTo>
                  <a:lnTo>
                    <a:pt x="968" y="99"/>
                  </a:lnTo>
                  <a:cubicBezTo>
                    <a:pt x="871" y="185"/>
                    <a:pt x="829" y="313"/>
                    <a:pt x="732" y="398"/>
                  </a:cubicBezTo>
                  <a:cubicBezTo>
                    <a:pt x="636" y="486"/>
                    <a:pt x="543" y="564"/>
                    <a:pt x="479" y="681"/>
                  </a:cubicBezTo>
                  <a:cubicBezTo>
                    <a:pt x="415" y="798"/>
                    <a:pt x="302" y="864"/>
                    <a:pt x="209" y="951"/>
                  </a:cubicBezTo>
                  <a:cubicBezTo>
                    <a:pt x="117" y="1050"/>
                    <a:pt x="52" y="1170"/>
                    <a:pt x="13" y="1300"/>
                  </a:cubicBezTo>
                  <a:lnTo>
                    <a:pt x="10" y="1311"/>
                  </a:lnTo>
                  <a:cubicBezTo>
                    <a:pt x="1" y="1345"/>
                    <a:pt x="1" y="1382"/>
                    <a:pt x="12" y="1417"/>
                  </a:cubicBezTo>
                  <a:cubicBezTo>
                    <a:pt x="37" y="1490"/>
                    <a:pt x="106" y="1538"/>
                    <a:pt x="180" y="1538"/>
                  </a:cubicBezTo>
                  <a:cubicBezTo>
                    <a:pt x="197" y="1538"/>
                    <a:pt x="215" y="1535"/>
                    <a:pt x="232" y="1530"/>
                  </a:cubicBezTo>
                  <a:cubicBezTo>
                    <a:pt x="362" y="1486"/>
                    <a:pt x="479" y="1413"/>
                    <a:pt x="575" y="1316"/>
                  </a:cubicBezTo>
                  <a:cubicBezTo>
                    <a:pt x="661" y="1216"/>
                    <a:pt x="725" y="1097"/>
                    <a:pt x="842" y="1024"/>
                  </a:cubicBezTo>
                  <a:cubicBezTo>
                    <a:pt x="959" y="951"/>
                    <a:pt x="1043" y="853"/>
                    <a:pt x="1123" y="745"/>
                  </a:cubicBezTo>
                  <a:cubicBezTo>
                    <a:pt x="1136" y="728"/>
                    <a:pt x="1151" y="712"/>
                    <a:pt x="1167" y="697"/>
                  </a:cubicBezTo>
                  <a:lnTo>
                    <a:pt x="1167" y="697"/>
                  </a:lnTo>
                  <a:cubicBezTo>
                    <a:pt x="1701" y="1259"/>
                    <a:pt x="2291" y="1773"/>
                    <a:pt x="2741" y="2415"/>
                  </a:cubicBezTo>
                  <a:cubicBezTo>
                    <a:pt x="2904" y="2561"/>
                    <a:pt x="3066" y="2706"/>
                    <a:pt x="3179" y="2894"/>
                  </a:cubicBezTo>
                  <a:cubicBezTo>
                    <a:pt x="3294" y="3081"/>
                    <a:pt x="3493" y="3194"/>
                    <a:pt x="3630" y="3362"/>
                  </a:cubicBezTo>
                  <a:cubicBezTo>
                    <a:pt x="3872" y="3721"/>
                    <a:pt x="4236" y="3980"/>
                    <a:pt x="4469" y="4347"/>
                  </a:cubicBezTo>
                  <a:cubicBezTo>
                    <a:pt x="4591" y="4524"/>
                    <a:pt x="4774" y="4653"/>
                    <a:pt x="4892" y="4832"/>
                  </a:cubicBezTo>
                  <a:cubicBezTo>
                    <a:pt x="4947" y="4925"/>
                    <a:pt x="5007" y="5015"/>
                    <a:pt x="5073" y="5098"/>
                  </a:cubicBezTo>
                  <a:cubicBezTo>
                    <a:pt x="5135" y="5186"/>
                    <a:pt x="5226" y="5252"/>
                    <a:pt x="5285" y="5339"/>
                  </a:cubicBezTo>
                  <a:cubicBezTo>
                    <a:pt x="5460" y="5733"/>
                    <a:pt x="5774" y="6035"/>
                    <a:pt x="5967" y="6367"/>
                  </a:cubicBezTo>
                  <a:cubicBezTo>
                    <a:pt x="6004" y="6440"/>
                    <a:pt x="6029" y="6516"/>
                    <a:pt x="6040" y="6595"/>
                  </a:cubicBezTo>
                  <a:cubicBezTo>
                    <a:pt x="6040" y="6605"/>
                    <a:pt x="6038" y="6613"/>
                    <a:pt x="6037" y="6617"/>
                  </a:cubicBezTo>
                  <a:lnTo>
                    <a:pt x="6037" y="6617"/>
                  </a:lnTo>
                  <a:cubicBezTo>
                    <a:pt x="6037" y="6617"/>
                    <a:pt x="6038" y="6616"/>
                    <a:pt x="6038" y="6615"/>
                  </a:cubicBezTo>
                  <a:cubicBezTo>
                    <a:pt x="6041" y="6610"/>
                    <a:pt x="6042" y="6608"/>
                    <a:pt x="6043" y="6608"/>
                  </a:cubicBezTo>
                  <a:lnTo>
                    <a:pt x="6043" y="6608"/>
                  </a:lnTo>
                  <a:cubicBezTo>
                    <a:pt x="6044" y="6608"/>
                    <a:pt x="6039" y="6620"/>
                    <a:pt x="6031" y="6633"/>
                  </a:cubicBezTo>
                  <a:cubicBezTo>
                    <a:pt x="6025" y="6648"/>
                    <a:pt x="6018" y="6662"/>
                    <a:pt x="6011" y="6675"/>
                  </a:cubicBezTo>
                  <a:cubicBezTo>
                    <a:pt x="5952" y="6786"/>
                    <a:pt x="5832" y="6908"/>
                    <a:pt x="5692" y="7075"/>
                  </a:cubicBezTo>
                  <a:cubicBezTo>
                    <a:pt x="5549" y="7241"/>
                    <a:pt x="5327" y="7366"/>
                    <a:pt x="5201" y="7576"/>
                  </a:cubicBezTo>
                  <a:cubicBezTo>
                    <a:pt x="5075" y="7786"/>
                    <a:pt x="5011" y="8029"/>
                    <a:pt x="4973" y="8262"/>
                  </a:cubicBezTo>
                  <a:cubicBezTo>
                    <a:pt x="4967" y="8302"/>
                    <a:pt x="4978" y="8343"/>
                    <a:pt x="5004" y="8374"/>
                  </a:cubicBezTo>
                  <a:cubicBezTo>
                    <a:pt x="5032" y="8410"/>
                    <a:pt x="5074" y="8430"/>
                    <a:pt x="5116" y="8430"/>
                  </a:cubicBezTo>
                  <a:cubicBezTo>
                    <a:pt x="5148" y="8430"/>
                    <a:pt x="5179" y="8419"/>
                    <a:pt x="5204" y="8397"/>
                  </a:cubicBezTo>
                  <a:lnTo>
                    <a:pt x="5210" y="8397"/>
                  </a:lnTo>
                  <a:cubicBezTo>
                    <a:pt x="5387" y="8253"/>
                    <a:pt x="5567" y="8133"/>
                    <a:pt x="5719" y="8007"/>
                  </a:cubicBezTo>
                  <a:cubicBezTo>
                    <a:pt x="5869" y="7881"/>
                    <a:pt x="5971" y="7702"/>
                    <a:pt x="6144" y="7584"/>
                  </a:cubicBezTo>
                  <a:cubicBezTo>
                    <a:pt x="6317" y="7465"/>
                    <a:pt x="6540" y="7288"/>
                    <a:pt x="6673" y="7003"/>
                  </a:cubicBezTo>
                  <a:cubicBezTo>
                    <a:pt x="6690" y="6969"/>
                    <a:pt x="6701" y="6932"/>
                    <a:pt x="6715" y="6899"/>
                  </a:cubicBezTo>
                  <a:cubicBezTo>
                    <a:pt x="6732" y="6854"/>
                    <a:pt x="6744" y="6806"/>
                    <a:pt x="6752" y="6757"/>
                  </a:cubicBezTo>
                  <a:cubicBezTo>
                    <a:pt x="6774" y="6618"/>
                    <a:pt x="6753" y="6538"/>
                    <a:pt x="6735" y="6454"/>
                  </a:cubicBezTo>
                  <a:cubicBezTo>
                    <a:pt x="6695" y="6299"/>
                    <a:pt x="6633" y="6188"/>
                    <a:pt x="6582" y="6073"/>
                  </a:cubicBezTo>
                  <a:cubicBezTo>
                    <a:pt x="6387" y="5628"/>
                    <a:pt x="6184" y="5223"/>
                    <a:pt x="5841" y="4922"/>
                  </a:cubicBezTo>
                  <a:cubicBezTo>
                    <a:pt x="5770" y="4834"/>
                    <a:pt x="5723" y="4734"/>
                    <a:pt x="5655" y="4646"/>
                  </a:cubicBezTo>
                  <a:cubicBezTo>
                    <a:pt x="5586" y="4557"/>
                    <a:pt x="5504" y="4482"/>
                    <a:pt x="5427" y="4402"/>
                  </a:cubicBezTo>
                  <a:cubicBezTo>
                    <a:pt x="5272" y="4245"/>
                    <a:pt x="5177" y="4037"/>
                    <a:pt x="5020" y="3883"/>
                  </a:cubicBezTo>
                  <a:cubicBezTo>
                    <a:pt x="4690" y="3588"/>
                    <a:pt x="4478" y="3190"/>
                    <a:pt x="4142" y="2904"/>
                  </a:cubicBezTo>
                  <a:cubicBezTo>
                    <a:pt x="3987" y="2750"/>
                    <a:pt x="3887" y="2540"/>
                    <a:pt x="3714" y="2405"/>
                  </a:cubicBezTo>
                  <a:cubicBezTo>
                    <a:pt x="3540" y="2270"/>
                    <a:pt x="3404" y="2101"/>
                    <a:pt x="3269" y="1927"/>
                  </a:cubicBezTo>
                  <a:cubicBezTo>
                    <a:pt x="2582" y="1373"/>
                    <a:pt x="2053" y="674"/>
                    <a:pt x="1407" y="81"/>
                  </a:cubicBezTo>
                  <a:cubicBezTo>
                    <a:pt x="1349" y="28"/>
                    <a:pt x="1274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3"/>
            <p:cNvSpPr/>
            <p:nvPr/>
          </p:nvSpPr>
          <p:spPr>
            <a:xfrm>
              <a:off x="5693800" y="2784325"/>
              <a:ext cx="142375" cy="172150"/>
            </a:xfrm>
            <a:custGeom>
              <a:avLst/>
              <a:gdLst/>
              <a:ahLst/>
              <a:cxnLst/>
              <a:rect l="l" t="t" r="r" b="b"/>
              <a:pathLst>
                <a:path w="5695" h="6886" extrusionOk="0">
                  <a:moveTo>
                    <a:pt x="210" y="0"/>
                  </a:moveTo>
                  <a:cubicBezTo>
                    <a:pt x="203" y="0"/>
                    <a:pt x="196" y="1"/>
                    <a:pt x="188" y="1"/>
                  </a:cubicBezTo>
                  <a:cubicBezTo>
                    <a:pt x="79" y="14"/>
                    <a:pt x="0" y="114"/>
                    <a:pt x="13" y="222"/>
                  </a:cubicBezTo>
                  <a:cubicBezTo>
                    <a:pt x="22" y="319"/>
                    <a:pt x="60" y="410"/>
                    <a:pt x="122" y="485"/>
                  </a:cubicBezTo>
                  <a:cubicBezTo>
                    <a:pt x="186" y="552"/>
                    <a:pt x="278" y="587"/>
                    <a:pt x="316" y="675"/>
                  </a:cubicBezTo>
                  <a:cubicBezTo>
                    <a:pt x="351" y="759"/>
                    <a:pt x="409" y="831"/>
                    <a:pt x="482" y="886"/>
                  </a:cubicBezTo>
                  <a:cubicBezTo>
                    <a:pt x="559" y="939"/>
                    <a:pt x="586" y="1036"/>
                    <a:pt x="635" y="1109"/>
                  </a:cubicBezTo>
                  <a:cubicBezTo>
                    <a:pt x="763" y="1237"/>
                    <a:pt x="909" y="1344"/>
                    <a:pt x="984" y="1519"/>
                  </a:cubicBezTo>
                  <a:cubicBezTo>
                    <a:pt x="1033" y="1596"/>
                    <a:pt x="1100" y="1653"/>
                    <a:pt x="1173" y="1709"/>
                  </a:cubicBezTo>
                  <a:cubicBezTo>
                    <a:pt x="1239" y="1771"/>
                    <a:pt x="1296" y="1842"/>
                    <a:pt x="1343" y="1919"/>
                  </a:cubicBezTo>
                  <a:cubicBezTo>
                    <a:pt x="1425" y="2083"/>
                    <a:pt x="1608" y="2163"/>
                    <a:pt x="1701" y="2319"/>
                  </a:cubicBezTo>
                  <a:cubicBezTo>
                    <a:pt x="1754" y="2510"/>
                    <a:pt x="1911" y="2610"/>
                    <a:pt x="2029" y="2745"/>
                  </a:cubicBezTo>
                  <a:cubicBezTo>
                    <a:pt x="2148" y="2880"/>
                    <a:pt x="2228" y="3047"/>
                    <a:pt x="2367" y="3163"/>
                  </a:cubicBezTo>
                  <a:cubicBezTo>
                    <a:pt x="2505" y="3278"/>
                    <a:pt x="2580" y="3450"/>
                    <a:pt x="2706" y="3577"/>
                  </a:cubicBezTo>
                  <a:cubicBezTo>
                    <a:pt x="2841" y="3696"/>
                    <a:pt x="2958" y="3835"/>
                    <a:pt x="3051" y="3988"/>
                  </a:cubicBezTo>
                  <a:cubicBezTo>
                    <a:pt x="3142" y="4145"/>
                    <a:pt x="3328" y="4222"/>
                    <a:pt x="3398" y="4397"/>
                  </a:cubicBezTo>
                  <a:cubicBezTo>
                    <a:pt x="3465" y="4572"/>
                    <a:pt x="3653" y="4652"/>
                    <a:pt x="3719" y="4825"/>
                  </a:cubicBezTo>
                  <a:cubicBezTo>
                    <a:pt x="3784" y="4999"/>
                    <a:pt x="3916" y="5125"/>
                    <a:pt x="4040" y="5249"/>
                  </a:cubicBezTo>
                  <a:cubicBezTo>
                    <a:pt x="4321" y="5488"/>
                    <a:pt x="4438" y="5840"/>
                    <a:pt x="4682" y="6101"/>
                  </a:cubicBezTo>
                  <a:cubicBezTo>
                    <a:pt x="4819" y="6219"/>
                    <a:pt x="4885" y="6389"/>
                    <a:pt x="4994" y="6526"/>
                  </a:cubicBezTo>
                  <a:cubicBezTo>
                    <a:pt x="5104" y="6663"/>
                    <a:pt x="5281" y="6758"/>
                    <a:pt x="5454" y="6860"/>
                  </a:cubicBezTo>
                  <a:lnTo>
                    <a:pt x="5461" y="6864"/>
                  </a:lnTo>
                  <a:cubicBezTo>
                    <a:pt x="5486" y="6878"/>
                    <a:pt x="5515" y="6886"/>
                    <a:pt x="5543" y="6886"/>
                  </a:cubicBezTo>
                  <a:cubicBezTo>
                    <a:pt x="5546" y="6886"/>
                    <a:pt x="5549" y="6886"/>
                    <a:pt x="5552" y="6885"/>
                  </a:cubicBezTo>
                  <a:cubicBezTo>
                    <a:pt x="5634" y="6876"/>
                    <a:pt x="5695" y="6803"/>
                    <a:pt x="5687" y="6721"/>
                  </a:cubicBezTo>
                  <a:cubicBezTo>
                    <a:pt x="5669" y="6520"/>
                    <a:pt x="5676" y="6294"/>
                    <a:pt x="5571" y="6143"/>
                  </a:cubicBezTo>
                  <a:cubicBezTo>
                    <a:pt x="5467" y="5993"/>
                    <a:pt x="5339" y="5858"/>
                    <a:pt x="5270" y="5683"/>
                  </a:cubicBezTo>
                  <a:cubicBezTo>
                    <a:pt x="5096" y="5358"/>
                    <a:pt x="4793" y="5130"/>
                    <a:pt x="4629" y="4800"/>
                  </a:cubicBezTo>
                  <a:cubicBezTo>
                    <a:pt x="4536" y="4643"/>
                    <a:pt x="4439" y="4488"/>
                    <a:pt x="4292" y="4373"/>
                  </a:cubicBezTo>
                  <a:cubicBezTo>
                    <a:pt x="4144" y="4260"/>
                    <a:pt x="4091" y="4068"/>
                    <a:pt x="3943" y="3957"/>
                  </a:cubicBezTo>
                  <a:cubicBezTo>
                    <a:pt x="3794" y="3844"/>
                    <a:pt x="3742" y="3652"/>
                    <a:pt x="3606" y="3532"/>
                  </a:cubicBezTo>
                  <a:cubicBezTo>
                    <a:pt x="3471" y="3410"/>
                    <a:pt x="3354" y="3269"/>
                    <a:pt x="3261" y="3112"/>
                  </a:cubicBezTo>
                  <a:cubicBezTo>
                    <a:pt x="3155" y="2966"/>
                    <a:pt x="2978" y="2880"/>
                    <a:pt x="2905" y="2705"/>
                  </a:cubicBezTo>
                  <a:cubicBezTo>
                    <a:pt x="2832" y="2528"/>
                    <a:pt x="2653" y="2444"/>
                    <a:pt x="2542" y="2302"/>
                  </a:cubicBezTo>
                  <a:cubicBezTo>
                    <a:pt x="2431" y="2162"/>
                    <a:pt x="2348" y="1996"/>
                    <a:pt x="2166" y="1913"/>
                  </a:cubicBezTo>
                  <a:cubicBezTo>
                    <a:pt x="2022" y="1799"/>
                    <a:pt x="1965" y="1611"/>
                    <a:pt x="1812" y="1505"/>
                  </a:cubicBezTo>
                  <a:cubicBezTo>
                    <a:pt x="1741" y="1445"/>
                    <a:pt x="1672" y="1388"/>
                    <a:pt x="1622" y="1311"/>
                  </a:cubicBezTo>
                  <a:cubicBezTo>
                    <a:pt x="1575" y="1233"/>
                    <a:pt x="1526" y="1156"/>
                    <a:pt x="1453" y="1098"/>
                  </a:cubicBezTo>
                  <a:cubicBezTo>
                    <a:pt x="1290" y="1005"/>
                    <a:pt x="1193" y="846"/>
                    <a:pt x="1080" y="706"/>
                  </a:cubicBezTo>
                  <a:cubicBezTo>
                    <a:pt x="1011" y="647"/>
                    <a:pt x="918" y="611"/>
                    <a:pt x="872" y="530"/>
                  </a:cubicBezTo>
                  <a:cubicBezTo>
                    <a:pt x="825" y="452"/>
                    <a:pt x="757" y="388"/>
                    <a:pt x="677" y="344"/>
                  </a:cubicBezTo>
                  <a:cubicBezTo>
                    <a:pt x="595" y="299"/>
                    <a:pt x="564" y="202"/>
                    <a:pt x="506" y="135"/>
                  </a:cubicBezTo>
                  <a:cubicBezTo>
                    <a:pt x="434" y="67"/>
                    <a:pt x="345" y="21"/>
                    <a:pt x="248" y="5"/>
                  </a:cubicBezTo>
                  <a:cubicBezTo>
                    <a:pt x="236" y="1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3"/>
            <p:cNvSpPr/>
            <p:nvPr/>
          </p:nvSpPr>
          <p:spPr>
            <a:xfrm>
              <a:off x="5729375" y="2677125"/>
              <a:ext cx="229175" cy="229275"/>
            </a:xfrm>
            <a:custGeom>
              <a:avLst/>
              <a:gdLst/>
              <a:ahLst/>
              <a:cxnLst/>
              <a:rect l="l" t="t" r="r" b="b"/>
              <a:pathLst>
                <a:path w="9167" h="9171" extrusionOk="0">
                  <a:moveTo>
                    <a:pt x="4848" y="0"/>
                  </a:moveTo>
                  <a:cubicBezTo>
                    <a:pt x="4730" y="0"/>
                    <a:pt x="4646" y="32"/>
                    <a:pt x="4567" y="56"/>
                  </a:cubicBezTo>
                  <a:cubicBezTo>
                    <a:pt x="3879" y="346"/>
                    <a:pt x="3454" y="782"/>
                    <a:pt x="3033" y="1231"/>
                  </a:cubicBezTo>
                  <a:cubicBezTo>
                    <a:pt x="2810" y="1469"/>
                    <a:pt x="2570" y="1688"/>
                    <a:pt x="2338" y="1916"/>
                  </a:cubicBezTo>
                  <a:lnTo>
                    <a:pt x="2338" y="1916"/>
                  </a:lnTo>
                  <a:cubicBezTo>
                    <a:pt x="2347" y="1720"/>
                    <a:pt x="2350" y="1523"/>
                    <a:pt x="2343" y="1319"/>
                  </a:cubicBezTo>
                  <a:cubicBezTo>
                    <a:pt x="2314" y="1060"/>
                    <a:pt x="2307" y="790"/>
                    <a:pt x="2077" y="498"/>
                  </a:cubicBezTo>
                  <a:cubicBezTo>
                    <a:pt x="2006" y="425"/>
                    <a:pt x="1911" y="365"/>
                    <a:pt x="1823" y="312"/>
                  </a:cubicBezTo>
                  <a:cubicBezTo>
                    <a:pt x="1778" y="285"/>
                    <a:pt x="1706" y="272"/>
                    <a:pt x="1633" y="272"/>
                  </a:cubicBezTo>
                  <a:cubicBezTo>
                    <a:pt x="1569" y="272"/>
                    <a:pt x="1505" y="282"/>
                    <a:pt x="1458" y="301"/>
                  </a:cubicBezTo>
                  <a:cubicBezTo>
                    <a:pt x="1256" y="388"/>
                    <a:pt x="1164" y="503"/>
                    <a:pt x="1071" y="609"/>
                  </a:cubicBezTo>
                  <a:cubicBezTo>
                    <a:pt x="716" y="1029"/>
                    <a:pt x="623" y="1514"/>
                    <a:pt x="405" y="1948"/>
                  </a:cubicBezTo>
                  <a:cubicBezTo>
                    <a:pt x="194" y="2384"/>
                    <a:pt x="59" y="2853"/>
                    <a:pt x="6" y="3335"/>
                  </a:cubicBezTo>
                  <a:cubicBezTo>
                    <a:pt x="0" y="3403"/>
                    <a:pt x="35" y="3468"/>
                    <a:pt x="97" y="3499"/>
                  </a:cubicBezTo>
                  <a:cubicBezTo>
                    <a:pt x="121" y="3511"/>
                    <a:pt x="146" y="3517"/>
                    <a:pt x="171" y="3517"/>
                  </a:cubicBezTo>
                  <a:cubicBezTo>
                    <a:pt x="230" y="3517"/>
                    <a:pt x="287" y="3486"/>
                    <a:pt x="316" y="3430"/>
                  </a:cubicBezTo>
                  <a:lnTo>
                    <a:pt x="316" y="3426"/>
                  </a:lnTo>
                  <a:cubicBezTo>
                    <a:pt x="537" y="3010"/>
                    <a:pt x="719" y="2576"/>
                    <a:pt x="858" y="2127"/>
                  </a:cubicBezTo>
                  <a:cubicBezTo>
                    <a:pt x="1002" y="1687"/>
                    <a:pt x="1276" y="1282"/>
                    <a:pt x="1491" y="941"/>
                  </a:cubicBezTo>
                  <a:cubicBezTo>
                    <a:pt x="1532" y="882"/>
                    <a:pt x="1589" y="824"/>
                    <a:pt x="1619" y="802"/>
                  </a:cubicBezTo>
                  <a:lnTo>
                    <a:pt x="1619" y="802"/>
                  </a:lnTo>
                  <a:cubicBezTo>
                    <a:pt x="1619" y="802"/>
                    <a:pt x="1619" y="802"/>
                    <a:pt x="1619" y="802"/>
                  </a:cubicBezTo>
                  <a:lnTo>
                    <a:pt x="1619" y="802"/>
                  </a:lnTo>
                  <a:cubicBezTo>
                    <a:pt x="1619" y="802"/>
                    <a:pt x="1619" y="802"/>
                    <a:pt x="1619" y="802"/>
                  </a:cubicBezTo>
                  <a:lnTo>
                    <a:pt x="1619" y="802"/>
                  </a:lnTo>
                  <a:cubicBezTo>
                    <a:pt x="1619" y="802"/>
                    <a:pt x="1619" y="802"/>
                    <a:pt x="1619" y="802"/>
                  </a:cubicBezTo>
                  <a:lnTo>
                    <a:pt x="1619" y="802"/>
                  </a:lnTo>
                  <a:cubicBezTo>
                    <a:pt x="1616" y="802"/>
                    <a:pt x="1615" y="802"/>
                    <a:pt x="1615" y="801"/>
                  </a:cubicBezTo>
                  <a:cubicBezTo>
                    <a:pt x="1615" y="800"/>
                    <a:pt x="1616" y="800"/>
                    <a:pt x="1616" y="800"/>
                  </a:cubicBezTo>
                  <a:cubicBezTo>
                    <a:pt x="1617" y="800"/>
                    <a:pt x="1618" y="801"/>
                    <a:pt x="1619" y="802"/>
                  </a:cubicBezTo>
                  <a:lnTo>
                    <a:pt x="1619" y="802"/>
                  </a:lnTo>
                  <a:cubicBezTo>
                    <a:pt x="1627" y="796"/>
                    <a:pt x="1634" y="793"/>
                    <a:pt x="1637" y="793"/>
                  </a:cubicBezTo>
                  <a:cubicBezTo>
                    <a:pt x="1638" y="793"/>
                    <a:pt x="1638" y="793"/>
                    <a:pt x="1639" y="793"/>
                  </a:cubicBezTo>
                  <a:cubicBezTo>
                    <a:pt x="1647" y="799"/>
                    <a:pt x="1629" y="802"/>
                    <a:pt x="1620" y="802"/>
                  </a:cubicBezTo>
                  <a:cubicBezTo>
                    <a:pt x="1620" y="802"/>
                    <a:pt x="1620" y="802"/>
                    <a:pt x="1619" y="802"/>
                  </a:cubicBezTo>
                  <a:lnTo>
                    <a:pt x="1619" y="802"/>
                  </a:lnTo>
                  <a:cubicBezTo>
                    <a:pt x="1624" y="808"/>
                    <a:pt x="1631" y="824"/>
                    <a:pt x="1639" y="835"/>
                  </a:cubicBezTo>
                  <a:cubicBezTo>
                    <a:pt x="1683" y="938"/>
                    <a:pt x="1732" y="1158"/>
                    <a:pt x="1752" y="1368"/>
                  </a:cubicBezTo>
                  <a:cubicBezTo>
                    <a:pt x="1803" y="1819"/>
                    <a:pt x="1781" y="2275"/>
                    <a:pt x="1688" y="2718"/>
                  </a:cubicBezTo>
                  <a:cubicBezTo>
                    <a:pt x="1670" y="2811"/>
                    <a:pt x="1695" y="2908"/>
                    <a:pt x="1759" y="2979"/>
                  </a:cubicBezTo>
                  <a:cubicBezTo>
                    <a:pt x="1818" y="3041"/>
                    <a:pt x="1897" y="3073"/>
                    <a:pt x="1976" y="3073"/>
                  </a:cubicBezTo>
                  <a:cubicBezTo>
                    <a:pt x="2048" y="3073"/>
                    <a:pt x="2121" y="3047"/>
                    <a:pt x="2177" y="2994"/>
                  </a:cubicBezTo>
                  <a:lnTo>
                    <a:pt x="2214" y="2963"/>
                  </a:lnTo>
                  <a:cubicBezTo>
                    <a:pt x="2650" y="2556"/>
                    <a:pt x="3007" y="2062"/>
                    <a:pt x="3456" y="1667"/>
                  </a:cubicBezTo>
                  <a:cubicBezTo>
                    <a:pt x="3675" y="1467"/>
                    <a:pt x="3910" y="1273"/>
                    <a:pt x="4129" y="1093"/>
                  </a:cubicBezTo>
                  <a:cubicBezTo>
                    <a:pt x="4348" y="912"/>
                    <a:pt x="4584" y="710"/>
                    <a:pt x="4784" y="620"/>
                  </a:cubicBezTo>
                  <a:cubicBezTo>
                    <a:pt x="4798" y="614"/>
                    <a:pt x="4812" y="610"/>
                    <a:pt x="4824" y="607"/>
                  </a:cubicBezTo>
                  <a:lnTo>
                    <a:pt x="4824" y="607"/>
                  </a:lnTo>
                  <a:cubicBezTo>
                    <a:pt x="4828" y="610"/>
                    <a:pt x="4832" y="611"/>
                    <a:pt x="4835" y="613"/>
                  </a:cubicBezTo>
                  <a:cubicBezTo>
                    <a:pt x="4852" y="688"/>
                    <a:pt x="4850" y="766"/>
                    <a:pt x="4826" y="839"/>
                  </a:cubicBezTo>
                  <a:cubicBezTo>
                    <a:pt x="4784" y="1060"/>
                    <a:pt x="4690" y="1330"/>
                    <a:pt x="4589" y="1594"/>
                  </a:cubicBezTo>
                  <a:cubicBezTo>
                    <a:pt x="4387" y="2127"/>
                    <a:pt x="4056" y="2638"/>
                    <a:pt x="3719" y="3109"/>
                  </a:cubicBezTo>
                  <a:cubicBezTo>
                    <a:pt x="3600" y="3264"/>
                    <a:pt x="3624" y="3485"/>
                    <a:pt x="3774" y="3612"/>
                  </a:cubicBezTo>
                  <a:cubicBezTo>
                    <a:pt x="3843" y="3672"/>
                    <a:pt x="3929" y="3701"/>
                    <a:pt x="4013" y="3701"/>
                  </a:cubicBezTo>
                  <a:cubicBezTo>
                    <a:pt x="4110" y="3701"/>
                    <a:pt x="4207" y="3663"/>
                    <a:pt x="4279" y="3587"/>
                  </a:cubicBezTo>
                  <a:lnTo>
                    <a:pt x="4303" y="3567"/>
                  </a:lnTo>
                  <a:cubicBezTo>
                    <a:pt x="4525" y="3344"/>
                    <a:pt x="4741" y="3083"/>
                    <a:pt x="4967" y="2852"/>
                  </a:cubicBezTo>
                  <a:cubicBezTo>
                    <a:pt x="5200" y="2623"/>
                    <a:pt x="5447" y="2408"/>
                    <a:pt x="5702" y="2207"/>
                  </a:cubicBezTo>
                  <a:cubicBezTo>
                    <a:pt x="5950" y="2010"/>
                    <a:pt x="6206" y="1828"/>
                    <a:pt x="6472" y="1658"/>
                  </a:cubicBezTo>
                  <a:cubicBezTo>
                    <a:pt x="6679" y="1530"/>
                    <a:pt x="6934" y="1411"/>
                    <a:pt x="7085" y="1411"/>
                  </a:cubicBezTo>
                  <a:cubicBezTo>
                    <a:pt x="7114" y="1411"/>
                    <a:pt x="7140" y="1415"/>
                    <a:pt x="7160" y="1425"/>
                  </a:cubicBezTo>
                  <a:cubicBezTo>
                    <a:pt x="7231" y="1461"/>
                    <a:pt x="7202" y="1414"/>
                    <a:pt x="7207" y="1476"/>
                  </a:cubicBezTo>
                  <a:cubicBezTo>
                    <a:pt x="7215" y="1538"/>
                    <a:pt x="7180" y="1671"/>
                    <a:pt x="7129" y="1797"/>
                  </a:cubicBezTo>
                  <a:cubicBezTo>
                    <a:pt x="7009" y="2080"/>
                    <a:pt x="6864" y="2353"/>
                    <a:pt x="6697" y="2611"/>
                  </a:cubicBezTo>
                  <a:cubicBezTo>
                    <a:pt x="6346" y="3153"/>
                    <a:pt x="5866" y="3622"/>
                    <a:pt x="5469" y="4131"/>
                  </a:cubicBezTo>
                  <a:lnTo>
                    <a:pt x="5443" y="4162"/>
                  </a:lnTo>
                  <a:cubicBezTo>
                    <a:pt x="5334" y="4302"/>
                    <a:pt x="5345" y="4501"/>
                    <a:pt x="5472" y="4627"/>
                  </a:cubicBezTo>
                  <a:cubicBezTo>
                    <a:pt x="5540" y="4693"/>
                    <a:pt x="5628" y="4727"/>
                    <a:pt x="5717" y="4727"/>
                  </a:cubicBezTo>
                  <a:cubicBezTo>
                    <a:pt x="5794" y="4727"/>
                    <a:pt x="5871" y="4702"/>
                    <a:pt x="5936" y="4651"/>
                  </a:cubicBezTo>
                  <a:cubicBezTo>
                    <a:pt x="6264" y="4388"/>
                    <a:pt x="6660" y="4196"/>
                    <a:pt x="7023" y="3992"/>
                  </a:cubicBezTo>
                  <a:cubicBezTo>
                    <a:pt x="7386" y="3786"/>
                    <a:pt x="7760" y="3578"/>
                    <a:pt x="8109" y="3474"/>
                  </a:cubicBezTo>
                  <a:cubicBezTo>
                    <a:pt x="8202" y="3443"/>
                    <a:pt x="8289" y="3435"/>
                    <a:pt x="8354" y="3435"/>
                  </a:cubicBezTo>
                  <a:cubicBezTo>
                    <a:pt x="8410" y="3435"/>
                    <a:pt x="8449" y="3441"/>
                    <a:pt x="8463" y="3445"/>
                  </a:cubicBezTo>
                  <a:cubicBezTo>
                    <a:pt x="8465" y="3445"/>
                    <a:pt x="8467" y="3445"/>
                    <a:pt x="8468" y="3445"/>
                  </a:cubicBezTo>
                  <a:cubicBezTo>
                    <a:pt x="8473" y="3445"/>
                    <a:pt x="8475" y="3444"/>
                    <a:pt x="8477" y="3442"/>
                  </a:cubicBezTo>
                  <a:lnTo>
                    <a:pt x="8477" y="3442"/>
                  </a:lnTo>
                  <a:cubicBezTo>
                    <a:pt x="8477" y="3443"/>
                    <a:pt x="8477" y="3444"/>
                    <a:pt x="8477" y="3445"/>
                  </a:cubicBezTo>
                  <a:cubicBezTo>
                    <a:pt x="8483" y="3474"/>
                    <a:pt x="8461" y="3554"/>
                    <a:pt x="8435" y="3629"/>
                  </a:cubicBezTo>
                  <a:cubicBezTo>
                    <a:pt x="8308" y="3955"/>
                    <a:pt x="8049" y="4302"/>
                    <a:pt x="7780" y="4632"/>
                  </a:cubicBezTo>
                  <a:cubicBezTo>
                    <a:pt x="7514" y="4963"/>
                    <a:pt x="7227" y="5284"/>
                    <a:pt x="6948" y="5618"/>
                  </a:cubicBezTo>
                  <a:lnTo>
                    <a:pt x="6518" y="6123"/>
                  </a:lnTo>
                  <a:lnTo>
                    <a:pt x="6403" y="6265"/>
                  </a:lnTo>
                  <a:cubicBezTo>
                    <a:pt x="6375" y="6302"/>
                    <a:pt x="6352" y="6340"/>
                    <a:pt x="6328" y="6378"/>
                  </a:cubicBezTo>
                  <a:lnTo>
                    <a:pt x="6281" y="6470"/>
                  </a:lnTo>
                  <a:lnTo>
                    <a:pt x="6136" y="6771"/>
                  </a:lnTo>
                  <a:lnTo>
                    <a:pt x="5578" y="7917"/>
                  </a:lnTo>
                  <a:cubicBezTo>
                    <a:pt x="5396" y="8292"/>
                    <a:pt x="5186" y="8656"/>
                    <a:pt x="4885" y="8920"/>
                  </a:cubicBezTo>
                  <a:lnTo>
                    <a:pt x="4876" y="8929"/>
                  </a:lnTo>
                  <a:cubicBezTo>
                    <a:pt x="4768" y="9015"/>
                    <a:pt x="4843" y="9171"/>
                    <a:pt x="4957" y="9171"/>
                  </a:cubicBezTo>
                  <a:cubicBezTo>
                    <a:pt x="4977" y="9171"/>
                    <a:pt x="4998" y="9166"/>
                    <a:pt x="5020" y="9155"/>
                  </a:cubicBezTo>
                  <a:cubicBezTo>
                    <a:pt x="5476" y="8960"/>
                    <a:pt x="5810" y="8608"/>
                    <a:pt x="6093" y="8239"/>
                  </a:cubicBezTo>
                  <a:cubicBezTo>
                    <a:pt x="6375" y="7873"/>
                    <a:pt x="6583" y="7464"/>
                    <a:pt x="6753" y="7052"/>
                  </a:cubicBezTo>
                  <a:lnTo>
                    <a:pt x="6883" y="6758"/>
                  </a:lnTo>
                  <a:lnTo>
                    <a:pt x="6910" y="6701"/>
                  </a:lnTo>
                  <a:lnTo>
                    <a:pt x="6928" y="6678"/>
                  </a:lnTo>
                  <a:lnTo>
                    <a:pt x="7027" y="6570"/>
                  </a:lnTo>
                  <a:lnTo>
                    <a:pt x="7479" y="6099"/>
                  </a:lnTo>
                  <a:cubicBezTo>
                    <a:pt x="7791" y="5778"/>
                    <a:pt x="8085" y="5441"/>
                    <a:pt x="8359" y="5087"/>
                  </a:cubicBezTo>
                  <a:cubicBezTo>
                    <a:pt x="8632" y="4718"/>
                    <a:pt x="8899" y="4357"/>
                    <a:pt x="9085" y="3859"/>
                  </a:cubicBezTo>
                  <a:cubicBezTo>
                    <a:pt x="9127" y="3729"/>
                    <a:pt x="9154" y="3578"/>
                    <a:pt x="9162" y="3401"/>
                  </a:cubicBezTo>
                  <a:cubicBezTo>
                    <a:pt x="9167" y="3222"/>
                    <a:pt x="9034" y="2946"/>
                    <a:pt x="8855" y="2862"/>
                  </a:cubicBezTo>
                  <a:cubicBezTo>
                    <a:pt x="8662" y="2743"/>
                    <a:pt x="8480" y="2708"/>
                    <a:pt x="8315" y="2708"/>
                  </a:cubicBezTo>
                  <a:cubicBezTo>
                    <a:pt x="8175" y="2708"/>
                    <a:pt x="8047" y="2733"/>
                    <a:pt x="7935" y="2753"/>
                  </a:cubicBezTo>
                  <a:cubicBezTo>
                    <a:pt x="7706" y="2805"/>
                    <a:pt x="7495" y="2874"/>
                    <a:pt x="7295" y="2957"/>
                  </a:cubicBezTo>
                  <a:lnTo>
                    <a:pt x="7295" y="2957"/>
                  </a:lnTo>
                  <a:cubicBezTo>
                    <a:pt x="7484" y="2680"/>
                    <a:pt x="7677" y="2402"/>
                    <a:pt x="7806" y="2054"/>
                  </a:cubicBezTo>
                  <a:cubicBezTo>
                    <a:pt x="7868" y="1870"/>
                    <a:pt x="7935" y="1675"/>
                    <a:pt x="7908" y="1397"/>
                  </a:cubicBezTo>
                  <a:cubicBezTo>
                    <a:pt x="7890" y="1239"/>
                    <a:pt x="7820" y="1089"/>
                    <a:pt x="7713" y="972"/>
                  </a:cubicBezTo>
                  <a:cubicBezTo>
                    <a:pt x="7607" y="865"/>
                    <a:pt x="7474" y="792"/>
                    <a:pt x="7328" y="759"/>
                  </a:cubicBezTo>
                  <a:cubicBezTo>
                    <a:pt x="7238" y="745"/>
                    <a:pt x="7154" y="739"/>
                    <a:pt x="7075" y="739"/>
                  </a:cubicBezTo>
                  <a:cubicBezTo>
                    <a:pt x="6671" y="739"/>
                    <a:pt x="6391" y="900"/>
                    <a:pt x="6118" y="1042"/>
                  </a:cubicBezTo>
                  <a:cubicBezTo>
                    <a:pt x="5841" y="1187"/>
                    <a:pt x="5601" y="1367"/>
                    <a:pt x="5372" y="1556"/>
                  </a:cubicBezTo>
                  <a:lnTo>
                    <a:pt x="5372" y="1556"/>
                  </a:lnTo>
                  <a:cubicBezTo>
                    <a:pt x="5445" y="1354"/>
                    <a:pt x="5500" y="1138"/>
                    <a:pt x="5507" y="890"/>
                  </a:cubicBezTo>
                  <a:cubicBezTo>
                    <a:pt x="5520" y="660"/>
                    <a:pt x="5454" y="432"/>
                    <a:pt x="5324" y="244"/>
                  </a:cubicBezTo>
                  <a:cubicBezTo>
                    <a:pt x="5277" y="195"/>
                    <a:pt x="5224" y="149"/>
                    <a:pt x="5169" y="109"/>
                  </a:cubicBezTo>
                  <a:lnTo>
                    <a:pt x="5085" y="53"/>
                  </a:lnTo>
                  <a:cubicBezTo>
                    <a:pt x="5040" y="31"/>
                    <a:pt x="4994" y="16"/>
                    <a:pt x="4947" y="7"/>
                  </a:cubicBezTo>
                  <a:cubicBezTo>
                    <a:pt x="4911" y="2"/>
                    <a:pt x="4878" y="0"/>
                    <a:pt x="4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3"/>
            <p:cNvSpPr/>
            <p:nvPr/>
          </p:nvSpPr>
          <p:spPr>
            <a:xfrm>
              <a:off x="4060675" y="2780350"/>
              <a:ext cx="351750" cy="751625"/>
            </a:xfrm>
            <a:custGeom>
              <a:avLst/>
              <a:gdLst/>
              <a:ahLst/>
              <a:cxnLst/>
              <a:rect l="l" t="t" r="r" b="b"/>
              <a:pathLst>
                <a:path w="14070" h="30065" extrusionOk="0">
                  <a:moveTo>
                    <a:pt x="6082" y="0"/>
                  </a:moveTo>
                  <a:cubicBezTo>
                    <a:pt x="6020" y="0"/>
                    <a:pt x="5957" y="21"/>
                    <a:pt x="5905" y="64"/>
                  </a:cubicBezTo>
                  <a:lnTo>
                    <a:pt x="5892" y="75"/>
                  </a:lnTo>
                  <a:lnTo>
                    <a:pt x="5007" y="797"/>
                  </a:lnTo>
                  <a:cubicBezTo>
                    <a:pt x="4720" y="1049"/>
                    <a:pt x="4447" y="1313"/>
                    <a:pt x="4168" y="1571"/>
                  </a:cubicBezTo>
                  <a:cubicBezTo>
                    <a:pt x="3607" y="2083"/>
                    <a:pt x="3015" y="2567"/>
                    <a:pt x="2476" y="3107"/>
                  </a:cubicBezTo>
                  <a:cubicBezTo>
                    <a:pt x="1938" y="3647"/>
                    <a:pt x="1418" y="4204"/>
                    <a:pt x="858" y="4742"/>
                  </a:cubicBezTo>
                  <a:cubicBezTo>
                    <a:pt x="591" y="5032"/>
                    <a:pt x="342" y="5331"/>
                    <a:pt x="137" y="5725"/>
                  </a:cubicBezTo>
                  <a:cubicBezTo>
                    <a:pt x="77" y="5846"/>
                    <a:pt x="33" y="5973"/>
                    <a:pt x="9" y="6107"/>
                  </a:cubicBezTo>
                  <a:cubicBezTo>
                    <a:pt x="0" y="6187"/>
                    <a:pt x="11" y="6344"/>
                    <a:pt x="31" y="6388"/>
                  </a:cubicBezTo>
                  <a:cubicBezTo>
                    <a:pt x="50" y="6450"/>
                    <a:pt x="71" y="6510"/>
                    <a:pt x="99" y="6566"/>
                  </a:cubicBezTo>
                  <a:cubicBezTo>
                    <a:pt x="208" y="6809"/>
                    <a:pt x="376" y="6975"/>
                    <a:pt x="504" y="7112"/>
                  </a:cubicBezTo>
                  <a:cubicBezTo>
                    <a:pt x="761" y="7391"/>
                    <a:pt x="949" y="7647"/>
                    <a:pt x="1102" y="7959"/>
                  </a:cubicBezTo>
                  <a:cubicBezTo>
                    <a:pt x="1184" y="8117"/>
                    <a:pt x="1225" y="8267"/>
                    <a:pt x="1278" y="8431"/>
                  </a:cubicBezTo>
                  <a:lnTo>
                    <a:pt x="1449" y="8962"/>
                  </a:lnTo>
                  <a:cubicBezTo>
                    <a:pt x="1686" y="9677"/>
                    <a:pt x="1874" y="10413"/>
                    <a:pt x="2064" y="11150"/>
                  </a:cubicBezTo>
                  <a:cubicBezTo>
                    <a:pt x="2254" y="11885"/>
                    <a:pt x="2502" y="12602"/>
                    <a:pt x="2719" y="13332"/>
                  </a:cubicBezTo>
                  <a:cubicBezTo>
                    <a:pt x="2936" y="14062"/>
                    <a:pt x="3129" y="14799"/>
                    <a:pt x="3389" y="15514"/>
                  </a:cubicBezTo>
                  <a:cubicBezTo>
                    <a:pt x="3649" y="16231"/>
                    <a:pt x="3879" y="16954"/>
                    <a:pt x="4135" y="17674"/>
                  </a:cubicBezTo>
                  <a:cubicBezTo>
                    <a:pt x="4390" y="18395"/>
                    <a:pt x="4717" y="19083"/>
                    <a:pt x="4980" y="19804"/>
                  </a:cubicBezTo>
                  <a:cubicBezTo>
                    <a:pt x="5509" y="21241"/>
                    <a:pt x="6266" y="22566"/>
                    <a:pt x="7109" y="23885"/>
                  </a:cubicBezTo>
                  <a:cubicBezTo>
                    <a:pt x="7954" y="25203"/>
                    <a:pt x="8981" y="26345"/>
                    <a:pt x="10127" y="27376"/>
                  </a:cubicBezTo>
                  <a:cubicBezTo>
                    <a:pt x="10694" y="27894"/>
                    <a:pt x="11249" y="28430"/>
                    <a:pt x="11876" y="28875"/>
                  </a:cubicBezTo>
                  <a:cubicBezTo>
                    <a:pt x="12508" y="29311"/>
                    <a:pt x="13168" y="29704"/>
                    <a:pt x="13856" y="30049"/>
                  </a:cubicBezTo>
                  <a:cubicBezTo>
                    <a:pt x="13875" y="30059"/>
                    <a:pt x="13897" y="30064"/>
                    <a:pt x="13918" y="30064"/>
                  </a:cubicBezTo>
                  <a:cubicBezTo>
                    <a:pt x="13958" y="30064"/>
                    <a:pt x="13998" y="30046"/>
                    <a:pt x="14024" y="30012"/>
                  </a:cubicBezTo>
                  <a:cubicBezTo>
                    <a:pt x="14070" y="29954"/>
                    <a:pt x="14060" y="29870"/>
                    <a:pt x="14004" y="29821"/>
                  </a:cubicBezTo>
                  <a:cubicBezTo>
                    <a:pt x="13415" y="29342"/>
                    <a:pt x="12849" y="28848"/>
                    <a:pt x="12287" y="28355"/>
                  </a:cubicBezTo>
                  <a:cubicBezTo>
                    <a:pt x="11723" y="27863"/>
                    <a:pt x="11125" y="27410"/>
                    <a:pt x="10592" y="26887"/>
                  </a:cubicBezTo>
                  <a:cubicBezTo>
                    <a:pt x="9550" y="25823"/>
                    <a:pt x="8521" y="24715"/>
                    <a:pt x="7685" y="23506"/>
                  </a:cubicBezTo>
                  <a:cubicBezTo>
                    <a:pt x="6158" y="20957"/>
                    <a:pt x="5011" y="18151"/>
                    <a:pt x="4069" y="15288"/>
                  </a:cubicBezTo>
                  <a:lnTo>
                    <a:pt x="3370" y="13135"/>
                  </a:lnTo>
                  <a:cubicBezTo>
                    <a:pt x="3148" y="12414"/>
                    <a:pt x="2965" y="11679"/>
                    <a:pt x="2755" y="10953"/>
                  </a:cubicBezTo>
                  <a:cubicBezTo>
                    <a:pt x="2546" y="10228"/>
                    <a:pt x="2321" y="9504"/>
                    <a:pt x="2148" y="8761"/>
                  </a:cubicBezTo>
                  <a:cubicBezTo>
                    <a:pt x="2102" y="8577"/>
                    <a:pt x="2066" y="8398"/>
                    <a:pt x="1996" y="8205"/>
                  </a:cubicBezTo>
                  <a:cubicBezTo>
                    <a:pt x="1925" y="8011"/>
                    <a:pt x="1847" y="7798"/>
                    <a:pt x="1750" y="7623"/>
                  </a:cubicBezTo>
                  <a:cubicBezTo>
                    <a:pt x="1555" y="7258"/>
                    <a:pt x="1270" y="6913"/>
                    <a:pt x="998" y="6648"/>
                  </a:cubicBezTo>
                  <a:cubicBezTo>
                    <a:pt x="869" y="6512"/>
                    <a:pt x="774" y="6397"/>
                    <a:pt x="730" y="6287"/>
                  </a:cubicBezTo>
                  <a:cubicBezTo>
                    <a:pt x="717" y="6258"/>
                    <a:pt x="708" y="6229"/>
                    <a:pt x="703" y="6200"/>
                  </a:cubicBezTo>
                  <a:lnTo>
                    <a:pt x="703" y="6200"/>
                  </a:lnTo>
                  <a:cubicBezTo>
                    <a:pt x="704" y="6201"/>
                    <a:pt x="705" y="6202"/>
                    <a:pt x="705" y="6202"/>
                  </a:cubicBezTo>
                  <a:cubicBezTo>
                    <a:pt x="706" y="6202"/>
                    <a:pt x="705" y="6199"/>
                    <a:pt x="704" y="6195"/>
                  </a:cubicBezTo>
                  <a:lnTo>
                    <a:pt x="704" y="6195"/>
                  </a:lnTo>
                  <a:cubicBezTo>
                    <a:pt x="704" y="6197"/>
                    <a:pt x="703" y="6198"/>
                    <a:pt x="703" y="6200"/>
                  </a:cubicBezTo>
                  <a:cubicBezTo>
                    <a:pt x="699" y="6187"/>
                    <a:pt x="698" y="6182"/>
                    <a:pt x="698" y="6182"/>
                  </a:cubicBezTo>
                  <a:lnTo>
                    <a:pt x="698" y="6182"/>
                  </a:lnTo>
                  <a:cubicBezTo>
                    <a:pt x="699" y="6182"/>
                    <a:pt x="702" y="6190"/>
                    <a:pt x="704" y="6195"/>
                  </a:cubicBezTo>
                  <a:lnTo>
                    <a:pt x="704" y="6195"/>
                  </a:lnTo>
                  <a:cubicBezTo>
                    <a:pt x="720" y="6144"/>
                    <a:pt x="742" y="6094"/>
                    <a:pt x="767" y="6046"/>
                  </a:cubicBezTo>
                  <a:cubicBezTo>
                    <a:pt x="924" y="5776"/>
                    <a:pt x="1159" y="5484"/>
                    <a:pt x="1385" y="5198"/>
                  </a:cubicBezTo>
                  <a:cubicBezTo>
                    <a:pt x="1816" y="4594"/>
                    <a:pt x="2367" y="4072"/>
                    <a:pt x="2921" y="3565"/>
                  </a:cubicBezTo>
                  <a:cubicBezTo>
                    <a:pt x="3476" y="3060"/>
                    <a:pt x="3998" y="2512"/>
                    <a:pt x="4565" y="2014"/>
                  </a:cubicBezTo>
                  <a:lnTo>
                    <a:pt x="5430" y="1281"/>
                  </a:lnTo>
                  <a:lnTo>
                    <a:pt x="6034" y="731"/>
                  </a:lnTo>
                  <a:lnTo>
                    <a:pt x="6034" y="731"/>
                  </a:lnTo>
                  <a:cubicBezTo>
                    <a:pt x="6334" y="1158"/>
                    <a:pt x="6615" y="1599"/>
                    <a:pt x="6923" y="2021"/>
                  </a:cubicBezTo>
                  <a:cubicBezTo>
                    <a:pt x="7098" y="2286"/>
                    <a:pt x="7311" y="2521"/>
                    <a:pt x="7512" y="2768"/>
                  </a:cubicBezTo>
                  <a:lnTo>
                    <a:pt x="8092" y="3519"/>
                  </a:lnTo>
                  <a:cubicBezTo>
                    <a:pt x="8466" y="4036"/>
                    <a:pt x="8941" y="4466"/>
                    <a:pt x="9317" y="4975"/>
                  </a:cubicBezTo>
                  <a:cubicBezTo>
                    <a:pt x="9707" y="5477"/>
                    <a:pt x="10154" y="5933"/>
                    <a:pt x="10647" y="6335"/>
                  </a:cubicBezTo>
                  <a:cubicBezTo>
                    <a:pt x="10679" y="6360"/>
                    <a:pt x="10713" y="6371"/>
                    <a:pt x="10746" y="6371"/>
                  </a:cubicBezTo>
                  <a:cubicBezTo>
                    <a:pt x="10861" y="6371"/>
                    <a:pt x="10960" y="6237"/>
                    <a:pt x="10882" y="6118"/>
                  </a:cubicBezTo>
                  <a:cubicBezTo>
                    <a:pt x="10519" y="5603"/>
                    <a:pt x="10121" y="5114"/>
                    <a:pt x="9691" y="4656"/>
                  </a:cubicBezTo>
                  <a:cubicBezTo>
                    <a:pt x="9249" y="4207"/>
                    <a:pt x="8922" y="3663"/>
                    <a:pt x="8514" y="3187"/>
                  </a:cubicBezTo>
                  <a:cubicBezTo>
                    <a:pt x="8320" y="2943"/>
                    <a:pt x="8114" y="2704"/>
                    <a:pt x="7937" y="2446"/>
                  </a:cubicBezTo>
                  <a:cubicBezTo>
                    <a:pt x="7758" y="2189"/>
                    <a:pt x="7598" y="1919"/>
                    <a:pt x="7403" y="1673"/>
                  </a:cubicBezTo>
                  <a:cubicBezTo>
                    <a:pt x="7034" y="1167"/>
                    <a:pt x="6645" y="671"/>
                    <a:pt x="6321" y="137"/>
                  </a:cubicBezTo>
                  <a:cubicBezTo>
                    <a:pt x="6313" y="124"/>
                    <a:pt x="6308" y="113"/>
                    <a:pt x="6299" y="104"/>
                  </a:cubicBezTo>
                  <a:cubicBezTo>
                    <a:pt x="6244" y="36"/>
                    <a:pt x="6163" y="0"/>
                    <a:pt x="6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3"/>
            <p:cNvSpPr/>
            <p:nvPr/>
          </p:nvSpPr>
          <p:spPr>
            <a:xfrm>
              <a:off x="4087575" y="2816625"/>
              <a:ext cx="155450" cy="160200"/>
            </a:xfrm>
            <a:custGeom>
              <a:avLst/>
              <a:gdLst/>
              <a:ahLst/>
              <a:cxnLst/>
              <a:rect l="l" t="t" r="r" b="b"/>
              <a:pathLst>
                <a:path w="6218" h="6408" extrusionOk="0">
                  <a:moveTo>
                    <a:pt x="6016" y="0"/>
                  </a:moveTo>
                  <a:cubicBezTo>
                    <a:pt x="6010" y="0"/>
                    <a:pt x="6003" y="0"/>
                    <a:pt x="5996" y="1"/>
                  </a:cubicBezTo>
                  <a:cubicBezTo>
                    <a:pt x="5898" y="10"/>
                    <a:pt x="5807" y="49"/>
                    <a:pt x="5730" y="111"/>
                  </a:cubicBezTo>
                  <a:cubicBezTo>
                    <a:pt x="5666" y="171"/>
                    <a:pt x="5630" y="269"/>
                    <a:pt x="5540" y="304"/>
                  </a:cubicBezTo>
                  <a:cubicBezTo>
                    <a:pt x="5451" y="339"/>
                    <a:pt x="5380" y="397"/>
                    <a:pt x="5329" y="472"/>
                  </a:cubicBezTo>
                  <a:cubicBezTo>
                    <a:pt x="5276" y="548"/>
                    <a:pt x="5179" y="578"/>
                    <a:pt x="5106" y="631"/>
                  </a:cubicBezTo>
                  <a:cubicBezTo>
                    <a:pt x="4982" y="760"/>
                    <a:pt x="4874" y="908"/>
                    <a:pt x="4703" y="990"/>
                  </a:cubicBezTo>
                  <a:cubicBezTo>
                    <a:pt x="4628" y="1041"/>
                    <a:pt x="4573" y="1116"/>
                    <a:pt x="4517" y="1187"/>
                  </a:cubicBezTo>
                  <a:cubicBezTo>
                    <a:pt x="4458" y="1256"/>
                    <a:pt x="4385" y="1309"/>
                    <a:pt x="4310" y="1362"/>
                  </a:cubicBezTo>
                  <a:cubicBezTo>
                    <a:pt x="4148" y="1455"/>
                    <a:pt x="4075" y="1638"/>
                    <a:pt x="3925" y="1740"/>
                  </a:cubicBezTo>
                  <a:cubicBezTo>
                    <a:pt x="3736" y="1804"/>
                    <a:pt x="3643" y="1970"/>
                    <a:pt x="3515" y="2098"/>
                  </a:cubicBezTo>
                  <a:cubicBezTo>
                    <a:pt x="3387" y="2223"/>
                    <a:pt x="3230" y="2320"/>
                    <a:pt x="3121" y="2466"/>
                  </a:cubicBezTo>
                  <a:cubicBezTo>
                    <a:pt x="3011" y="2612"/>
                    <a:pt x="2849" y="2705"/>
                    <a:pt x="2730" y="2842"/>
                  </a:cubicBezTo>
                  <a:cubicBezTo>
                    <a:pt x="2625" y="2990"/>
                    <a:pt x="2497" y="3121"/>
                    <a:pt x="2351" y="3231"/>
                  </a:cubicBezTo>
                  <a:cubicBezTo>
                    <a:pt x="2203" y="3340"/>
                    <a:pt x="2145" y="3533"/>
                    <a:pt x="1980" y="3627"/>
                  </a:cubicBezTo>
                  <a:cubicBezTo>
                    <a:pt x="1816" y="3720"/>
                    <a:pt x="1763" y="3924"/>
                    <a:pt x="1597" y="4012"/>
                  </a:cubicBezTo>
                  <a:cubicBezTo>
                    <a:pt x="1429" y="4101"/>
                    <a:pt x="1329" y="4258"/>
                    <a:pt x="1223" y="4407"/>
                  </a:cubicBezTo>
                  <a:cubicBezTo>
                    <a:pt x="1034" y="4723"/>
                    <a:pt x="709" y="4924"/>
                    <a:pt x="508" y="5232"/>
                  </a:cubicBezTo>
                  <a:cubicBezTo>
                    <a:pt x="426" y="5404"/>
                    <a:pt x="267" y="5506"/>
                    <a:pt x="170" y="5666"/>
                  </a:cubicBezTo>
                  <a:cubicBezTo>
                    <a:pt x="76" y="5825"/>
                    <a:pt x="41" y="6033"/>
                    <a:pt x="6" y="6232"/>
                  </a:cubicBezTo>
                  <a:cubicBezTo>
                    <a:pt x="1" y="6263"/>
                    <a:pt x="4" y="6294"/>
                    <a:pt x="19" y="6323"/>
                  </a:cubicBezTo>
                  <a:cubicBezTo>
                    <a:pt x="44" y="6377"/>
                    <a:pt x="98" y="6408"/>
                    <a:pt x="154" y="6408"/>
                  </a:cubicBezTo>
                  <a:cubicBezTo>
                    <a:pt x="176" y="6408"/>
                    <a:pt x="198" y="6403"/>
                    <a:pt x="220" y="6393"/>
                  </a:cubicBezTo>
                  <a:lnTo>
                    <a:pt x="225" y="6389"/>
                  </a:lnTo>
                  <a:cubicBezTo>
                    <a:pt x="408" y="6301"/>
                    <a:pt x="607" y="6236"/>
                    <a:pt x="714" y="6097"/>
                  </a:cubicBezTo>
                  <a:cubicBezTo>
                    <a:pt x="822" y="5958"/>
                    <a:pt x="915" y="5805"/>
                    <a:pt x="1061" y="5697"/>
                  </a:cubicBezTo>
                  <a:cubicBezTo>
                    <a:pt x="1327" y="5460"/>
                    <a:pt x="1473" y="5119"/>
                    <a:pt x="1772" y="4906"/>
                  </a:cubicBezTo>
                  <a:cubicBezTo>
                    <a:pt x="1909" y="4791"/>
                    <a:pt x="2037" y="4670"/>
                    <a:pt x="2128" y="4510"/>
                  </a:cubicBezTo>
                  <a:cubicBezTo>
                    <a:pt x="2219" y="4351"/>
                    <a:pt x="2393" y="4267"/>
                    <a:pt x="2486" y="4110"/>
                  </a:cubicBezTo>
                  <a:cubicBezTo>
                    <a:pt x="2579" y="3953"/>
                    <a:pt x="2761" y="3882"/>
                    <a:pt x="2865" y="3734"/>
                  </a:cubicBezTo>
                  <a:cubicBezTo>
                    <a:pt x="2969" y="3588"/>
                    <a:pt x="3097" y="3459"/>
                    <a:pt x="3243" y="3353"/>
                  </a:cubicBezTo>
                  <a:cubicBezTo>
                    <a:pt x="3380" y="3238"/>
                    <a:pt x="3449" y="3052"/>
                    <a:pt x="3617" y="2968"/>
                  </a:cubicBezTo>
                  <a:cubicBezTo>
                    <a:pt x="3787" y="2884"/>
                    <a:pt x="3854" y="2700"/>
                    <a:pt x="3989" y="2581"/>
                  </a:cubicBezTo>
                  <a:cubicBezTo>
                    <a:pt x="4124" y="2462"/>
                    <a:pt x="4283" y="2371"/>
                    <a:pt x="4354" y="2185"/>
                  </a:cubicBezTo>
                  <a:cubicBezTo>
                    <a:pt x="4458" y="2037"/>
                    <a:pt x="4646" y="1973"/>
                    <a:pt x="4745" y="1817"/>
                  </a:cubicBezTo>
                  <a:cubicBezTo>
                    <a:pt x="4796" y="1744"/>
                    <a:pt x="4858" y="1678"/>
                    <a:pt x="4929" y="1623"/>
                  </a:cubicBezTo>
                  <a:cubicBezTo>
                    <a:pt x="5006" y="1572"/>
                    <a:pt x="5079" y="1519"/>
                    <a:pt x="5133" y="1446"/>
                  </a:cubicBezTo>
                  <a:cubicBezTo>
                    <a:pt x="5223" y="1280"/>
                    <a:pt x="5380" y="1185"/>
                    <a:pt x="5515" y="1068"/>
                  </a:cubicBezTo>
                  <a:cubicBezTo>
                    <a:pt x="5575" y="999"/>
                    <a:pt x="5608" y="906"/>
                    <a:pt x="5688" y="860"/>
                  </a:cubicBezTo>
                  <a:cubicBezTo>
                    <a:pt x="5766" y="811"/>
                    <a:pt x="5830" y="744"/>
                    <a:pt x="5872" y="662"/>
                  </a:cubicBezTo>
                  <a:cubicBezTo>
                    <a:pt x="5918" y="579"/>
                    <a:pt x="6013" y="550"/>
                    <a:pt x="6080" y="492"/>
                  </a:cubicBezTo>
                  <a:cubicBezTo>
                    <a:pt x="6150" y="423"/>
                    <a:pt x="6193" y="333"/>
                    <a:pt x="6210" y="238"/>
                  </a:cubicBezTo>
                  <a:cubicBezTo>
                    <a:pt x="6215" y="220"/>
                    <a:pt x="6217" y="200"/>
                    <a:pt x="6215" y="180"/>
                  </a:cubicBezTo>
                  <a:cubicBezTo>
                    <a:pt x="6205" y="77"/>
                    <a:pt x="6118" y="0"/>
                    <a:pt x="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3"/>
            <p:cNvSpPr/>
            <p:nvPr/>
          </p:nvSpPr>
          <p:spPr>
            <a:xfrm>
              <a:off x="3981300" y="2696875"/>
              <a:ext cx="228825" cy="228175"/>
            </a:xfrm>
            <a:custGeom>
              <a:avLst/>
              <a:gdLst/>
              <a:ahLst/>
              <a:cxnLst/>
              <a:rect l="l" t="t" r="r" b="b"/>
              <a:pathLst>
                <a:path w="9153" h="9127" extrusionOk="0">
                  <a:moveTo>
                    <a:pt x="4549" y="1"/>
                  </a:moveTo>
                  <a:cubicBezTo>
                    <a:pt x="4538" y="1"/>
                    <a:pt x="4526" y="1"/>
                    <a:pt x="4515" y="2"/>
                  </a:cubicBezTo>
                  <a:cubicBezTo>
                    <a:pt x="4465" y="9"/>
                    <a:pt x="4418" y="20"/>
                    <a:pt x="4370" y="33"/>
                  </a:cubicBezTo>
                  <a:lnTo>
                    <a:pt x="4281" y="86"/>
                  </a:lnTo>
                  <a:cubicBezTo>
                    <a:pt x="4223" y="122"/>
                    <a:pt x="4168" y="160"/>
                    <a:pt x="4115" y="204"/>
                  </a:cubicBezTo>
                  <a:cubicBezTo>
                    <a:pt x="3969" y="383"/>
                    <a:pt x="3885" y="604"/>
                    <a:pt x="3878" y="834"/>
                  </a:cubicBezTo>
                  <a:cubicBezTo>
                    <a:pt x="3865" y="1080"/>
                    <a:pt x="3900" y="1299"/>
                    <a:pt x="3956" y="1505"/>
                  </a:cubicBezTo>
                  <a:lnTo>
                    <a:pt x="3956" y="1505"/>
                  </a:lnTo>
                  <a:cubicBezTo>
                    <a:pt x="3744" y="1297"/>
                    <a:pt x="3522" y="1092"/>
                    <a:pt x="3257" y="934"/>
                  </a:cubicBezTo>
                  <a:cubicBezTo>
                    <a:pt x="2969" y="760"/>
                    <a:pt x="2678" y="544"/>
                    <a:pt x="2200" y="544"/>
                  </a:cubicBezTo>
                  <a:cubicBezTo>
                    <a:pt x="2161" y="544"/>
                    <a:pt x="2120" y="546"/>
                    <a:pt x="2079" y="549"/>
                  </a:cubicBezTo>
                  <a:cubicBezTo>
                    <a:pt x="1942" y="564"/>
                    <a:pt x="1807" y="622"/>
                    <a:pt x="1674" y="726"/>
                  </a:cubicBezTo>
                  <a:cubicBezTo>
                    <a:pt x="1555" y="834"/>
                    <a:pt x="1475" y="978"/>
                    <a:pt x="1444" y="1135"/>
                  </a:cubicBezTo>
                  <a:cubicBezTo>
                    <a:pt x="1391" y="1408"/>
                    <a:pt x="1444" y="1609"/>
                    <a:pt x="1489" y="1799"/>
                  </a:cubicBezTo>
                  <a:cubicBezTo>
                    <a:pt x="1588" y="2161"/>
                    <a:pt x="1761" y="2456"/>
                    <a:pt x="1927" y="2749"/>
                  </a:cubicBezTo>
                  <a:lnTo>
                    <a:pt x="1927" y="2749"/>
                  </a:lnTo>
                  <a:cubicBezTo>
                    <a:pt x="1734" y="2647"/>
                    <a:pt x="1529" y="2556"/>
                    <a:pt x="1303" y="2483"/>
                  </a:cubicBezTo>
                  <a:cubicBezTo>
                    <a:pt x="1168" y="2448"/>
                    <a:pt x="1010" y="2403"/>
                    <a:pt x="832" y="2403"/>
                  </a:cubicBezTo>
                  <a:cubicBezTo>
                    <a:pt x="692" y="2403"/>
                    <a:pt x="539" y="2431"/>
                    <a:pt x="375" y="2514"/>
                  </a:cubicBezTo>
                  <a:cubicBezTo>
                    <a:pt x="192" y="2583"/>
                    <a:pt x="50" y="2835"/>
                    <a:pt x="26" y="3025"/>
                  </a:cubicBezTo>
                  <a:cubicBezTo>
                    <a:pt x="1" y="3215"/>
                    <a:pt x="30" y="3353"/>
                    <a:pt x="63" y="3488"/>
                  </a:cubicBezTo>
                  <a:cubicBezTo>
                    <a:pt x="205" y="3999"/>
                    <a:pt x="440" y="4382"/>
                    <a:pt x="683" y="4769"/>
                  </a:cubicBezTo>
                  <a:cubicBezTo>
                    <a:pt x="924" y="5147"/>
                    <a:pt x="1187" y="5510"/>
                    <a:pt x="1471" y="5857"/>
                  </a:cubicBezTo>
                  <a:lnTo>
                    <a:pt x="1882" y="6364"/>
                  </a:lnTo>
                  <a:lnTo>
                    <a:pt x="1971" y="6481"/>
                  </a:lnTo>
                  <a:lnTo>
                    <a:pt x="1988" y="6504"/>
                  </a:lnTo>
                  <a:lnTo>
                    <a:pt x="2009" y="6563"/>
                  </a:lnTo>
                  <a:lnTo>
                    <a:pt x="2115" y="6869"/>
                  </a:lnTo>
                  <a:cubicBezTo>
                    <a:pt x="2247" y="7293"/>
                    <a:pt x="2413" y="7727"/>
                    <a:pt x="2672" y="8106"/>
                  </a:cubicBezTo>
                  <a:cubicBezTo>
                    <a:pt x="2929" y="8488"/>
                    <a:pt x="3225" y="8878"/>
                    <a:pt x="3662" y="9110"/>
                  </a:cubicBezTo>
                  <a:cubicBezTo>
                    <a:pt x="3683" y="9121"/>
                    <a:pt x="3705" y="9127"/>
                    <a:pt x="3727" y="9127"/>
                  </a:cubicBezTo>
                  <a:cubicBezTo>
                    <a:pt x="3761" y="9127"/>
                    <a:pt x="3795" y="9114"/>
                    <a:pt x="3821" y="9090"/>
                  </a:cubicBezTo>
                  <a:cubicBezTo>
                    <a:pt x="3876" y="9037"/>
                    <a:pt x="3878" y="8951"/>
                    <a:pt x="3825" y="8896"/>
                  </a:cubicBezTo>
                  <a:lnTo>
                    <a:pt x="3816" y="8887"/>
                  </a:lnTo>
                  <a:cubicBezTo>
                    <a:pt x="3540" y="8597"/>
                    <a:pt x="3361" y="8219"/>
                    <a:pt x="3212" y="7827"/>
                  </a:cubicBezTo>
                  <a:lnTo>
                    <a:pt x="2750" y="6641"/>
                  </a:lnTo>
                  <a:lnTo>
                    <a:pt x="2635" y="6327"/>
                  </a:lnTo>
                  <a:lnTo>
                    <a:pt x="2595" y="6234"/>
                  </a:lnTo>
                  <a:cubicBezTo>
                    <a:pt x="2573" y="6187"/>
                    <a:pt x="2544" y="6136"/>
                    <a:pt x="2529" y="6114"/>
                  </a:cubicBezTo>
                  <a:lnTo>
                    <a:pt x="2427" y="5961"/>
                  </a:lnTo>
                  <a:lnTo>
                    <a:pt x="2042" y="5422"/>
                  </a:lnTo>
                  <a:cubicBezTo>
                    <a:pt x="1792" y="5065"/>
                    <a:pt x="1524" y="4718"/>
                    <a:pt x="1296" y="4370"/>
                  </a:cubicBezTo>
                  <a:cubicBezTo>
                    <a:pt x="1068" y="4019"/>
                    <a:pt x="829" y="3651"/>
                    <a:pt x="730" y="3315"/>
                  </a:cubicBezTo>
                  <a:cubicBezTo>
                    <a:pt x="710" y="3238"/>
                    <a:pt x="683" y="3160"/>
                    <a:pt x="703" y="3125"/>
                  </a:cubicBezTo>
                  <a:cubicBezTo>
                    <a:pt x="708" y="3116"/>
                    <a:pt x="710" y="3113"/>
                    <a:pt x="711" y="3113"/>
                  </a:cubicBezTo>
                  <a:lnTo>
                    <a:pt x="711" y="3113"/>
                  </a:lnTo>
                  <a:cubicBezTo>
                    <a:pt x="712" y="3113"/>
                    <a:pt x="705" y="3128"/>
                    <a:pt x="710" y="3128"/>
                  </a:cubicBezTo>
                  <a:cubicBezTo>
                    <a:pt x="711" y="3128"/>
                    <a:pt x="713" y="3127"/>
                    <a:pt x="716" y="3125"/>
                  </a:cubicBezTo>
                  <a:cubicBezTo>
                    <a:pt x="722" y="3122"/>
                    <a:pt x="740" y="3119"/>
                    <a:pt x="765" y="3119"/>
                  </a:cubicBezTo>
                  <a:cubicBezTo>
                    <a:pt x="830" y="3119"/>
                    <a:pt x="946" y="3135"/>
                    <a:pt x="1066" y="3185"/>
                  </a:cubicBezTo>
                  <a:cubicBezTo>
                    <a:pt x="1405" y="3322"/>
                    <a:pt x="1759" y="3561"/>
                    <a:pt x="2106" y="3795"/>
                  </a:cubicBezTo>
                  <a:cubicBezTo>
                    <a:pt x="2453" y="4027"/>
                    <a:pt x="2829" y="4255"/>
                    <a:pt x="3132" y="4545"/>
                  </a:cubicBezTo>
                  <a:cubicBezTo>
                    <a:pt x="3199" y="4612"/>
                    <a:pt x="3288" y="4645"/>
                    <a:pt x="3377" y="4645"/>
                  </a:cubicBezTo>
                  <a:cubicBezTo>
                    <a:pt x="3456" y="4645"/>
                    <a:pt x="3535" y="4619"/>
                    <a:pt x="3600" y="4565"/>
                  </a:cubicBezTo>
                  <a:cubicBezTo>
                    <a:pt x="3739" y="4450"/>
                    <a:pt x="3766" y="4247"/>
                    <a:pt x="3666" y="4100"/>
                  </a:cubicBezTo>
                  <a:lnTo>
                    <a:pt x="3642" y="4065"/>
                  </a:lnTo>
                  <a:cubicBezTo>
                    <a:pt x="3287" y="3523"/>
                    <a:pt x="2851" y="3016"/>
                    <a:pt x="2546" y="2448"/>
                  </a:cubicBezTo>
                  <a:cubicBezTo>
                    <a:pt x="2402" y="2176"/>
                    <a:pt x="2281" y="1892"/>
                    <a:pt x="2185" y="1600"/>
                  </a:cubicBezTo>
                  <a:cubicBezTo>
                    <a:pt x="2144" y="1470"/>
                    <a:pt x="2117" y="1319"/>
                    <a:pt x="2133" y="1273"/>
                  </a:cubicBezTo>
                  <a:cubicBezTo>
                    <a:pt x="2148" y="1228"/>
                    <a:pt x="2112" y="1255"/>
                    <a:pt x="2188" y="1226"/>
                  </a:cubicBezTo>
                  <a:cubicBezTo>
                    <a:pt x="2203" y="1221"/>
                    <a:pt x="2221" y="1218"/>
                    <a:pt x="2240" y="1218"/>
                  </a:cubicBezTo>
                  <a:cubicBezTo>
                    <a:pt x="2387" y="1218"/>
                    <a:pt x="2647" y="1363"/>
                    <a:pt x="2851" y="1518"/>
                  </a:cubicBezTo>
                  <a:cubicBezTo>
                    <a:pt x="3102" y="1709"/>
                    <a:pt x="3341" y="1914"/>
                    <a:pt x="3571" y="2129"/>
                  </a:cubicBezTo>
                  <a:cubicBezTo>
                    <a:pt x="3810" y="2352"/>
                    <a:pt x="4037" y="2585"/>
                    <a:pt x="4250" y="2832"/>
                  </a:cubicBezTo>
                  <a:cubicBezTo>
                    <a:pt x="4456" y="3085"/>
                    <a:pt x="4646" y="3361"/>
                    <a:pt x="4852" y="3605"/>
                  </a:cubicBezTo>
                  <a:lnTo>
                    <a:pt x="4872" y="3625"/>
                  </a:lnTo>
                  <a:cubicBezTo>
                    <a:pt x="4944" y="3712"/>
                    <a:pt x="5049" y="3759"/>
                    <a:pt x="5156" y="3759"/>
                  </a:cubicBezTo>
                  <a:cubicBezTo>
                    <a:pt x="5221" y="3759"/>
                    <a:pt x="5287" y="3741"/>
                    <a:pt x="5347" y="3705"/>
                  </a:cubicBezTo>
                  <a:cubicBezTo>
                    <a:pt x="5522" y="3600"/>
                    <a:pt x="5578" y="3372"/>
                    <a:pt x="5474" y="3196"/>
                  </a:cubicBezTo>
                  <a:cubicBezTo>
                    <a:pt x="5175" y="2700"/>
                    <a:pt x="4890" y="2164"/>
                    <a:pt x="4733" y="1611"/>
                  </a:cubicBezTo>
                  <a:cubicBezTo>
                    <a:pt x="4655" y="1343"/>
                    <a:pt x="4584" y="1067"/>
                    <a:pt x="4560" y="841"/>
                  </a:cubicBezTo>
                  <a:cubicBezTo>
                    <a:pt x="4536" y="720"/>
                    <a:pt x="4564" y="653"/>
                    <a:pt x="4569" y="615"/>
                  </a:cubicBezTo>
                  <a:cubicBezTo>
                    <a:pt x="4574" y="615"/>
                    <a:pt x="4579" y="612"/>
                    <a:pt x="4584" y="609"/>
                  </a:cubicBezTo>
                  <a:lnTo>
                    <a:pt x="4584" y="609"/>
                  </a:lnTo>
                  <a:cubicBezTo>
                    <a:pt x="4596" y="613"/>
                    <a:pt x="4611" y="618"/>
                    <a:pt x="4626" y="626"/>
                  </a:cubicBezTo>
                  <a:cubicBezTo>
                    <a:pt x="4817" y="733"/>
                    <a:pt x="5025" y="950"/>
                    <a:pt x="5237" y="1151"/>
                  </a:cubicBezTo>
                  <a:cubicBezTo>
                    <a:pt x="5449" y="1352"/>
                    <a:pt x="5657" y="1563"/>
                    <a:pt x="5859" y="1782"/>
                  </a:cubicBezTo>
                  <a:cubicBezTo>
                    <a:pt x="6272" y="2213"/>
                    <a:pt x="6587" y="2737"/>
                    <a:pt x="6989" y="3178"/>
                  </a:cubicBezTo>
                  <a:lnTo>
                    <a:pt x="7020" y="3215"/>
                  </a:lnTo>
                  <a:cubicBezTo>
                    <a:pt x="7081" y="3280"/>
                    <a:pt x="7158" y="3309"/>
                    <a:pt x="7233" y="3309"/>
                  </a:cubicBezTo>
                  <a:cubicBezTo>
                    <a:pt x="7396" y="3309"/>
                    <a:pt x="7552" y="3173"/>
                    <a:pt x="7531" y="2979"/>
                  </a:cubicBezTo>
                  <a:cubicBezTo>
                    <a:pt x="7476" y="2529"/>
                    <a:pt x="7492" y="2072"/>
                    <a:pt x="7582" y="1627"/>
                  </a:cubicBezTo>
                  <a:cubicBezTo>
                    <a:pt x="7618" y="1421"/>
                    <a:pt x="7686" y="1206"/>
                    <a:pt x="7740" y="1107"/>
                  </a:cubicBezTo>
                  <a:cubicBezTo>
                    <a:pt x="7752" y="1096"/>
                    <a:pt x="7750" y="1092"/>
                    <a:pt x="7762" y="1079"/>
                  </a:cubicBezTo>
                  <a:lnTo>
                    <a:pt x="7762" y="1079"/>
                  </a:lnTo>
                  <a:cubicBezTo>
                    <a:pt x="7790" y="1103"/>
                    <a:pt x="7840" y="1161"/>
                    <a:pt x="7877" y="1226"/>
                  </a:cubicBezTo>
                  <a:cubicBezTo>
                    <a:pt x="8065" y="1584"/>
                    <a:pt x="8302" y="2010"/>
                    <a:pt x="8406" y="2463"/>
                  </a:cubicBezTo>
                  <a:cubicBezTo>
                    <a:pt x="8509" y="2921"/>
                    <a:pt x="8654" y="3368"/>
                    <a:pt x="8839" y="3800"/>
                  </a:cubicBezTo>
                  <a:lnTo>
                    <a:pt x="8841" y="3806"/>
                  </a:lnTo>
                  <a:cubicBezTo>
                    <a:pt x="8870" y="3873"/>
                    <a:pt x="8928" y="3903"/>
                    <a:pt x="8986" y="3903"/>
                  </a:cubicBezTo>
                  <a:cubicBezTo>
                    <a:pt x="9070" y="3903"/>
                    <a:pt x="9153" y="3841"/>
                    <a:pt x="9151" y="3737"/>
                  </a:cubicBezTo>
                  <a:cubicBezTo>
                    <a:pt x="9140" y="3253"/>
                    <a:pt x="9045" y="2773"/>
                    <a:pt x="8872" y="2321"/>
                  </a:cubicBezTo>
                  <a:cubicBezTo>
                    <a:pt x="8693" y="1868"/>
                    <a:pt x="8642" y="1379"/>
                    <a:pt x="8322" y="928"/>
                  </a:cubicBezTo>
                  <a:cubicBezTo>
                    <a:pt x="8238" y="817"/>
                    <a:pt x="8158" y="695"/>
                    <a:pt x="7963" y="589"/>
                  </a:cubicBezTo>
                  <a:cubicBezTo>
                    <a:pt x="7909" y="562"/>
                    <a:pt x="7837" y="550"/>
                    <a:pt x="7763" y="550"/>
                  </a:cubicBezTo>
                  <a:cubicBezTo>
                    <a:pt x="7706" y="550"/>
                    <a:pt x="7648" y="557"/>
                    <a:pt x="7598" y="571"/>
                  </a:cubicBezTo>
                  <a:cubicBezTo>
                    <a:pt x="7481" y="604"/>
                    <a:pt x="7408" y="668"/>
                    <a:pt x="7330" y="733"/>
                  </a:cubicBezTo>
                  <a:cubicBezTo>
                    <a:pt x="7078" y="1005"/>
                    <a:pt x="7045" y="1275"/>
                    <a:pt x="6996" y="1529"/>
                  </a:cubicBezTo>
                  <a:cubicBezTo>
                    <a:pt x="6971" y="1727"/>
                    <a:pt x="6957" y="1920"/>
                    <a:pt x="6949" y="2111"/>
                  </a:cubicBezTo>
                  <a:lnTo>
                    <a:pt x="6949" y="2111"/>
                  </a:lnTo>
                  <a:cubicBezTo>
                    <a:pt x="6745" y="1867"/>
                    <a:pt x="6528" y="1630"/>
                    <a:pt x="6315" y="1383"/>
                  </a:cubicBezTo>
                  <a:cubicBezTo>
                    <a:pt x="5907" y="908"/>
                    <a:pt x="5549" y="432"/>
                    <a:pt x="4885" y="84"/>
                  </a:cubicBezTo>
                  <a:cubicBezTo>
                    <a:pt x="4798" y="46"/>
                    <a:pt x="4702" y="1"/>
                    <a:pt x="4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3"/>
            <p:cNvSpPr/>
            <p:nvPr/>
          </p:nvSpPr>
          <p:spPr>
            <a:xfrm>
              <a:off x="4387875" y="3541300"/>
              <a:ext cx="1160925" cy="684425"/>
            </a:xfrm>
            <a:custGeom>
              <a:avLst/>
              <a:gdLst/>
              <a:ahLst/>
              <a:cxnLst/>
              <a:rect l="l" t="t" r="r" b="b"/>
              <a:pathLst>
                <a:path w="46437" h="27377" extrusionOk="0">
                  <a:moveTo>
                    <a:pt x="40587" y="1"/>
                  </a:moveTo>
                  <a:cubicBezTo>
                    <a:pt x="40586" y="1"/>
                    <a:pt x="40585" y="1"/>
                    <a:pt x="40584" y="1"/>
                  </a:cubicBezTo>
                  <a:cubicBezTo>
                    <a:pt x="40509" y="5"/>
                    <a:pt x="40451" y="70"/>
                    <a:pt x="40454" y="145"/>
                  </a:cubicBezTo>
                  <a:cubicBezTo>
                    <a:pt x="40529" y="1612"/>
                    <a:pt x="40794" y="3055"/>
                    <a:pt x="41129" y="4469"/>
                  </a:cubicBezTo>
                  <a:cubicBezTo>
                    <a:pt x="41303" y="5177"/>
                    <a:pt x="41512" y="5873"/>
                    <a:pt x="41709" y="6569"/>
                  </a:cubicBezTo>
                  <a:lnTo>
                    <a:pt x="42293" y="8668"/>
                  </a:lnTo>
                  <a:cubicBezTo>
                    <a:pt x="42682" y="10067"/>
                    <a:pt x="43133" y="11445"/>
                    <a:pt x="43560" y="12828"/>
                  </a:cubicBezTo>
                  <a:cubicBezTo>
                    <a:pt x="44008" y="14205"/>
                    <a:pt x="44424" y="15592"/>
                    <a:pt x="44806" y="16986"/>
                  </a:cubicBezTo>
                  <a:cubicBezTo>
                    <a:pt x="44997" y="17681"/>
                    <a:pt x="45180" y="18380"/>
                    <a:pt x="45353" y="19073"/>
                  </a:cubicBezTo>
                  <a:cubicBezTo>
                    <a:pt x="45439" y="19420"/>
                    <a:pt x="45521" y="19785"/>
                    <a:pt x="45592" y="20106"/>
                  </a:cubicBezTo>
                  <a:cubicBezTo>
                    <a:pt x="45663" y="20427"/>
                    <a:pt x="45727" y="20850"/>
                    <a:pt x="45652" y="20892"/>
                  </a:cubicBezTo>
                  <a:cubicBezTo>
                    <a:pt x="45512" y="21100"/>
                    <a:pt x="45236" y="21347"/>
                    <a:pt x="44959" y="21536"/>
                  </a:cubicBezTo>
                  <a:cubicBezTo>
                    <a:pt x="44669" y="21733"/>
                    <a:pt x="44370" y="21914"/>
                    <a:pt x="44061" y="22082"/>
                  </a:cubicBezTo>
                  <a:cubicBezTo>
                    <a:pt x="43437" y="22414"/>
                    <a:pt x="42801" y="22741"/>
                    <a:pt x="42151" y="23034"/>
                  </a:cubicBezTo>
                  <a:cubicBezTo>
                    <a:pt x="40854" y="23646"/>
                    <a:pt x="39469" y="24049"/>
                    <a:pt x="38104" y="24494"/>
                  </a:cubicBezTo>
                  <a:cubicBezTo>
                    <a:pt x="37420" y="24711"/>
                    <a:pt x="36730" y="24919"/>
                    <a:pt x="36031" y="25087"/>
                  </a:cubicBezTo>
                  <a:cubicBezTo>
                    <a:pt x="35334" y="25257"/>
                    <a:pt x="34632" y="25412"/>
                    <a:pt x="33924" y="25549"/>
                  </a:cubicBezTo>
                  <a:cubicBezTo>
                    <a:pt x="29951" y="26381"/>
                    <a:pt x="25892" y="26718"/>
                    <a:pt x="21824" y="26718"/>
                  </a:cubicBezTo>
                  <a:cubicBezTo>
                    <a:pt x="20121" y="26718"/>
                    <a:pt x="18417" y="26659"/>
                    <a:pt x="16717" y="26552"/>
                  </a:cubicBezTo>
                  <a:cubicBezTo>
                    <a:pt x="15273" y="26510"/>
                    <a:pt x="13843" y="26311"/>
                    <a:pt x="12411" y="26160"/>
                  </a:cubicBezTo>
                  <a:cubicBezTo>
                    <a:pt x="11694" y="26081"/>
                    <a:pt x="10973" y="26014"/>
                    <a:pt x="10269" y="25877"/>
                  </a:cubicBezTo>
                  <a:cubicBezTo>
                    <a:pt x="9564" y="25740"/>
                    <a:pt x="8855" y="25616"/>
                    <a:pt x="8158" y="25443"/>
                  </a:cubicBezTo>
                  <a:cubicBezTo>
                    <a:pt x="7450" y="25308"/>
                    <a:pt x="6747" y="25166"/>
                    <a:pt x="6063" y="24943"/>
                  </a:cubicBezTo>
                  <a:cubicBezTo>
                    <a:pt x="5379" y="24722"/>
                    <a:pt x="4704" y="24496"/>
                    <a:pt x="4029" y="24257"/>
                  </a:cubicBezTo>
                  <a:cubicBezTo>
                    <a:pt x="3353" y="24018"/>
                    <a:pt x="2731" y="23662"/>
                    <a:pt x="2111" y="23317"/>
                  </a:cubicBezTo>
                  <a:cubicBezTo>
                    <a:pt x="1491" y="22972"/>
                    <a:pt x="918" y="22569"/>
                    <a:pt x="341" y="22148"/>
                  </a:cubicBezTo>
                  <a:lnTo>
                    <a:pt x="325" y="22133"/>
                  </a:lnTo>
                  <a:cubicBezTo>
                    <a:pt x="293" y="22109"/>
                    <a:pt x="259" y="22098"/>
                    <a:pt x="228" y="22098"/>
                  </a:cubicBezTo>
                  <a:cubicBezTo>
                    <a:pt x="101" y="22098"/>
                    <a:pt x="0" y="22267"/>
                    <a:pt x="119" y="22378"/>
                  </a:cubicBezTo>
                  <a:cubicBezTo>
                    <a:pt x="381" y="22633"/>
                    <a:pt x="628" y="22930"/>
                    <a:pt x="934" y="23137"/>
                  </a:cubicBezTo>
                  <a:cubicBezTo>
                    <a:pt x="1239" y="23345"/>
                    <a:pt x="1520" y="23598"/>
                    <a:pt x="1852" y="23762"/>
                  </a:cubicBezTo>
                  <a:cubicBezTo>
                    <a:pt x="2490" y="24136"/>
                    <a:pt x="3178" y="24403"/>
                    <a:pt x="3844" y="24711"/>
                  </a:cubicBezTo>
                  <a:cubicBezTo>
                    <a:pt x="5182" y="25324"/>
                    <a:pt x="6619" y="25636"/>
                    <a:pt x="8026" y="26025"/>
                  </a:cubicBezTo>
                  <a:cubicBezTo>
                    <a:pt x="9451" y="26337"/>
                    <a:pt x="10893" y="26547"/>
                    <a:pt x="12332" y="26773"/>
                  </a:cubicBezTo>
                  <a:cubicBezTo>
                    <a:pt x="13053" y="26879"/>
                    <a:pt x="13779" y="26948"/>
                    <a:pt x="14503" y="26997"/>
                  </a:cubicBezTo>
                  <a:lnTo>
                    <a:pt x="16676" y="27174"/>
                  </a:lnTo>
                  <a:cubicBezTo>
                    <a:pt x="18127" y="27313"/>
                    <a:pt x="19585" y="27240"/>
                    <a:pt x="21035" y="27329"/>
                  </a:cubicBezTo>
                  <a:cubicBezTo>
                    <a:pt x="21599" y="27363"/>
                    <a:pt x="22163" y="27377"/>
                    <a:pt x="22728" y="27377"/>
                  </a:cubicBezTo>
                  <a:cubicBezTo>
                    <a:pt x="23618" y="27377"/>
                    <a:pt x="24508" y="27344"/>
                    <a:pt x="25398" y="27306"/>
                  </a:cubicBezTo>
                  <a:cubicBezTo>
                    <a:pt x="26854" y="27244"/>
                    <a:pt x="28312" y="27160"/>
                    <a:pt x="29755" y="26955"/>
                  </a:cubicBezTo>
                  <a:cubicBezTo>
                    <a:pt x="31198" y="26749"/>
                    <a:pt x="32645" y="26558"/>
                    <a:pt x="34070" y="26253"/>
                  </a:cubicBezTo>
                  <a:cubicBezTo>
                    <a:pt x="34783" y="26098"/>
                    <a:pt x="35491" y="25917"/>
                    <a:pt x="36197" y="25742"/>
                  </a:cubicBezTo>
                  <a:cubicBezTo>
                    <a:pt x="36905" y="25567"/>
                    <a:pt x="37612" y="25384"/>
                    <a:pt x="38312" y="25176"/>
                  </a:cubicBezTo>
                  <a:cubicBezTo>
                    <a:pt x="39721" y="24786"/>
                    <a:pt x="41071" y="24220"/>
                    <a:pt x="42430" y="23675"/>
                  </a:cubicBezTo>
                  <a:cubicBezTo>
                    <a:pt x="43105" y="23390"/>
                    <a:pt x="43779" y="23089"/>
                    <a:pt x="44417" y="22710"/>
                  </a:cubicBezTo>
                  <a:cubicBezTo>
                    <a:pt x="44738" y="22525"/>
                    <a:pt x="45061" y="22339"/>
                    <a:pt x="45364" y="22106"/>
                  </a:cubicBezTo>
                  <a:cubicBezTo>
                    <a:pt x="45667" y="21874"/>
                    <a:pt x="45983" y="21675"/>
                    <a:pt x="46265" y="21292"/>
                  </a:cubicBezTo>
                  <a:lnTo>
                    <a:pt x="46362" y="21120"/>
                  </a:lnTo>
                  <a:cubicBezTo>
                    <a:pt x="46389" y="21044"/>
                    <a:pt x="46411" y="20965"/>
                    <a:pt x="46424" y="20885"/>
                  </a:cubicBezTo>
                  <a:cubicBezTo>
                    <a:pt x="46435" y="20772"/>
                    <a:pt x="46437" y="20657"/>
                    <a:pt x="46431" y="20542"/>
                  </a:cubicBezTo>
                  <a:cubicBezTo>
                    <a:pt x="46415" y="20338"/>
                    <a:pt x="46389" y="20148"/>
                    <a:pt x="46358" y="19962"/>
                  </a:cubicBezTo>
                  <a:cubicBezTo>
                    <a:pt x="46302" y="19590"/>
                    <a:pt x="46211" y="19232"/>
                    <a:pt x="46121" y="18876"/>
                  </a:cubicBezTo>
                  <a:cubicBezTo>
                    <a:pt x="45941" y="18166"/>
                    <a:pt x="45729" y="17469"/>
                    <a:pt x="45514" y="16776"/>
                  </a:cubicBezTo>
                  <a:cubicBezTo>
                    <a:pt x="45081" y="15389"/>
                    <a:pt x="44663" y="14001"/>
                    <a:pt x="44242" y="12616"/>
                  </a:cubicBezTo>
                  <a:cubicBezTo>
                    <a:pt x="43821" y="11231"/>
                    <a:pt x="43419" y="9841"/>
                    <a:pt x="42983" y="8460"/>
                  </a:cubicBezTo>
                  <a:cubicBezTo>
                    <a:pt x="42771" y="7770"/>
                    <a:pt x="42549" y="7080"/>
                    <a:pt x="42355" y="6385"/>
                  </a:cubicBezTo>
                  <a:lnTo>
                    <a:pt x="41797" y="4294"/>
                  </a:lnTo>
                  <a:cubicBezTo>
                    <a:pt x="41421" y="2904"/>
                    <a:pt x="40985" y="1525"/>
                    <a:pt x="40722" y="112"/>
                  </a:cubicBezTo>
                  <a:cubicBezTo>
                    <a:pt x="40710" y="48"/>
                    <a:pt x="40653" y="1"/>
                    <a:pt x="40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3"/>
            <p:cNvSpPr/>
            <p:nvPr/>
          </p:nvSpPr>
          <p:spPr>
            <a:xfrm>
              <a:off x="4335725" y="3482150"/>
              <a:ext cx="155800" cy="589175"/>
            </a:xfrm>
            <a:custGeom>
              <a:avLst/>
              <a:gdLst/>
              <a:ahLst/>
              <a:cxnLst/>
              <a:rect l="l" t="t" r="r" b="b"/>
              <a:pathLst>
                <a:path w="6232" h="23567" extrusionOk="0">
                  <a:moveTo>
                    <a:pt x="6067" y="1"/>
                  </a:moveTo>
                  <a:cubicBezTo>
                    <a:pt x="6010" y="1"/>
                    <a:pt x="5952" y="30"/>
                    <a:pt x="5923" y="95"/>
                  </a:cubicBezTo>
                  <a:lnTo>
                    <a:pt x="5910" y="130"/>
                  </a:lnTo>
                  <a:cubicBezTo>
                    <a:pt x="5814" y="369"/>
                    <a:pt x="5750" y="614"/>
                    <a:pt x="5713" y="862"/>
                  </a:cubicBezTo>
                  <a:cubicBezTo>
                    <a:pt x="5677" y="1112"/>
                    <a:pt x="5678" y="1367"/>
                    <a:pt x="5609" y="1610"/>
                  </a:cubicBezTo>
                  <a:cubicBezTo>
                    <a:pt x="5454" y="2093"/>
                    <a:pt x="5456" y="2606"/>
                    <a:pt x="5273" y="3086"/>
                  </a:cubicBezTo>
                  <a:cubicBezTo>
                    <a:pt x="5180" y="3580"/>
                    <a:pt x="5075" y="4073"/>
                    <a:pt x="4930" y="4557"/>
                  </a:cubicBezTo>
                  <a:cubicBezTo>
                    <a:pt x="4788" y="5040"/>
                    <a:pt x="4728" y="5549"/>
                    <a:pt x="4555" y="6022"/>
                  </a:cubicBezTo>
                  <a:cubicBezTo>
                    <a:pt x="4381" y="6494"/>
                    <a:pt x="4317" y="7000"/>
                    <a:pt x="4137" y="7472"/>
                  </a:cubicBezTo>
                  <a:cubicBezTo>
                    <a:pt x="3912" y="7928"/>
                    <a:pt x="3806" y="8421"/>
                    <a:pt x="3640" y="8897"/>
                  </a:cubicBezTo>
                  <a:cubicBezTo>
                    <a:pt x="3474" y="9373"/>
                    <a:pt x="3265" y="9828"/>
                    <a:pt x="3104" y="10308"/>
                  </a:cubicBezTo>
                  <a:cubicBezTo>
                    <a:pt x="2945" y="10786"/>
                    <a:pt x="2714" y="11238"/>
                    <a:pt x="2531" y="11709"/>
                  </a:cubicBezTo>
                  <a:lnTo>
                    <a:pt x="2263" y="12419"/>
                  </a:lnTo>
                  <a:lnTo>
                    <a:pt x="1955" y="13117"/>
                  </a:lnTo>
                  <a:cubicBezTo>
                    <a:pt x="1728" y="13574"/>
                    <a:pt x="1621" y="14075"/>
                    <a:pt x="1393" y="14537"/>
                  </a:cubicBezTo>
                  <a:cubicBezTo>
                    <a:pt x="1165" y="15000"/>
                    <a:pt x="1088" y="15517"/>
                    <a:pt x="865" y="15984"/>
                  </a:cubicBezTo>
                  <a:cubicBezTo>
                    <a:pt x="641" y="16451"/>
                    <a:pt x="533" y="16964"/>
                    <a:pt x="427" y="17471"/>
                  </a:cubicBezTo>
                  <a:cubicBezTo>
                    <a:pt x="249" y="18485"/>
                    <a:pt x="0" y="19527"/>
                    <a:pt x="123" y="20593"/>
                  </a:cubicBezTo>
                  <a:cubicBezTo>
                    <a:pt x="130" y="20859"/>
                    <a:pt x="199" y="21120"/>
                    <a:pt x="245" y="21383"/>
                  </a:cubicBezTo>
                  <a:lnTo>
                    <a:pt x="303" y="21777"/>
                  </a:lnTo>
                  <a:cubicBezTo>
                    <a:pt x="340" y="21906"/>
                    <a:pt x="374" y="22034"/>
                    <a:pt x="420" y="22162"/>
                  </a:cubicBezTo>
                  <a:cubicBezTo>
                    <a:pt x="500" y="22417"/>
                    <a:pt x="619" y="22660"/>
                    <a:pt x="770" y="22881"/>
                  </a:cubicBezTo>
                  <a:cubicBezTo>
                    <a:pt x="924" y="23101"/>
                    <a:pt x="1050" y="23330"/>
                    <a:pt x="1236" y="23523"/>
                  </a:cubicBezTo>
                  <a:cubicBezTo>
                    <a:pt x="1262" y="23551"/>
                    <a:pt x="1297" y="23566"/>
                    <a:pt x="1334" y="23566"/>
                  </a:cubicBezTo>
                  <a:cubicBezTo>
                    <a:pt x="1348" y="23566"/>
                    <a:pt x="1362" y="23564"/>
                    <a:pt x="1376" y="23559"/>
                  </a:cubicBezTo>
                  <a:cubicBezTo>
                    <a:pt x="1449" y="23538"/>
                    <a:pt x="1491" y="23461"/>
                    <a:pt x="1469" y="23386"/>
                  </a:cubicBezTo>
                  <a:lnTo>
                    <a:pt x="1469" y="23382"/>
                  </a:lnTo>
                  <a:cubicBezTo>
                    <a:pt x="1321" y="22899"/>
                    <a:pt x="1185" y="22428"/>
                    <a:pt x="1084" y="21961"/>
                  </a:cubicBezTo>
                  <a:cubicBezTo>
                    <a:pt x="922" y="21507"/>
                    <a:pt x="838" y="21027"/>
                    <a:pt x="840" y="20545"/>
                  </a:cubicBezTo>
                  <a:cubicBezTo>
                    <a:pt x="829" y="19589"/>
                    <a:pt x="832" y="18591"/>
                    <a:pt x="1150" y="17644"/>
                  </a:cubicBezTo>
                  <a:cubicBezTo>
                    <a:pt x="1294" y="17170"/>
                    <a:pt x="1449" y="16699"/>
                    <a:pt x="1559" y="16210"/>
                  </a:cubicBezTo>
                  <a:cubicBezTo>
                    <a:pt x="1668" y="15719"/>
                    <a:pt x="1907" y="15276"/>
                    <a:pt x="2051" y="14791"/>
                  </a:cubicBezTo>
                  <a:cubicBezTo>
                    <a:pt x="2194" y="14305"/>
                    <a:pt x="2456" y="13867"/>
                    <a:pt x="2619" y="13387"/>
                  </a:cubicBezTo>
                  <a:lnTo>
                    <a:pt x="2891" y="12680"/>
                  </a:lnTo>
                  <a:lnTo>
                    <a:pt x="3203" y="11983"/>
                  </a:lnTo>
                  <a:cubicBezTo>
                    <a:pt x="3405" y="11517"/>
                    <a:pt x="3560" y="11032"/>
                    <a:pt x="3766" y="10565"/>
                  </a:cubicBezTo>
                  <a:cubicBezTo>
                    <a:pt x="4009" y="10111"/>
                    <a:pt x="4108" y="9601"/>
                    <a:pt x="4283" y="9122"/>
                  </a:cubicBezTo>
                  <a:cubicBezTo>
                    <a:pt x="4460" y="8640"/>
                    <a:pt x="4660" y="8167"/>
                    <a:pt x="4730" y="7655"/>
                  </a:cubicBezTo>
                  <a:cubicBezTo>
                    <a:pt x="4846" y="7157"/>
                    <a:pt x="5075" y="6691"/>
                    <a:pt x="5162" y="6186"/>
                  </a:cubicBezTo>
                  <a:cubicBezTo>
                    <a:pt x="5710" y="4219"/>
                    <a:pt x="6120" y="2212"/>
                    <a:pt x="6231" y="165"/>
                  </a:cubicBezTo>
                  <a:lnTo>
                    <a:pt x="6230" y="165"/>
                  </a:lnTo>
                  <a:cubicBezTo>
                    <a:pt x="6232" y="62"/>
                    <a:pt x="6150" y="1"/>
                    <a:pt x="6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3"/>
            <p:cNvSpPr/>
            <p:nvPr/>
          </p:nvSpPr>
          <p:spPr>
            <a:xfrm>
              <a:off x="4775950" y="3299375"/>
              <a:ext cx="159725" cy="92025"/>
            </a:xfrm>
            <a:custGeom>
              <a:avLst/>
              <a:gdLst/>
              <a:ahLst/>
              <a:cxnLst/>
              <a:rect l="l" t="t" r="r" b="b"/>
              <a:pathLst>
                <a:path w="6389" h="3681" extrusionOk="0">
                  <a:moveTo>
                    <a:pt x="204" y="0"/>
                  </a:moveTo>
                  <a:cubicBezTo>
                    <a:pt x="102" y="0"/>
                    <a:pt x="18" y="78"/>
                    <a:pt x="9" y="179"/>
                  </a:cubicBezTo>
                  <a:cubicBezTo>
                    <a:pt x="0" y="283"/>
                    <a:pt x="22" y="387"/>
                    <a:pt x="71" y="479"/>
                  </a:cubicBezTo>
                  <a:cubicBezTo>
                    <a:pt x="123" y="561"/>
                    <a:pt x="210" y="619"/>
                    <a:pt x="236" y="716"/>
                  </a:cubicBezTo>
                  <a:cubicBezTo>
                    <a:pt x="278" y="916"/>
                    <a:pt x="464" y="1026"/>
                    <a:pt x="502" y="1230"/>
                  </a:cubicBezTo>
                  <a:cubicBezTo>
                    <a:pt x="619" y="1385"/>
                    <a:pt x="756" y="1522"/>
                    <a:pt x="821" y="1714"/>
                  </a:cubicBezTo>
                  <a:cubicBezTo>
                    <a:pt x="865" y="1801"/>
                    <a:pt x="935" y="1871"/>
                    <a:pt x="1004" y="1940"/>
                  </a:cubicBezTo>
                  <a:cubicBezTo>
                    <a:pt x="1071" y="2008"/>
                    <a:pt x="1117" y="2095"/>
                    <a:pt x="1170" y="2179"/>
                  </a:cubicBezTo>
                  <a:cubicBezTo>
                    <a:pt x="1254" y="2360"/>
                    <a:pt x="1444" y="2458"/>
                    <a:pt x="1551" y="2626"/>
                  </a:cubicBezTo>
                  <a:cubicBezTo>
                    <a:pt x="1622" y="2829"/>
                    <a:pt x="1799" y="2942"/>
                    <a:pt x="1951" y="3075"/>
                  </a:cubicBezTo>
                  <a:cubicBezTo>
                    <a:pt x="2100" y="3210"/>
                    <a:pt x="2254" y="3391"/>
                    <a:pt x="2454" y="3475"/>
                  </a:cubicBezTo>
                  <a:cubicBezTo>
                    <a:pt x="2629" y="3549"/>
                    <a:pt x="2832" y="3681"/>
                    <a:pt x="3091" y="3681"/>
                  </a:cubicBezTo>
                  <a:cubicBezTo>
                    <a:pt x="3129" y="3681"/>
                    <a:pt x="3169" y="3678"/>
                    <a:pt x="3210" y="3672"/>
                  </a:cubicBezTo>
                  <a:cubicBezTo>
                    <a:pt x="3485" y="3604"/>
                    <a:pt x="3688" y="3500"/>
                    <a:pt x="3883" y="3402"/>
                  </a:cubicBezTo>
                  <a:cubicBezTo>
                    <a:pt x="4076" y="3303"/>
                    <a:pt x="4171" y="3100"/>
                    <a:pt x="4368" y="3009"/>
                  </a:cubicBezTo>
                  <a:cubicBezTo>
                    <a:pt x="4564" y="2918"/>
                    <a:pt x="4635" y="2712"/>
                    <a:pt x="4808" y="2604"/>
                  </a:cubicBezTo>
                  <a:cubicBezTo>
                    <a:pt x="4981" y="2497"/>
                    <a:pt x="5098" y="2332"/>
                    <a:pt x="5202" y="2168"/>
                  </a:cubicBezTo>
                  <a:cubicBezTo>
                    <a:pt x="5399" y="1823"/>
                    <a:pt x="5722" y="1588"/>
                    <a:pt x="5914" y="1249"/>
                  </a:cubicBezTo>
                  <a:cubicBezTo>
                    <a:pt x="5992" y="1066"/>
                    <a:pt x="6145" y="940"/>
                    <a:pt x="6239" y="770"/>
                  </a:cubicBezTo>
                  <a:cubicBezTo>
                    <a:pt x="6332" y="599"/>
                    <a:pt x="6357" y="384"/>
                    <a:pt x="6384" y="172"/>
                  </a:cubicBezTo>
                  <a:cubicBezTo>
                    <a:pt x="6388" y="139"/>
                    <a:pt x="6381" y="105"/>
                    <a:pt x="6364" y="77"/>
                  </a:cubicBezTo>
                  <a:cubicBezTo>
                    <a:pt x="6336" y="30"/>
                    <a:pt x="6286" y="4"/>
                    <a:pt x="6236" y="4"/>
                  </a:cubicBezTo>
                  <a:cubicBezTo>
                    <a:pt x="6209" y="4"/>
                    <a:pt x="6183" y="11"/>
                    <a:pt x="6158" y="26"/>
                  </a:cubicBezTo>
                  <a:lnTo>
                    <a:pt x="6156" y="26"/>
                  </a:lnTo>
                  <a:cubicBezTo>
                    <a:pt x="5976" y="134"/>
                    <a:pt x="5771" y="221"/>
                    <a:pt x="5667" y="376"/>
                  </a:cubicBezTo>
                  <a:cubicBezTo>
                    <a:pt x="5565" y="531"/>
                    <a:pt x="5479" y="698"/>
                    <a:pt x="5334" y="820"/>
                  </a:cubicBezTo>
                  <a:cubicBezTo>
                    <a:pt x="5074" y="1092"/>
                    <a:pt x="4936" y="1457"/>
                    <a:pt x="4637" y="1690"/>
                  </a:cubicBezTo>
                  <a:cubicBezTo>
                    <a:pt x="4503" y="1818"/>
                    <a:pt x="4359" y="1929"/>
                    <a:pt x="4279" y="2102"/>
                  </a:cubicBezTo>
                  <a:cubicBezTo>
                    <a:pt x="4230" y="2179"/>
                    <a:pt x="4164" y="2247"/>
                    <a:pt x="4087" y="2296"/>
                  </a:cubicBezTo>
                  <a:cubicBezTo>
                    <a:pt x="4020" y="2352"/>
                    <a:pt x="3958" y="2416"/>
                    <a:pt x="3903" y="2487"/>
                  </a:cubicBezTo>
                  <a:cubicBezTo>
                    <a:pt x="3801" y="2643"/>
                    <a:pt x="3611" y="2679"/>
                    <a:pt x="3494" y="2796"/>
                  </a:cubicBezTo>
                  <a:cubicBezTo>
                    <a:pt x="3434" y="2843"/>
                    <a:pt x="3370" y="2887"/>
                    <a:pt x="3303" y="2925"/>
                  </a:cubicBezTo>
                  <a:cubicBezTo>
                    <a:pt x="3244" y="2936"/>
                    <a:pt x="3186" y="2951"/>
                    <a:pt x="3126" y="2951"/>
                  </a:cubicBezTo>
                  <a:cubicBezTo>
                    <a:pt x="3105" y="2951"/>
                    <a:pt x="3072" y="2954"/>
                    <a:pt x="3034" y="2954"/>
                  </a:cubicBezTo>
                  <a:cubicBezTo>
                    <a:pt x="2960" y="2954"/>
                    <a:pt x="2868" y="2941"/>
                    <a:pt x="2807" y="2861"/>
                  </a:cubicBezTo>
                  <a:cubicBezTo>
                    <a:pt x="2712" y="2741"/>
                    <a:pt x="2533" y="2694"/>
                    <a:pt x="2407" y="2575"/>
                  </a:cubicBezTo>
                  <a:cubicBezTo>
                    <a:pt x="2281" y="2456"/>
                    <a:pt x="2195" y="2292"/>
                    <a:pt x="2013" y="2214"/>
                  </a:cubicBezTo>
                  <a:cubicBezTo>
                    <a:pt x="1863" y="2101"/>
                    <a:pt x="1818" y="1902"/>
                    <a:pt x="1663" y="1790"/>
                  </a:cubicBezTo>
                  <a:cubicBezTo>
                    <a:pt x="1507" y="1677"/>
                    <a:pt x="1487" y="1464"/>
                    <a:pt x="1330" y="1347"/>
                  </a:cubicBezTo>
                  <a:cubicBezTo>
                    <a:pt x="1174" y="1230"/>
                    <a:pt x="1097" y="1055"/>
                    <a:pt x="1000" y="898"/>
                  </a:cubicBezTo>
                  <a:cubicBezTo>
                    <a:pt x="940" y="825"/>
                    <a:pt x="851" y="770"/>
                    <a:pt x="818" y="681"/>
                  </a:cubicBezTo>
                  <a:cubicBezTo>
                    <a:pt x="781" y="594"/>
                    <a:pt x="723" y="517"/>
                    <a:pt x="650" y="458"/>
                  </a:cubicBezTo>
                  <a:cubicBezTo>
                    <a:pt x="575" y="391"/>
                    <a:pt x="562" y="291"/>
                    <a:pt x="517" y="209"/>
                  </a:cubicBezTo>
                  <a:cubicBezTo>
                    <a:pt x="458" y="126"/>
                    <a:pt x="380" y="61"/>
                    <a:pt x="289" y="21"/>
                  </a:cubicBezTo>
                  <a:lnTo>
                    <a:pt x="279" y="17"/>
                  </a:lnTo>
                  <a:cubicBezTo>
                    <a:pt x="259" y="8"/>
                    <a:pt x="238" y="2"/>
                    <a:pt x="217" y="1"/>
                  </a:cubicBezTo>
                  <a:cubicBezTo>
                    <a:pt x="213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3"/>
            <p:cNvSpPr/>
            <p:nvPr/>
          </p:nvSpPr>
          <p:spPr>
            <a:xfrm>
              <a:off x="5529125" y="4066000"/>
              <a:ext cx="154700" cy="307425"/>
            </a:xfrm>
            <a:custGeom>
              <a:avLst/>
              <a:gdLst/>
              <a:ahLst/>
              <a:cxnLst/>
              <a:rect l="l" t="t" r="r" b="b"/>
              <a:pathLst>
                <a:path w="6188" h="12297" extrusionOk="0">
                  <a:moveTo>
                    <a:pt x="149" y="0"/>
                  </a:moveTo>
                  <a:cubicBezTo>
                    <a:pt x="144" y="0"/>
                    <a:pt x="138" y="0"/>
                    <a:pt x="132" y="1"/>
                  </a:cubicBezTo>
                  <a:cubicBezTo>
                    <a:pt x="53" y="12"/>
                    <a:pt x="1" y="85"/>
                    <a:pt x="11" y="163"/>
                  </a:cubicBezTo>
                  <a:cubicBezTo>
                    <a:pt x="52" y="455"/>
                    <a:pt x="66" y="760"/>
                    <a:pt x="190" y="1012"/>
                  </a:cubicBezTo>
                  <a:cubicBezTo>
                    <a:pt x="316" y="1262"/>
                    <a:pt x="464" y="1501"/>
                    <a:pt x="546" y="1773"/>
                  </a:cubicBezTo>
                  <a:cubicBezTo>
                    <a:pt x="752" y="2298"/>
                    <a:pt x="1099" y="2751"/>
                    <a:pt x="1276" y="3287"/>
                  </a:cubicBezTo>
                  <a:cubicBezTo>
                    <a:pt x="1382" y="3550"/>
                    <a:pt x="1491" y="3807"/>
                    <a:pt x="1654" y="4041"/>
                  </a:cubicBezTo>
                  <a:cubicBezTo>
                    <a:pt x="1814" y="4272"/>
                    <a:pt x="1873" y="4553"/>
                    <a:pt x="2033" y="4789"/>
                  </a:cubicBezTo>
                  <a:cubicBezTo>
                    <a:pt x="2196" y="5022"/>
                    <a:pt x="2245" y="5309"/>
                    <a:pt x="2396" y="5548"/>
                  </a:cubicBezTo>
                  <a:cubicBezTo>
                    <a:pt x="2542" y="5787"/>
                    <a:pt x="2664" y="6040"/>
                    <a:pt x="2761" y="6305"/>
                  </a:cubicBezTo>
                  <a:cubicBezTo>
                    <a:pt x="2872" y="6562"/>
                    <a:pt x="3069" y="6778"/>
                    <a:pt x="3141" y="7055"/>
                  </a:cubicBezTo>
                  <a:cubicBezTo>
                    <a:pt x="3210" y="7334"/>
                    <a:pt x="3409" y="7549"/>
                    <a:pt x="3524" y="7805"/>
                  </a:cubicBezTo>
                  <a:cubicBezTo>
                    <a:pt x="3637" y="8060"/>
                    <a:pt x="3719" y="8332"/>
                    <a:pt x="3918" y="8547"/>
                  </a:cubicBezTo>
                  <a:cubicBezTo>
                    <a:pt x="4073" y="8785"/>
                    <a:pt x="4119" y="9073"/>
                    <a:pt x="4283" y="9305"/>
                  </a:cubicBezTo>
                  <a:cubicBezTo>
                    <a:pt x="4359" y="9421"/>
                    <a:pt x="4425" y="9545"/>
                    <a:pt x="4482" y="9675"/>
                  </a:cubicBezTo>
                  <a:cubicBezTo>
                    <a:pt x="4522" y="9810"/>
                    <a:pt x="4580" y="9938"/>
                    <a:pt x="4651" y="10058"/>
                  </a:cubicBezTo>
                  <a:cubicBezTo>
                    <a:pt x="4830" y="10284"/>
                    <a:pt x="4920" y="10554"/>
                    <a:pt x="5035" y="10810"/>
                  </a:cubicBezTo>
                  <a:cubicBezTo>
                    <a:pt x="5106" y="10930"/>
                    <a:pt x="5202" y="11042"/>
                    <a:pt x="5252" y="11171"/>
                  </a:cubicBezTo>
                  <a:cubicBezTo>
                    <a:pt x="5303" y="11302"/>
                    <a:pt x="5368" y="11425"/>
                    <a:pt x="5454" y="11540"/>
                  </a:cubicBezTo>
                  <a:cubicBezTo>
                    <a:pt x="5542" y="11653"/>
                    <a:pt x="5567" y="11797"/>
                    <a:pt x="5626" y="11925"/>
                  </a:cubicBezTo>
                  <a:cubicBezTo>
                    <a:pt x="5691" y="12054"/>
                    <a:pt x="5786" y="12167"/>
                    <a:pt x="5899" y="12257"/>
                  </a:cubicBezTo>
                  <a:cubicBezTo>
                    <a:pt x="5930" y="12282"/>
                    <a:pt x="5969" y="12297"/>
                    <a:pt x="6009" y="12297"/>
                  </a:cubicBezTo>
                  <a:cubicBezTo>
                    <a:pt x="6107" y="12297"/>
                    <a:pt x="6188" y="12215"/>
                    <a:pt x="6188" y="12116"/>
                  </a:cubicBezTo>
                  <a:cubicBezTo>
                    <a:pt x="6182" y="11970"/>
                    <a:pt x="6151" y="11828"/>
                    <a:pt x="6091" y="11697"/>
                  </a:cubicBezTo>
                  <a:cubicBezTo>
                    <a:pt x="6027" y="11571"/>
                    <a:pt x="5923" y="11467"/>
                    <a:pt x="5892" y="11324"/>
                  </a:cubicBezTo>
                  <a:cubicBezTo>
                    <a:pt x="5863" y="11184"/>
                    <a:pt x="5806" y="11058"/>
                    <a:pt x="5726" y="10939"/>
                  </a:cubicBezTo>
                  <a:cubicBezTo>
                    <a:pt x="5646" y="10821"/>
                    <a:pt x="5626" y="10677"/>
                    <a:pt x="5573" y="10545"/>
                  </a:cubicBezTo>
                  <a:cubicBezTo>
                    <a:pt x="5443" y="10299"/>
                    <a:pt x="5286" y="10062"/>
                    <a:pt x="5215" y="9783"/>
                  </a:cubicBezTo>
                  <a:cubicBezTo>
                    <a:pt x="5170" y="9651"/>
                    <a:pt x="5093" y="9529"/>
                    <a:pt x="5020" y="9410"/>
                  </a:cubicBezTo>
                  <a:cubicBezTo>
                    <a:pt x="4947" y="9292"/>
                    <a:pt x="4896" y="9160"/>
                    <a:pt x="4848" y="9027"/>
                  </a:cubicBezTo>
                  <a:cubicBezTo>
                    <a:pt x="4766" y="8757"/>
                    <a:pt x="4566" y="8542"/>
                    <a:pt x="4474" y="8275"/>
                  </a:cubicBezTo>
                  <a:cubicBezTo>
                    <a:pt x="4427" y="7987"/>
                    <a:pt x="4257" y="7757"/>
                    <a:pt x="4131" y="7507"/>
                  </a:cubicBezTo>
                  <a:cubicBezTo>
                    <a:pt x="4007" y="7256"/>
                    <a:pt x="3922" y="6984"/>
                    <a:pt x="3774" y="6745"/>
                  </a:cubicBezTo>
                  <a:cubicBezTo>
                    <a:pt x="3626" y="6506"/>
                    <a:pt x="3548" y="6232"/>
                    <a:pt x="3414" y="5986"/>
                  </a:cubicBezTo>
                  <a:cubicBezTo>
                    <a:pt x="3265" y="5747"/>
                    <a:pt x="3141" y="5495"/>
                    <a:pt x="3042" y="5232"/>
                  </a:cubicBezTo>
                  <a:cubicBezTo>
                    <a:pt x="2944" y="4968"/>
                    <a:pt x="2736" y="4756"/>
                    <a:pt x="2663" y="4480"/>
                  </a:cubicBezTo>
                  <a:cubicBezTo>
                    <a:pt x="2590" y="4205"/>
                    <a:pt x="2378" y="3995"/>
                    <a:pt x="2307" y="3718"/>
                  </a:cubicBezTo>
                  <a:cubicBezTo>
                    <a:pt x="2237" y="3442"/>
                    <a:pt x="2086" y="3203"/>
                    <a:pt x="1942" y="2961"/>
                  </a:cubicBezTo>
                  <a:cubicBezTo>
                    <a:pt x="1630" y="2492"/>
                    <a:pt x="1484" y="1937"/>
                    <a:pt x="1194" y="1455"/>
                  </a:cubicBezTo>
                  <a:cubicBezTo>
                    <a:pt x="1033" y="1224"/>
                    <a:pt x="947" y="953"/>
                    <a:pt x="811" y="707"/>
                  </a:cubicBezTo>
                  <a:cubicBezTo>
                    <a:pt x="674" y="461"/>
                    <a:pt x="460" y="257"/>
                    <a:pt x="254" y="45"/>
                  </a:cubicBezTo>
                  <a:cubicBezTo>
                    <a:pt x="227" y="16"/>
                    <a:pt x="189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3"/>
            <p:cNvSpPr/>
            <p:nvPr/>
          </p:nvSpPr>
          <p:spPr>
            <a:xfrm>
              <a:off x="5381700" y="4419600"/>
              <a:ext cx="327225" cy="169525"/>
            </a:xfrm>
            <a:custGeom>
              <a:avLst/>
              <a:gdLst/>
              <a:ahLst/>
              <a:cxnLst/>
              <a:rect l="l" t="t" r="r" b="b"/>
              <a:pathLst>
                <a:path w="13089" h="6781" extrusionOk="0">
                  <a:moveTo>
                    <a:pt x="12943" y="0"/>
                  </a:moveTo>
                  <a:cubicBezTo>
                    <a:pt x="12913" y="0"/>
                    <a:pt x="12882" y="11"/>
                    <a:pt x="12856" y="32"/>
                  </a:cubicBezTo>
                  <a:lnTo>
                    <a:pt x="12844" y="41"/>
                  </a:lnTo>
                  <a:cubicBezTo>
                    <a:pt x="12408" y="384"/>
                    <a:pt x="12012" y="738"/>
                    <a:pt x="11703" y="1163"/>
                  </a:cubicBezTo>
                  <a:cubicBezTo>
                    <a:pt x="11355" y="1557"/>
                    <a:pt x="10970" y="1915"/>
                    <a:pt x="10590" y="2276"/>
                  </a:cubicBezTo>
                  <a:cubicBezTo>
                    <a:pt x="9899" y="3085"/>
                    <a:pt x="8915" y="3530"/>
                    <a:pt x="8100" y="4179"/>
                  </a:cubicBezTo>
                  <a:cubicBezTo>
                    <a:pt x="7857" y="4287"/>
                    <a:pt x="7642" y="4435"/>
                    <a:pt x="7416" y="4570"/>
                  </a:cubicBezTo>
                  <a:cubicBezTo>
                    <a:pt x="7189" y="4705"/>
                    <a:pt x="6943" y="4800"/>
                    <a:pt x="6702" y="4900"/>
                  </a:cubicBezTo>
                  <a:cubicBezTo>
                    <a:pt x="6224" y="5110"/>
                    <a:pt x="5753" y="5351"/>
                    <a:pt x="5237" y="5464"/>
                  </a:cubicBezTo>
                  <a:cubicBezTo>
                    <a:pt x="4991" y="5555"/>
                    <a:pt x="4735" y="5608"/>
                    <a:pt x="4489" y="5701"/>
                  </a:cubicBezTo>
                  <a:cubicBezTo>
                    <a:pt x="4243" y="5794"/>
                    <a:pt x="3976" y="5809"/>
                    <a:pt x="3721" y="5856"/>
                  </a:cubicBezTo>
                  <a:cubicBezTo>
                    <a:pt x="3465" y="5904"/>
                    <a:pt x="3210" y="5982"/>
                    <a:pt x="2955" y="6017"/>
                  </a:cubicBezTo>
                  <a:cubicBezTo>
                    <a:pt x="2772" y="6040"/>
                    <a:pt x="2580" y="6042"/>
                    <a:pt x="2400" y="6052"/>
                  </a:cubicBezTo>
                  <a:lnTo>
                    <a:pt x="2400" y="6052"/>
                  </a:lnTo>
                  <a:cubicBezTo>
                    <a:pt x="2225" y="5648"/>
                    <a:pt x="2160" y="5202"/>
                    <a:pt x="1978" y="4802"/>
                  </a:cubicBezTo>
                  <a:cubicBezTo>
                    <a:pt x="1871" y="4559"/>
                    <a:pt x="1789" y="4305"/>
                    <a:pt x="1730" y="4044"/>
                  </a:cubicBezTo>
                  <a:cubicBezTo>
                    <a:pt x="1663" y="3785"/>
                    <a:pt x="1535" y="3546"/>
                    <a:pt x="1440" y="3300"/>
                  </a:cubicBezTo>
                  <a:cubicBezTo>
                    <a:pt x="1343" y="3054"/>
                    <a:pt x="1294" y="2789"/>
                    <a:pt x="1203" y="2537"/>
                  </a:cubicBezTo>
                  <a:cubicBezTo>
                    <a:pt x="1159" y="2413"/>
                    <a:pt x="1086" y="2298"/>
                    <a:pt x="1041" y="2172"/>
                  </a:cubicBezTo>
                  <a:cubicBezTo>
                    <a:pt x="995" y="2048"/>
                    <a:pt x="964" y="1921"/>
                    <a:pt x="924" y="1793"/>
                  </a:cubicBezTo>
                  <a:cubicBezTo>
                    <a:pt x="667" y="1318"/>
                    <a:pt x="650" y="762"/>
                    <a:pt x="309" y="317"/>
                  </a:cubicBezTo>
                  <a:cubicBezTo>
                    <a:pt x="276" y="275"/>
                    <a:pt x="227" y="251"/>
                    <a:pt x="174" y="251"/>
                  </a:cubicBezTo>
                  <a:cubicBezTo>
                    <a:pt x="173" y="251"/>
                    <a:pt x="172" y="251"/>
                    <a:pt x="171" y="251"/>
                  </a:cubicBezTo>
                  <a:cubicBezTo>
                    <a:pt x="79" y="251"/>
                    <a:pt x="4" y="327"/>
                    <a:pt x="2" y="419"/>
                  </a:cubicBezTo>
                  <a:cubicBezTo>
                    <a:pt x="1" y="981"/>
                    <a:pt x="325" y="1437"/>
                    <a:pt x="409" y="1972"/>
                  </a:cubicBezTo>
                  <a:cubicBezTo>
                    <a:pt x="453" y="2098"/>
                    <a:pt x="502" y="2218"/>
                    <a:pt x="546" y="2346"/>
                  </a:cubicBezTo>
                  <a:cubicBezTo>
                    <a:pt x="590" y="2473"/>
                    <a:pt x="595" y="2614"/>
                    <a:pt x="637" y="2738"/>
                  </a:cubicBezTo>
                  <a:cubicBezTo>
                    <a:pt x="718" y="2993"/>
                    <a:pt x="836" y="3234"/>
                    <a:pt x="911" y="3492"/>
                  </a:cubicBezTo>
                  <a:cubicBezTo>
                    <a:pt x="986" y="3749"/>
                    <a:pt x="1028" y="4019"/>
                    <a:pt x="1134" y="4262"/>
                  </a:cubicBezTo>
                  <a:cubicBezTo>
                    <a:pt x="1243" y="4506"/>
                    <a:pt x="1331" y="4761"/>
                    <a:pt x="1395" y="5022"/>
                  </a:cubicBezTo>
                  <a:cubicBezTo>
                    <a:pt x="1515" y="5546"/>
                    <a:pt x="1805" y="6008"/>
                    <a:pt x="1867" y="6555"/>
                  </a:cubicBezTo>
                  <a:cubicBezTo>
                    <a:pt x="1880" y="6679"/>
                    <a:pt x="1984" y="6776"/>
                    <a:pt x="2110" y="6779"/>
                  </a:cubicBezTo>
                  <a:lnTo>
                    <a:pt x="2199" y="6779"/>
                  </a:lnTo>
                  <a:cubicBezTo>
                    <a:pt x="2217" y="6780"/>
                    <a:pt x="2234" y="6780"/>
                    <a:pt x="2251" y="6780"/>
                  </a:cubicBezTo>
                  <a:cubicBezTo>
                    <a:pt x="2531" y="6780"/>
                    <a:pt x="2784" y="6726"/>
                    <a:pt x="3042" y="6688"/>
                  </a:cubicBezTo>
                  <a:cubicBezTo>
                    <a:pt x="3316" y="6650"/>
                    <a:pt x="3593" y="6633"/>
                    <a:pt x="3867" y="6591"/>
                  </a:cubicBezTo>
                  <a:cubicBezTo>
                    <a:pt x="4398" y="6433"/>
                    <a:pt x="4936" y="6321"/>
                    <a:pt x="5460" y="6155"/>
                  </a:cubicBezTo>
                  <a:cubicBezTo>
                    <a:pt x="5971" y="5944"/>
                    <a:pt x="6496" y="5781"/>
                    <a:pt x="7000" y="5561"/>
                  </a:cubicBezTo>
                  <a:cubicBezTo>
                    <a:pt x="7467" y="5265"/>
                    <a:pt x="8012" y="5123"/>
                    <a:pt x="8457" y="4787"/>
                  </a:cubicBezTo>
                  <a:cubicBezTo>
                    <a:pt x="9470" y="4320"/>
                    <a:pt x="10249" y="3508"/>
                    <a:pt x="11094" y="2811"/>
                  </a:cubicBezTo>
                  <a:cubicBezTo>
                    <a:pt x="11530" y="2470"/>
                    <a:pt x="11807" y="1981"/>
                    <a:pt x="12214" y="1605"/>
                  </a:cubicBezTo>
                  <a:cubicBezTo>
                    <a:pt x="12619" y="1229"/>
                    <a:pt x="12835" y="693"/>
                    <a:pt x="13064" y="196"/>
                  </a:cubicBezTo>
                  <a:cubicBezTo>
                    <a:pt x="13088" y="149"/>
                    <a:pt x="13083" y="92"/>
                    <a:pt x="13048" y="52"/>
                  </a:cubicBezTo>
                  <a:cubicBezTo>
                    <a:pt x="13022" y="18"/>
                    <a:pt x="12983" y="0"/>
                    <a:pt x="12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3"/>
            <p:cNvSpPr/>
            <p:nvPr/>
          </p:nvSpPr>
          <p:spPr>
            <a:xfrm>
              <a:off x="4887825" y="4586525"/>
              <a:ext cx="526725" cy="89850"/>
            </a:xfrm>
            <a:custGeom>
              <a:avLst/>
              <a:gdLst/>
              <a:ahLst/>
              <a:cxnLst/>
              <a:rect l="l" t="t" r="r" b="b"/>
              <a:pathLst>
                <a:path w="21069" h="3594" extrusionOk="0">
                  <a:moveTo>
                    <a:pt x="20907" y="1"/>
                  </a:moveTo>
                  <a:cubicBezTo>
                    <a:pt x="20891" y="1"/>
                    <a:pt x="20874" y="4"/>
                    <a:pt x="20858" y="11"/>
                  </a:cubicBezTo>
                  <a:lnTo>
                    <a:pt x="20786" y="44"/>
                  </a:lnTo>
                  <a:cubicBezTo>
                    <a:pt x="20653" y="106"/>
                    <a:pt x="20416" y="201"/>
                    <a:pt x="20223" y="270"/>
                  </a:cubicBezTo>
                  <a:cubicBezTo>
                    <a:pt x="20015" y="338"/>
                    <a:pt x="19812" y="416"/>
                    <a:pt x="19611" y="504"/>
                  </a:cubicBezTo>
                  <a:cubicBezTo>
                    <a:pt x="19413" y="591"/>
                    <a:pt x="19226" y="710"/>
                    <a:pt x="19026" y="796"/>
                  </a:cubicBezTo>
                  <a:cubicBezTo>
                    <a:pt x="18825" y="883"/>
                    <a:pt x="18619" y="960"/>
                    <a:pt x="18414" y="1037"/>
                  </a:cubicBezTo>
                  <a:cubicBezTo>
                    <a:pt x="17586" y="1323"/>
                    <a:pt x="16798" y="1726"/>
                    <a:pt x="15933" y="1907"/>
                  </a:cubicBezTo>
                  <a:cubicBezTo>
                    <a:pt x="15506" y="2015"/>
                    <a:pt x="15085" y="2115"/>
                    <a:pt x="14667" y="2254"/>
                  </a:cubicBezTo>
                  <a:cubicBezTo>
                    <a:pt x="14249" y="2392"/>
                    <a:pt x="13811" y="2409"/>
                    <a:pt x="13386" y="2527"/>
                  </a:cubicBezTo>
                  <a:cubicBezTo>
                    <a:pt x="12959" y="2646"/>
                    <a:pt x="12519" y="2615"/>
                    <a:pt x="12085" y="2691"/>
                  </a:cubicBezTo>
                  <a:lnTo>
                    <a:pt x="11428" y="2770"/>
                  </a:lnTo>
                  <a:cubicBezTo>
                    <a:pt x="11209" y="2794"/>
                    <a:pt x="10989" y="2781"/>
                    <a:pt x="10770" y="2790"/>
                  </a:cubicBezTo>
                  <a:cubicBezTo>
                    <a:pt x="10414" y="2808"/>
                    <a:pt x="10060" y="2867"/>
                    <a:pt x="9703" y="2867"/>
                  </a:cubicBezTo>
                  <a:cubicBezTo>
                    <a:pt x="9619" y="2867"/>
                    <a:pt x="9534" y="2864"/>
                    <a:pt x="9449" y="2856"/>
                  </a:cubicBezTo>
                  <a:cubicBezTo>
                    <a:pt x="9361" y="2847"/>
                    <a:pt x="9274" y="2844"/>
                    <a:pt x="9188" y="2844"/>
                  </a:cubicBezTo>
                  <a:cubicBezTo>
                    <a:pt x="8877" y="2844"/>
                    <a:pt x="8566" y="2886"/>
                    <a:pt x="8254" y="2886"/>
                  </a:cubicBezTo>
                  <a:cubicBezTo>
                    <a:pt x="8211" y="2886"/>
                    <a:pt x="8169" y="2885"/>
                    <a:pt x="8126" y="2883"/>
                  </a:cubicBezTo>
                  <a:cubicBezTo>
                    <a:pt x="7854" y="2872"/>
                    <a:pt x="7581" y="2850"/>
                    <a:pt x="7309" y="2850"/>
                  </a:cubicBezTo>
                  <a:cubicBezTo>
                    <a:pt x="7140" y="2850"/>
                    <a:pt x="6971" y="2859"/>
                    <a:pt x="6801" y="2883"/>
                  </a:cubicBezTo>
                  <a:cubicBezTo>
                    <a:pt x="6769" y="2884"/>
                    <a:pt x="6737" y="2885"/>
                    <a:pt x="6705" y="2885"/>
                  </a:cubicBezTo>
                  <a:cubicBezTo>
                    <a:pt x="6337" y="2885"/>
                    <a:pt x="5976" y="2805"/>
                    <a:pt x="5609" y="2805"/>
                  </a:cubicBezTo>
                  <a:cubicBezTo>
                    <a:pt x="5565" y="2805"/>
                    <a:pt x="5522" y="2806"/>
                    <a:pt x="5478" y="2808"/>
                  </a:cubicBezTo>
                  <a:cubicBezTo>
                    <a:pt x="5435" y="2811"/>
                    <a:pt x="5391" y="2812"/>
                    <a:pt x="5348" y="2812"/>
                  </a:cubicBezTo>
                  <a:cubicBezTo>
                    <a:pt x="4948" y="2812"/>
                    <a:pt x="4556" y="2715"/>
                    <a:pt x="4157" y="2701"/>
                  </a:cubicBezTo>
                  <a:cubicBezTo>
                    <a:pt x="3937" y="2693"/>
                    <a:pt x="3712" y="2691"/>
                    <a:pt x="3493" y="2664"/>
                  </a:cubicBezTo>
                  <a:cubicBezTo>
                    <a:pt x="3276" y="2637"/>
                    <a:pt x="3059" y="2582"/>
                    <a:pt x="2840" y="2564"/>
                  </a:cubicBezTo>
                  <a:cubicBezTo>
                    <a:pt x="2621" y="2546"/>
                    <a:pt x="2395" y="2556"/>
                    <a:pt x="2181" y="2507"/>
                  </a:cubicBezTo>
                  <a:cubicBezTo>
                    <a:pt x="1966" y="2456"/>
                    <a:pt x="1747" y="2425"/>
                    <a:pt x="1526" y="2418"/>
                  </a:cubicBezTo>
                  <a:cubicBezTo>
                    <a:pt x="1304" y="2405"/>
                    <a:pt x="1096" y="2325"/>
                    <a:pt x="886" y="2277"/>
                  </a:cubicBezTo>
                  <a:cubicBezTo>
                    <a:pt x="678" y="2235"/>
                    <a:pt x="468" y="2210"/>
                    <a:pt x="258" y="2201"/>
                  </a:cubicBezTo>
                  <a:lnTo>
                    <a:pt x="171" y="2199"/>
                  </a:lnTo>
                  <a:cubicBezTo>
                    <a:pt x="107" y="2199"/>
                    <a:pt x="50" y="2237"/>
                    <a:pt x="27" y="2297"/>
                  </a:cubicBezTo>
                  <a:cubicBezTo>
                    <a:pt x="1" y="2374"/>
                    <a:pt x="39" y="2458"/>
                    <a:pt x="114" y="2489"/>
                  </a:cubicBezTo>
                  <a:cubicBezTo>
                    <a:pt x="1877" y="3155"/>
                    <a:pt x="3639" y="3299"/>
                    <a:pt x="5435" y="3436"/>
                  </a:cubicBezTo>
                  <a:cubicBezTo>
                    <a:pt x="5880" y="3511"/>
                    <a:pt x="6330" y="3450"/>
                    <a:pt x="6777" y="3500"/>
                  </a:cubicBezTo>
                  <a:cubicBezTo>
                    <a:pt x="7033" y="3561"/>
                    <a:pt x="7290" y="3576"/>
                    <a:pt x="7547" y="3576"/>
                  </a:cubicBezTo>
                  <a:cubicBezTo>
                    <a:pt x="7737" y="3576"/>
                    <a:pt x="7928" y="3567"/>
                    <a:pt x="8118" y="3564"/>
                  </a:cubicBezTo>
                  <a:cubicBezTo>
                    <a:pt x="8142" y="3563"/>
                    <a:pt x="8166" y="3563"/>
                    <a:pt x="8190" y="3563"/>
                  </a:cubicBezTo>
                  <a:cubicBezTo>
                    <a:pt x="8471" y="3563"/>
                    <a:pt x="8750" y="3594"/>
                    <a:pt x="9030" y="3594"/>
                  </a:cubicBezTo>
                  <a:cubicBezTo>
                    <a:pt x="9175" y="3594"/>
                    <a:pt x="9320" y="3585"/>
                    <a:pt x="9465" y="3560"/>
                  </a:cubicBezTo>
                  <a:cubicBezTo>
                    <a:pt x="9914" y="3529"/>
                    <a:pt x="10363" y="3551"/>
                    <a:pt x="10813" y="3513"/>
                  </a:cubicBezTo>
                  <a:cubicBezTo>
                    <a:pt x="12596" y="3405"/>
                    <a:pt x="14421" y="3138"/>
                    <a:pt x="16145" y="2617"/>
                  </a:cubicBezTo>
                  <a:cubicBezTo>
                    <a:pt x="16988" y="2286"/>
                    <a:pt x="17874" y="2091"/>
                    <a:pt x="18690" y="1695"/>
                  </a:cubicBezTo>
                  <a:lnTo>
                    <a:pt x="19301" y="1403"/>
                  </a:lnTo>
                  <a:cubicBezTo>
                    <a:pt x="19506" y="1305"/>
                    <a:pt x="19725" y="1237"/>
                    <a:pt x="19920" y="1122"/>
                  </a:cubicBezTo>
                  <a:cubicBezTo>
                    <a:pt x="20122" y="1011"/>
                    <a:pt x="20312" y="881"/>
                    <a:pt x="20487" y="732"/>
                  </a:cubicBezTo>
                  <a:cubicBezTo>
                    <a:pt x="20670" y="568"/>
                    <a:pt x="20839" y="458"/>
                    <a:pt x="21013" y="194"/>
                  </a:cubicBezTo>
                  <a:cubicBezTo>
                    <a:pt x="21069" y="105"/>
                    <a:pt x="20999" y="1"/>
                    <a:pt x="20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3"/>
            <p:cNvSpPr/>
            <p:nvPr/>
          </p:nvSpPr>
          <p:spPr>
            <a:xfrm>
              <a:off x="4563200" y="4460000"/>
              <a:ext cx="334175" cy="200150"/>
            </a:xfrm>
            <a:custGeom>
              <a:avLst/>
              <a:gdLst/>
              <a:ahLst/>
              <a:cxnLst/>
              <a:rect l="l" t="t" r="r" b="b"/>
              <a:pathLst>
                <a:path w="13367" h="8006" extrusionOk="0">
                  <a:moveTo>
                    <a:pt x="13221" y="0"/>
                  </a:moveTo>
                  <a:cubicBezTo>
                    <a:pt x="13175" y="0"/>
                    <a:pt x="13129" y="22"/>
                    <a:pt x="13101" y="71"/>
                  </a:cubicBezTo>
                  <a:cubicBezTo>
                    <a:pt x="12898" y="432"/>
                    <a:pt x="12712" y="799"/>
                    <a:pt x="12606" y="1182"/>
                  </a:cubicBezTo>
                  <a:cubicBezTo>
                    <a:pt x="12550" y="1374"/>
                    <a:pt x="12533" y="1573"/>
                    <a:pt x="12488" y="1766"/>
                  </a:cubicBezTo>
                  <a:cubicBezTo>
                    <a:pt x="12442" y="1959"/>
                    <a:pt x="12386" y="2149"/>
                    <a:pt x="12335" y="2341"/>
                  </a:cubicBezTo>
                  <a:cubicBezTo>
                    <a:pt x="12116" y="3102"/>
                    <a:pt x="12065" y="3901"/>
                    <a:pt x="11813" y="4651"/>
                  </a:cubicBezTo>
                  <a:cubicBezTo>
                    <a:pt x="11703" y="5030"/>
                    <a:pt x="11596" y="5408"/>
                    <a:pt x="11541" y="5793"/>
                  </a:cubicBezTo>
                  <a:cubicBezTo>
                    <a:pt x="11486" y="6180"/>
                    <a:pt x="11302" y="6541"/>
                    <a:pt x="11222" y="6879"/>
                  </a:cubicBezTo>
                  <a:cubicBezTo>
                    <a:pt x="11211" y="6915"/>
                    <a:pt x="11198" y="6951"/>
                    <a:pt x="11183" y="6986"/>
                  </a:cubicBezTo>
                  <a:lnTo>
                    <a:pt x="11182" y="6989"/>
                  </a:lnTo>
                  <a:lnTo>
                    <a:pt x="11136" y="7003"/>
                  </a:lnTo>
                  <a:lnTo>
                    <a:pt x="11003" y="7034"/>
                  </a:lnTo>
                  <a:cubicBezTo>
                    <a:pt x="10826" y="7066"/>
                    <a:pt x="10661" y="7138"/>
                    <a:pt x="10479" y="7169"/>
                  </a:cubicBezTo>
                  <a:cubicBezTo>
                    <a:pt x="10297" y="7201"/>
                    <a:pt x="10118" y="7260"/>
                    <a:pt x="9930" y="7269"/>
                  </a:cubicBezTo>
                  <a:cubicBezTo>
                    <a:pt x="9864" y="7272"/>
                    <a:pt x="9799" y="7273"/>
                    <a:pt x="9733" y="7273"/>
                  </a:cubicBezTo>
                  <a:cubicBezTo>
                    <a:pt x="9627" y="7273"/>
                    <a:pt x="9521" y="7271"/>
                    <a:pt x="9415" y="7271"/>
                  </a:cubicBezTo>
                  <a:cubicBezTo>
                    <a:pt x="9397" y="7271"/>
                    <a:pt x="9379" y="7271"/>
                    <a:pt x="9361" y="7271"/>
                  </a:cubicBezTo>
                  <a:cubicBezTo>
                    <a:pt x="9192" y="7272"/>
                    <a:pt x="9023" y="7277"/>
                    <a:pt x="8852" y="7277"/>
                  </a:cubicBezTo>
                  <a:cubicBezTo>
                    <a:pt x="8640" y="7277"/>
                    <a:pt x="8427" y="7270"/>
                    <a:pt x="8215" y="7242"/>
                  </a:cubicBezTo>
                  <a:cubicBezTo>
                    <a:pt x="7835" y="7143"/>
                    <a:pt x="7443" y="7176"/>
                    <a:pt x="7060" y="7114"/>
                  </a:cubicBezTo>
                  <a:cubicBezTo>
                    <a:pt x="6688" y="7054"/>
                    <a:pt x="6324" y="6937"/>
                    <a:pt x="5937" y="6937"/>
                  </a:cubicBezTo>
                  <a:cubicBezTo>
                    <a:pt x="5926" y="6937"/>
                    <a:pt x="5915" y="6937"/>
                    <a:pt x="5903" y="6937"/>
                  </a:cubicBezTo>
                  <a:cubicBezTo>
                    <a:pt x="5513" y="6893"/>
                    <a:pt x="5153" y="6714"/>
                    <a:pt x="4761" y="6669"/>
                  </a:cubicBezTo>
                  <a:cubicBezTo>
                    <a:pt x="4567" y="6636"/>
                    <a:pt x="4378" y="6590"/>
                    <a:pt x="4190" y="6532"/>
                  </a:cubicBezTo>
                  <a:cubicBezTo>
                    <a:pt x="4005" y="6468"/>
                    <a:pt x="3819" y="6402"/>
                    <a:pt x="3628" y="6364"/>
                  </a:cubicBezTo>
                  <a:cubicBezTo>
                    <a:pt x="3436" y="6326"/>
                    <a:pt x="3241" y="6289"/>
                    <a:pt x="3055" y="6229"/>
                  </a:cubicBezTo>
                  <a:cubicBezTo>
                    <a:pt x="2867" y="6171"/>
                    <a:pt x="2688" y="6090"/>
                    <a:pt x="2498" y="6034"/>
                  </a:cubicBezTo>
                  <a:cubicBezTo>
                    <a:pt x="2101" y="5988"/>
                    <a:pt x="1759" y="5775"/>
                    <a:pt x="1369" y="5705"/>
                  </a:cubicBezTo>
                  <a:cubicBezTo>
                    <a:pt x="1174" y="5669"/>
                    <a:pt x="1002" y="5550"/>
                    <a:pt x="823" y="5486"/>
                  </a:cubicBezTo>
                  <a:cubicBezTo>
                    <a:pt x="646" y="5422"/>
                    <a:pt x="444" y="5364"/>
                    <a:pt x="276" y="5355"/>
                  </a:cubicBezTo>
                  <a:lnTo>
                    <a:pt x="174" y="5350"/>
                  </a:lnTo>
                  <a:cubicBezTo>
                    <a:pt x="169" y="5349"/>
                    <a:pt x="165" y="5349"/>
                    <a:pt x="161" y="5349"/>
                  </a:cubicBezTo>
                  <a:cubicBezTo>
                    <a:pt x="111" y="5349"/>
                    <a:pt x="64" y="5377"/>
                    <a:pt x="39" y="5422"/>
                  </a:cubicBezTo>
                  <a:cubicBezTo>
                    <a:pt x="1" y="5492"/>
                    <a:pt x="26" y="5581"/>
                    <a:pt x="97" y="5620"/>
                  </a:cubicBezTo>
                  <a:cubicBezTo>
                    <a:pt x="1557" y="6422"/>
                    <a:pt x="3049" y="6879"/>
                    <a:pt x="4608" y="7276"/>
                  </a:cubicBezTo>
                  <a:cubicBezTo>
                    <a:pt x="4987" y="7411"/>
                    <a:pt x="5390" y="7430"/>
                    <a:pt x="5775" y="7539"/>
                  </a:cubicBezTo>
                  <a:cubicBezTo>
                    <a:pt x="6151" y="7698"/>
                    <a:pt x="6560" y="7716"/>
                    <a:pt x="6954" y="7782"/>
                  </a:cubicBezTo>
                  <a:cubicBezTo>
                    <a:pt x="7350" y="7849"/>
                    <a:pt x="7746" y="7933"/>
                    <a:pt x="8153" y="7942"/>
                  </a:cubicBezTo>
                  <a:cubicBezTo>
                    <a:pt x="8482" y="7950"/>
                    <a:pt x="8812" y="8005"/>
                    <a:pt x="9145" y="8005"/>
                  </a:cubicBezTo>
                  <a:cubicBezTo>
                    <a:pt x="9222" y="8005"/>
                    <a:pt x="9298" y="8002"/>
                    <a:pt x="9375" y="7995"/>
                  </a:cubicBezTo>
                  <a:cubicBezTo>
                    <a:pt x="9786" y="7955"/>
                    <a:pt x="10193" y="7931"/>
                    <a:pt x="10612" y="7867"/>
                  </a:cubicBezTo>
                  <a:cubicBezTo>
                    <a:pt x="10822" y="7855"/>
                    <a:pt x="11030" y="7776"/>
                    <a:pt x="11231" y="7696"/>
                  </a:cubicBezTo>
                  <a:lnTo>
                    <a:pt x="11382" y="7636"/>
                  </a:lnTo>
                  <a:lnTo>
                    <a:pt x="11457" y="7608"/>
                  </a:lnTo>
                  <a:cubicBezTo>
                    <a:pt x="11492" y="7594"/>
                    <a:pt x="11479" y="7614"/>
                    <a:pt x="11583" y="7548"/>
                  </a:cubicBezTo>
                  <a:cubicBezTo>
                    <a:pt x="11636" y="7512"/>
                    <a:pt x="11683" y="7466"/>
                    <a:pt x="11720" y="7413"/>
                  </a:cubicBezTo>
                  <a:cubicBezTo>
                    <a:pt x="11742" y="7380"/>
                    <a:pt x="11764" y="7349"/>
                    <a:pt x="11784" y="7315"/>
                  </a:cubicBezTo>
                  <a:cubicBezTo>
                    <a:pt x="11816" y="7253"/>
                    <a:pt x="11844" y="7203"/>
                    <a:pt x="11869" y="7152"/>
                  </a:cubicBezTo>
                  <a:cubicBezTo>
                    <a:pt x="12086" y="6758"/>
                    <a:pt x="12094" y="6348"/>
                    <a:pt x="12249" y="5974"/>
                  </a:cubicBezTo>
                  <a:cubicBezTo>
                    <a:pt x="12404" y="5599"/>
                    <a:pt x="12468" y="5205"/>
                    <a:pt x="12535" y="4813"/>
                  </a:cubicBezTo>
                  <a:cubicBezTo>
                    <a:pt x="12637" y="4023"/>
                    <a:pt x="12918" y="3273"/>
                    <a:pt x="13035" y="2490"/>
                  </a:cubicBezTo>
                  <a:cubicBezTo>
                    <a:pt x="13070" y="2297"/>
                    <a:pt x="13099" y="2098"/>
                    <a:pt x="13137" y="1907"/>
                  </a:cubicBezTo>
                  <a:cubicBezTo>
                    <a:pt x="13176" y="1715"/>
                    <a:pt x="13247" y="1529"/>
                    <a:pt x="13280" y="1335"/>
                  </a:cubicBezTo>
                  <a:cubicBezTo>
                    <a:pt x="13349" y="947"/>
                    <a:pt x="13338" y="544"/>
                    <a:pt x="13362" y="146"/>
                  </a:cubicBezTo>
                  <a:cubicBezTo>
                    <a:pt x="13366" y="56"/>
                    <a:pt x="13294" y="0"/>
                    <a:pt x="13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3"/>
            <p:cNvSpPr/>
            <p:nvPr/>
          </p:nvSpPr>
          <p:spPr>
            <a:xfrm>
              <a:off x="4272650" y="4076075"/>
              <a:ext cx="297150" cy="524825"/>
            </a:xfrm>
            <a:custGeom>
              <a:avLst/>
              <a:gdLst/>
              <a:ahLst/>
              <a:cxnLst/>
              <a:rect l="l" t="t" r="r" b="b"/>
              <a:pathLst>
                <a:path w="11886" h="20993" extrusionOk="0">
                  <a:moveTo>
                    <a:pt x="4133" y="1"/>
                  </a:moveTo>
                  <a:cubicBezTo>
                    <a:pt x="4075" y="1"/>
                    <a:pt x="4018" y="32"/>
                    <a:pt x="3990" y="87"/>
                  </a:cubicBezTo>
                  <a:cubicBezTo>
                    <a:pt x="3830" y="392"/>
                    <a:pt x="3713" y="706"/>
                    <a:pt x="3620" y="1025"/>
                  </a:cubicBezTo>
                  <a:cubicBezTo>
                    <a:pt x="3527" y="1344"/>
                    <a:pt x="3480" y="1678"/>
                    <a:pt x="3363" y="1992"/>
                  </a:cubicBezTo>
                  <a:cubicBezTo>
                    <a:pt x="3118" y="2618"/>
                    <a:pt x="3029" y="3286"/>
                    <a:pt x="2779" y="3911"/>
                  </a:cubicBezTo>
                  <a:cubicBezTo>
                    <a:pt x="2615" y="4557"/>
                    <a:pt x="2478" y="5212"/>
                    <a:pt x="2252" y="5842"/>
                  </a:cubicBezTo>
                  <a:cubicBezTo>
                    <a:pt x="2151" y="6161"/>
                    <a:pt x="2084" y="6488"/>
                    <a:pt x="2014" y="6816"/>
                  </a:cubicBezTo>
                  <a:cubicBezTo>
                    <a:pt x="1947" y="7144"/>
                    <a:pt x="1843" y="7464"/>
                    <a:pt x="1759" y="7785"/>
                  </a:cubicBezTo>
                  <a:cubicBezTo>
                    <a:pt x="1551" y="8424"/>
                    <a:pt x="1476" y="9091"/>
                    <a:pt x="1292" y="9735"/>
                  </a:cubicBezTo>
                  <a:cubicBezTo>
                    <a:pt x="1056" y="10367"/>
                    <a:pt x="965" y="11033"/>
                    <a:pt x="821" y="11688"/>
                  </a:cubicBezTo>
                  <a:cubicBezTo>
                    <a:pt x="679" y="12343"/>
                    <a:pt x="509" y="12992"/>
                    <a:pt x="414" y="13658"/>
                  </a:cubicBezTo>
                  <a:cubicBezTo>
                    <a:pt x="318" y="14324"/>
                    <a:pt x="168" y="14981"/>
                    <a:pt x="99" y="15656"/>
                  </a:cubicBezTo>
                  <a:cubicBezTo>
                    <a:pt x="69" y="15995"/>
                    <a:pt x="44" y="16329"/>
                    <a:pt x="37" y="16683"/>
                  </a:cubicBezTo>
                  <a:cubicBezTo>
                    <a:pt x="31" y="17035"/>
                    <a:pt x="0" y="17373"/>
                    <a:pt x="106" y="17789"/>
                  </a:cubicBezTo>
                  <a:cubicBezTo>
                    <a:pt x="113" y="17880"/>
                    <a:pt x="186" y="18032"/>
                    <a:pt x="254" y="18130"/>
                  </a:cubicBezTo>
                  <a:cubicBezTo>
                    <a:pt x="323" y="18229"/>
                    <a:pt x="392" y="18285"/>
                    <a:pt x="469" y="18358"/>
                  </a:cubicBezTo>
                  <a:cubicBezTo>
                    <a:pt x="619" y="18512"/>
                    <a:pt x="777" y="18586"/>
                    <a:pt x="932" y="18690"/>
                  </a:cubicBezTo>
                  <a:cubicBezTo>
                    <a:pt x="1088" y="18793"/>
                    <a:pt x="1250" y="18851"/>
                    <a:pt x="1405" y="18937"/>
                  </a:cubicBezTo>
                  <a:cubicBezTo>
                    <a:pt x="1560" y="19021"/>
                    <a:pt x="1713" y="19103"/>
                    <a:pt x="1870" y="19168"/>
                  </a:cubicBezTo>
                  <a:cubicBezTo>
                    <a:pt x="2487" y="19491"/>
                    <a:pt x="3158" y="19617"/>
                    <a:pt x="3793" y="19860"/>
                  </a:cubicBezTo>
                  <a:cubicBezTo>
                    <a:pt x="4426" y="20101"/>
                    <a:pt x="5089" y="20247"/>
                    <a:pt x="5749" y="20374"/>
                  </a:cubicBezTo>
                  <a:cubicBezTo>
                    <a:pt x="7087" y="20590"/>
                    <a:pt x="8358" y="20982"/>
                    <a:pt x="9780" y="20993"/>
                  </a:cubicBezTo>
                  <a:cubicBezTo>
                    <a:pt x="9803" y="20991"/>
                    <a:pt x="9825" y="20991"/>
                    <a:pt x="9846" y="20991"/>
                  </a:cubicBezTo>
                  <a:cubicBezTo>
                    <a:pt x="9869" y="20991"/>
                    <a:pt x="9892" y="20991"/>
                    <a:pt x="9915" y="20991"/>
                  </a:cubicBezTo>
                  <a:cubicBezTo>
                    <a:pt x="9963" y="20991"/>
                    <a:pt x="10014" y="20989"/>
                    <a:pt x="10077" y="20975"/>
                  </a:cubicBezTo>
                  <a:cubicBezTo>
                    <a:pt x="10198" y="20947"/>
                    <a:pt x="10318" y="20944"/>
                    <a:pt x="10427" y="20867"/>
                  </a:cubicBezTo>
                  <a:cubicBezTo>
                    <a:pt x="10657" y="20745"/>
                    <a:pt x="10783" y="20564"/>
                    <a:pt x="10900" y="20407"/>
                  </a:cubicBezTo>
                  <a:cubicBezTo>
                    <a:pt x="11099" y="20104"/>
                    <a:pt x="11258" y="19776"/>
                    <a:pt x="11369" y="19431"/>
                  </a:cubicBezTo>
                  <a:cubicBezTo>
                    <a:pt x="11592" y="18782"/>
                    <a:pt x="11630" y="18097"/>
                    <a:pt x="11860" y="17519"/>
                  </a:cubicBezTo>
                  <a:lnTo>
                    <a:pt x="11865" y="17508"/>
                  </a:lnTo>
                  <a:cubicBezTo>
                    <a:pt x="11885" y="17453"/>
                    <a:pt x="11871" y="17393"/>
                    <a:pt x="11825" y="17355"/>
                  </a:cubicBezTo>
                  <a:cubicBezTo>
                    <a:pt x="11800" y="17332"/>
                    <a:pt x="11768" y="17321"/>
                    <a:pt x="11737" y="17321"/>
                  </a:cubicBezTo>
                  <a:cubicBezTo>
                    <a:pt x="11698" y="17321"/>
                    <a:pt x="11660" y="17338"/>
                    <a:pt x="11634" y="17371"/>
                  </a:cubicBezTo>
                  <a:cubicBezTo>
                    <a:pt x="11394" y="17654"/>
                    <a:pt x="11250" y="17973"/>
                    <a:pt x="11104" y="18282"/>
                  </a:cubicBezTo>
                  <a:cubicBezTo>
                    <a:pt x="10960" y="18590"/>
                    <a:pt x="10842" y="18902"/>
                    <a:pt x="10719" y="19198"/>
                  </a:cubicBezTo>
                  <a:cubicBezTo>
                    <a:pt x="10599" y="19495"/>
                    <a:pt x="10506" y="19803"/>
                    <a:pt x="10347" y="20031"/>
                  </a:cubicBezTo>
                  <a:cubicBezTo>
                    <a:pt x="10276" y="20143"/>
                    <a:pt x="10179" y="20232"/>
                    <a:pt x="10108" y="20259"/>
                  </a:cubicBezTo>
                  <a:cubicBezTo>
                    <a:pt x="10065" y="20276"/>
                    <a:pt x="10015" y="20281"/>
                    <a:pt x="9943" y="20281"/>
                  </a:cubicBezTo>
                  <a:cubicBezTo>
                    <a:pt x="9898" y="20281"/>
                    <a:pt x="9845" y="20279"/>
                    <a:pt x="9780" y="20278"/>
                  </a:cubicBezTo>
                  <a:cubicBezTo>
                    <a:pt x="9169" y="20238"/>
                    <a:pt x="8501" y="20152"/>
                    <a:pt x="7855" y="20055"/>
                  </a:cubicBezTo>
                  <a:cubicBezTo>
                    <a:pt x="7200" y="19966"/>
                    <a:pt x="6552" y="19831"/>
                    <a:pt x="5917" y="19652"/>
                  </a:cubicBezTo>
                  <a:cubicBezTo>
                    <a:pt x="5277" y="19488"/>
                    <a:pt x="4649" y="19287"/>
                    <a:pt x="4001" y="19159"/>
                  </a:cubicBezTo>
                  <a:cubicBezTo>
                    <a:pt x="3684" y="19079"/>
                    <a:pt x="3365" y="18988"/>
                    <a:pt x="3064" y="18858"/>
                  </a:cubicBezTo>
                  <a:lnTo>
                    <a:pt x="2149" y="18521"/>
                  </a:lnTo>
                  <a:cubicBezTo>
                    <a:pt x="1848" y="18411"/>
                    <a:pt x="1555" y="18271"/>
                    <a:pt x="1308" y="18097"/>
                  </a:cubicBezTo>
                  <a:cubicBezTo>
                    <a:pt x="1184" y="18010"/>
                    <a:pt x="1047" y="17930"/>
                    <a:pt x="973" y="17833"/>
                  </a:cubicBezTo>
                  <a:cubicBezTo>
                    <a:pt x="934" y="17787"/>
                    <a:pt x="845" y="17745"/>
                    <a:pt x="838" y="17705"/>
                  </a:cubicBezTo>
                  <a:cubicBezTo>
                    <a:pt x="830" y="17663"/>
                    <a:pt x="801" y="17669"/>
                    <a:pt x="790" y="17590"/>
                  </a:cubicBezTo>
                  <a:cubicBezTo>
                    <a:pt x="717" y="17360"/>
                    <a:pt x="693" y="17026"/>
                    <a:pt x="715" y="16707"/>
                  </a:cubicBezTo>
                  <a:cubicBezTo>
                    <a:pt x="735" y="16388"/>
                    <a:pt x="772" y="16065"/>
                    <a:pt x="816" y="15740"/>
                  </a:cubicBezTo>
                  <a:cubicBezTo>
                    <a:pt x="901" y="15090"/>
                    <a:pt x="973" y="14432"/>
                    <a:pt x="1109" y="13784"/>
                  </a:cubicBezTo>
                  <a:cubicBezTo>
                    <a:pt x="1281" y="13144"/>
                    <a:pt x="1337" y="12478"/>
                    <a:pt x="1485" y="11830"/>
                  </a:cubicBezTo>
                  <a:cubicBezTo>
                    <a:pt x="1633" y="11182"/>
                    <a:pt x="1821" y="10544"/>
                    <a:pt x="1894" y="9878"/>
                  </a:cubicBezTo>
                  <a:cubicBezTo>
                    <a:pt x="2011" y="9221"/>
                    <a:pt x="2252" y="8595"/>
                    <a:pt x="2367" y="7936"/>
                  </a:cubicBezTo>
                  <a:cubicBezTo>
                    <a:pt x="2440" y="7612"/>
                    <a:pt x="2500" y="7281"/>
                    <a:pt x="2598" y="6964"/>
                  </a:cubicBezTo>
                  <a:cubicBezTo>
                    <a:pt x="2697" y="6648"/>
                    <a:pt x="2790" y="6329"/>
                    <a:pt x="2859" y="6002"/>
                  </a:cubicBezTo>
                  <a:cubicBezTo>
                    <a:pt x="2970" y="5340"/>
                    <a:pt x="3175" y="4707"/>
                    <a:pt x="3357" y="4066"/>
                  </a:cubicBezTo>
                  <a:cubicBezTo>
                    <a:pt x="3454" y="3402"/>
                    <a:pt x="3719" y="2784"/>
                    <a:pt x="3832" y="2125"/>
                  </a:cubicBezTo>
                  <a:cubicBezTo>
                    <a:pt x="3894" y="1795"/>
                    <a:pt x="4031" y="1486"/>
                    <a:pt x="4114" y="1165"/>
                  </a:cubicBezTo>
                  <a:cubicBezTo>
                    <a:pt x="4200" y="842"/>
                    <a:pt x="4270" y="516"/>
                    <a:pt x="4295" y="176"/>
                  </a:cubicBezTo>
                  <a:cubicBezTo>
                    <a:pt x="4301" y="111"/>
                    <a:pt x="4268" y="49"/>
                    <a:pt x="4209" y="20"/>
                  </a:cubicBezTo>
                  <a:cubicBezTo>
                    <a:pt x="4185" y="7"/>
                    <a:pt x="4159" y="1"/>
                    <a:pt x="4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3"/>
            <p:cNvSpPr/>
            <p:nvPr/>
          </p:nvSpPr>
          <p:spPr>
            <a:xfrm>
              <a:off x="4510025" y="4587475"/>
              <a:ext cx="337050" cy="496325"/>
            </a:xfrm>
            <a:custGeom>
              <a:avLst/>
              <a:gdLst/>
              <a:ahLst/>
              <a:cxnLst/>
              <a:rect l="l" t="t" r="r" b="b"/>
              <a:pathLst>
                <a:path w="13482" h="19853" extrusionOk="0">
                  <a:moveTo>
                    <a:pt x="710" y="0"/>
                  </a:moveTo>
                  <a:cubicBezTo>
                    <a:pt x="629" y="0"/>
                    <a:pt x="548" y="57"/>
                    <a:pt x="547" y="161"/>
                  </a:cubicBezTo>
                  <a:cubicBezTo>
                    <a:pt x="535" y="648"/>
                    <a:pt x="557" y="1135"/>
                    <a:pt x="610" y="1615"/>
                  </a:cubicBezTo>
                  <a:cubicBezTo>
                    <a:pt x="662" y="2097"/>
                    <a:pt x="757" y="2577"/>
                    <a:pt x="777" y="3060"/>
                  </a:cubicBezTo>
                  <a:cubicBezTo>
                    <a:pt x="814" y="4031"/>
                    <a:pt x="1005" y="4987"/>
                    <a:pt x="1027" y="5958"/>
                  </a:cubicBezTo>
                  <a:cubicBezTo>
                    <a:pt x="1140" y="6921"/>
                    <a:pt x="1237" y="7888"/>
                    <a:pt x="1303" y="8853"/>
                  </a:cubicBezTo>
                  <a:cubicBezTo>
                    <a:pt x="1369" y="9817"/>
                    <a:pt x="1529" y="10780"/>
                    <a:pt x="1558" y="11745"/>
                  </a:cubicBezTo>
                  <a:cubicBezTo>
                    <a:pt x="1587" y="12709"/>
                    <a:pt x="1757" y="13676"/>
                    <a:pt x="1735" y="14623"/>
                  </a:cubicBezTo>
                  <a:cubicBezTo>
                    <a:pt x="1732" y="14730"/>
                    <a:pt x="1721" y="14840"/>
                    <a:pt x="1704" y="14947"/>
                  </a:cubicBezTo>
                  <a:cubicBezTo>
                    <a:pt x="1705" y="14947"/>
                    <a:pt x="1705" y="14946"/>
                    <a:pt x="1706" y="14946"/>
                  </a:cubicBezTo>
                  <a:lnTo>
                    <a:pt x="1706" y="14946"/>
                  </a:lnTo>
                  <a:cubicBezTo>
                    <a:pt x="1709" y="14946"/>
                    <a:pt x="1656" y="15037"/>
                    <a:pt x="1587" y="15126"/>
                  </a:cubicBezTo>
                  <a:cubicBezTo>
                    <a:pt x="1458" y="15314"/>
                    <a:pt x="1316" y="15515"/>
                    <a:pt x="1184" y="15723"/>
                  </a:cubicBezTo>
                  <a:cubicBezTo>
                    <a:pt x="918" y="16135"/>
                    <a:pt x="644" y="16564"/>
                    <a:pt x="438" y="17027"/>
                  </a:cubicBezTo>
                  <a:cubicBezTo>
                    <a:pt x="234" y="17489"/>
                    <a:pt x="0" y="17991"/>
                    <a:pt x="64" y="18624"/>
                  </a:cubicBezTo>
                  <a:cubicBezTo>
                    <a:pt x="91" y="18781"/>
                    <a:pt x="126" y="18938"/>
                    <a:pt x="210" y="19089"/>
                  </a:cubicBezTo>
                  <a:lnTo>
                    <a:pt x="266" y="19200"/>
                  </a:lnTo>
                  <a:cubicBezTo>
                    <a:pt x="299" y="19246"/>
                    <a:pt x="336" y="19288"/>
                    <a:pt x="376" y="19328"/>
                  </a:cubicBezTo>
                  <a:cubicBezTo>
                    <a:pt x="464" y="19421"/>
                    <a:pt x="531" y="19441"/>
                    <a:pt x="611" y="19492"/>
                  </a:cubicBezTo>
                  <a:cubicBezTo>
                    <a:pt x="905" y="19637"/>
                    <a:pt x="1164" y="19677"/>
                    <a:pt x="1423" y="19720"/>
                  </a:cubicBezTo>
                  <a:cubicBezTo>
                    <a:pt x="2144" y="19813"/>
                    <a:pt x="2842" y="19853"/>
                    <a:pt x="3537" y="19853"/>
                  </a:cubicBezTo>
                  <a:cubicBezTo>
                    <a:pt x="3824" y="19853"/>
                    <a:pt x="4111" y="19846"/>
                    <a:pt x="4399" y="19834"/>
                  </a:cubicBezTo>
                  <a:cubicBezTo>
                    <a:pt x="4888" y="19810"/>
                    <a:pt x="5375" y="19757"/>
                    <a:pt x="5864" y="19724"/>
                  </a:cubicBezTo>
                  <a:cubicBezTo>
                    <a:pt x="6351" y="19693"/>
                    <a:pt x="6840" y="19649"/>
                    <a:pt x="7326" y="19600"/>
                  </a:cubicBezTo>
                  <a:cubicBezTo>
                    <a:pt x="8304" y="19518"/>
                    <a:pt x="9258" y="19292"/>
                    <a:pt x="10234" y="19109"/>
                  </a:cubicBezTo>
                  <a:cubicBezTo>
                    <a:pt x="10479" y="19055"/>
                    <a:pt x="10721" y="18994"/>
                    <a:pt x="10968" y="18916"/>
                  </a:cubicBezTo>
                  <a:cubicBezTo>
                    <a:pt x="11099" y="18878"/>
                    <a:pt x="11225" y="18828"/>
                    <a:pt x="11347" y="18770"/>
                  </a:cubicBezTo>
                  <a:cubicBezTo>
                    <a:pt x="11477" y="18699"/>
                    <a:pt x="11601" y="18655"/>
                    <a:pt x="11769" y="18471"/>
                  </a:cubicBezTo>
                  <a:cubicBezTo>
                    <a:pt x="11867" y="18363"/>
                    <a:pt x="11858" y="18306"/>
                    <a:pt x="11894" y="18228"/>
                  </a:cubicBezTo>
                  <a:lnTo>
                    <a:pt x="11969" y="18004"/>
                  </a:lnTo>
                  <a:cubicBezTo>
                    <a:pt x="12008" y="17861"/>
                    <a:pt x="12020" y="17750"/>
                    <a:pt x="12048" y="17622"/>
                  </a:cubicBezTo>
                  <a:cubicBezTo>
                    <a:pt x="12095" y="17374"/>
                    <a:pt x="12150" y="17133"/>
                    <a:pt x="12194" y="16892"/>
                  </a:cubicBezTo>
                  <a:cubicBezTo>
                    <a:pt x="12394" y="15929"/>
                    <a:pt x="12495" y="14962"/>
                    <a:pt x="12577" y="13993"/>
                  </a:cubicBezTo>
                  <a:cubicBezTo>
                    <a:pt x="12659" y="13024"/>
                    <a:pt x="12774" y="12059"/>
                    <a:pt x="12874" y="11094"/>
                  </a:cubicBezTo>
                  <a:cubicBezTo>
                    <a:pt x="12975" y="10131"/>
                    <a:pt x="13093" y="9165"/>
                    <a:pt x="13161" y="8198"/>
                  </a:cubicBezTo>
                  <a:lnTo>
                    <a:pt x="13272" y="6746"/>
                  </a:lnTo>
                  <a:cubicBezTo>
                    <a:pt x="13318" y="6262"/>
                    <a:pt x="13380" y="5781"/>
                    <a:pt x="13412" y="5297"/>
                  </a:cubicBezTo>
                  <a:cubicBezTo>
                    <a:pt x="13482" y="4330"/>
                    <a:pt x="13465" y="3354"/>
                    <a:pt x="13456" y="2380"/>
                  </a:cubicBezTo>
                  <a:cubicBezTo>
                    <a:pt x="13454" y="2314"/>
                    <a:pt x="13407" y="2259"/>
                    <a:pt x="13343" y="2248"/>
                  </a:cubicBezTo>
                  <a:cubicBezTo>
                    <a:pt x="13335" y="2247"/>
                    <a:pt x="13327" y="2246"/>
                    <a:pt x="13319" y="2246"/>
                  </a:cubicBezTo>
                  <a:cubicBezTo>
                    <a:pt x="13254" y="2246"/>
                    <a:pt x="13197" y="2291"/>
                    <a:pt x="13184" y="2358"/>
                  </a:cubicBezTo>
                  <a:cubicBezTo>
                    <a:pt x="13015" y="3316"/>
                    <a:pt x="12829" y="4274"/>
                    <a:pt x="12725" y="5235"/>
                  </a:cubicBezTo>
                  <a:cubicBezTo>
                    <a:pt x="12674" y="5717"/>
                    <a:pt x="12650" y="6200"/>
                    <a:pt x="12606" y="6684"/>
                  </a:cubicBezTo>
                  <a:cubicBezTo>
                    <a:pt x="12562" y="7167"/>
                    <a:pt x="12498" y="7649"/>
                    <a:pt x="12445" y="8129"/>
                  </a:cubicBezTo>
                  <a:cubicBezTo>
                    <a:pt x="12331" y="9092"/>
                    <a:pt x="12236" y="10054"/>
                    <a:pt x="12163" y="11021"/>
                  </a:cubicBezTo>
                  <a:cubicBezTo>
                    <a:pt x="12090" y="11988"/>
                    <a:pt x="11977" y="12953"/>
                    <a:pt x="11840" y="13909"/>
                  </a:cubicBezTo>
                  <a:cubicBezTo>
                    <a:pt x="11703" y="14865"/>
                    <a:pt x="11570" y="15825"/>
                    <a:pt x="11468" y="16776"/>
                  </a:cubicBezTo>
                  <a:cubicBezTo>
                    <a:pt x="11436" y="17013"/>
                    <a:pt x="11404" y="17243"/>
                    <a:pt x="11360" y="17478"/>
                  </a:cubicBezTo>
                  <a:cubicBezTo>
                    <a:pt x="11318" y="17713"/>
                    <a:pt x="11245" y="17940"/>
                    <a:pt x="11212" y="18005"/>
                  </a:cubicBezTo>
                  <a:cubicBezTo>
                    <a:pt x="11156" y="18044"/>
                    <a:pt x="11095" y="18077"/>
                    <a:pt x="11031" y="18104"/>
                  </a:cubicBezTo>
                  <a:cubicBezTo>
                    <a:pt x="10940" y="18142"/>
                    <a:pt x="10840" y="18186"/>
                    <a:pt x="10734" y="18223"/>
                  </a:cubicBezTo>
                  <a:cubicBezTo>
                    <a:pt x="10524" y="18299"/>
                    <a:pt x="10296" y="18363"/>
                    <a:pt x="10070" y="18425"/>
                  </a:cubicBezTo>
                  <a:cubicBezTo>
                    <a:pt x="9158" y="18684"/>
                    <a:pt x="8191" y="18746"/>
                    <a:pt x="7242" y="18890"/>
                  </a:cubicBezTo>
                  <a:cubicBezTo>
                    <a:pt x="6767" y="18954"/>
                    <a:pt x="6288" y="19018"/>
                    <a:pt x="5810" y="19049"/>
                  </a:cubicBezTo>
                  <a:cubicBezTo>
                    <a:pt x="5330" y="19082"/>
                    <a:pt x="4852" y="19104"/>
                    <a:pt x="4372" y="19113"/>
                  </a:cubicBezTo>
                  <a:cubicBezTo>
                    <a:pt x="3947" y="19123"/>
                    <a:pt x="3517" y="19139"/>
                    <a:pt x="3092" y="19139"/>
                  </a:cubicBezTo>
                  <a:cubicBezTo>
                    <a:pt x="2564" y="19139"/>
                    <a:pt x="2042" y="19114"/>
                    <a:pt x="1544" y="19020"/>
                  </a:cubicBezTo>
                  <a:cubicBezTo>
                    <a:pt x="1328" y="18976"/>
                    <a:pt x="1104" y="18916"/>
                    <a:pt x="965" y="18837"/>
                  </a:cubicBezTo>
                  <a:cubicBezTo>
                    <a:pt x="945" y="18821"/>
                    <a:pt x="909" y="18799"/>
                    <a:pt x="905" y="18794"/>
                  </a:cubicBezTo>
                  <a:cubicBezTo>
                    <a:pt x="905" y="18793"/>
                    <a:pt x="904" y="18793"/>
                    <a:pt x="904" y="18793"/>
                  </a:cubicBezTo>
                  <a:cubicBezTo>
                    <a:pt x="903" y="18793"/>
                    <a:pt x="902" y="18793"/>
                    <a:pt x="900" y="18793"/>
                  </a:cubicBezTo>
                  <a:cubicBezTo>
                    <a:pt x="898" y="18793"/>
                    <a:pt x="896" y="18793"/>
                    <a:pt x="892" y="18790"/>
                  </a:cubicBezTo>
                  <a:lnTo>
                    <a:pt x="869" y="18737"/>
                  </a:lnTo>
                  <a:cubicBezTo>
                    <a:pt x="823" y="18679"/>
                    <a:pt x="808" y="18598"/>
                    <a:pt x="786" y="18518"/>
                  </a:cubicBezTo>
                  <a:cubicBezTo>
                    <a:pt x="735" y="18177"/>
                    <a:pt x="854" y="17730"/>
                    <a:pt x="1055" y="17319"/>
                  </a:cubicBezTo>
                  <a:cubicBezTo>
                    <a:pt x="1255" y="16909"/>
                    <a:pt x="1513" y="16513"/>
                    <a:pt x="1779" y="16117"/>
                  </a:cubicBezTo>
                  <a:cubicBezTo>
                    <a:pt x="1916" y="15918"/>
                    <a:pt x="2051" y="15723"/>
                    <a:pt x="2179" y="15498"/>
                  </a:cubicBezTo>
                  <a:cubicBezTo>
                    <a:pt x="2233" y="15389"/>
                    <a:pt x="2326" y="15281"/>
                    <a:pt x="2356" y="15024"/>
                  </a:cubicBezTo>
                  <a:cubicBezTo>
                    <a:pt x="2365" y="14876"/>
                    <a:pt x="2356" y="14749"/>
                    <a:pt x="2354" y="14623"/>
                  </a:cubicBezTo>
                  <a:cubicBezTo>
                    <a:pt x="2305" y="13628"/>
                    <a:pt x="2306" y="12659"/>
                    <a:pt x="2182" y="11694"/>
                  </a:cubicBezTo>
                  <a:cubicBezTo>
                    <a:pt x="2060" y="10729"/>
                    <a:pt x="2055" y="9757"/>
                    <a:pt x="1921" y="8793"/>
                  </a:cubicBezTo>
                  <a:cubicBezTo>
                    <a:pt x="1786" y="7832"/>
                    <a:pt x="1706" y="6865"/>
                    <a:pt x="1622" y="5898"/>
                  </a:cubicBezTo>
                  <a:cubicBezTo>
                    <a:pt x="1443" y="4941"/>
                    <a:pt x="1434" y="3965"/>
                    <a:pt x="1266" y="3009"/>
                  </a:cubicBezTo>
                  <a:cubicBezTo>
                    <a:pt x="1184" y="2531"/>
                    <a:pt x="1181" y="2042"/>
                    <a:pt x="1122" y="1561"/>
                  </a:cubicBezTo>
                  <a:cubicBezTo>
                    <a:pt x="1064" y="1081"/>
                    <a:pt x="987" y="599"/>
                    <a:pt x="867" y="125"/>
                  </a:cubicBezTo>
                  <a:cubicBezTo>
                    <a:pt x="846" y="40"/>
                    <a:pt x="778" y="0"/>
                    <a:pt x="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3"/>
            <p:cNvSpPr/>
            <p:nvPr/>
          </p:nvSpPr>
          <p:spPr>
            <a:xfrm>
              <a:off x="5070750" y="4595775"/>
              <a:ext cx="331275" cy="488700"/>
            </a:xfrm>
            <a:custGeom>
              <a:avLst/>
              <a:gdLst/>
              <a:ahLst/>
              <a:cxnLst/>
              <a:rect l="l" t="t" r="r" b="b"/>
              <a:pathLst>
                <a:path w="13251" h="19548" extrusionOk="0">
                  <a:moveTo>
                    <a:pt x="1459" y="18626"/>
                  </a:moveTo>
                  <a:lnTo>
                    <a:pt x="1459" y="18626"/>
                  </a:lnTo>
                  <a:cubicBezTo>
                    <a:pt x="1460" y="18628"/>
                    <a:pt x="1461" y="18631"/>
                    <a:pt x="1462" y="18633"/>
                  </a:cubicBezTo>
                  <a:lnTo>
                    <a:pt x="1459" y="18626"/>
                  </a:lnTo>
                  <a:close/>
                  <a:moveTo>
                    <a:pt x="13024" y="0"/>
                  </a:moveTo>
                  <a:cubicBezTo>
                    <a:pt x="12964" y="0"/>
                    <a:pt x="12903" y="38"/>
                    <a:pt x="12891" y="114"/>
                  </a:cubicBezTo>
                  <a:cubicBezTo>
                    <a:pt x="12751" y="1024"/>
                    <a:pt x="12595" y="1935"/>
                    <a:pt x="12519" y="2847"/>
                  </a:cubicBezTo>
                  <a:cubicBezTo>
                    <a:pt x="12481" y="3305"/>
                    <a:pt x="12468" y="3761"/>
                    <a:pt x="12437" y="4219"/>
                  </a:cubicBezTo>
                  <a:cubicBezTo>
                    <a:pt x="12404" y="4677"/>
                    <a:pt x="12353" y="5133"/>
                    <a:pt x="12311" y="5589"/>
                  </a:cubicBezTo>
                  <a:cubicBezTo>
                    <a:pt x="12117" y="7412"/>
                    <a:pt x="12072" y="9248"/>
                    <a:pt x="11793" y="11059"/>
                  </a:cubicBezTo>
                  <a:cubicBezTo>
                    <a:pt x="11665" y="11966"/>
                    <a:pt x="11543" y="12873"/>
                    <a:pt x="11444" y="13778"/>
                  </a:cubicBezTo>
                  <a:cubicBezTo>
                    <a:pt x="11346" y="14683"/>
                    <a:pt x="11121" y="15573"/>
                    <a:pt x="10930" y="16435"/>
                  </a:cubicBezTo>
                  <a:cubicBezTo>
                    <a:pt x="10822" y="16861"/>
                    <a:pt x="10683" y="17298"/>
                    <a:pt x="10437" y="17484"/>
                  </a:cubicBezTo>
                  <a:cubicBezTo>
                    <a:pt x="10145" y="17712"/>
                    <a:pt x="9736" y="17883"/>
                    <a:pt x="9333" y="18038"/>
                  </a:cubicBezTo>
                  <a:cubicBezTo>
                    <a:pt x="8912" y="18182"/>
                    <a:pt x="8483" y="18303"/>
                    <a:pt x="8049" y="18398"/>
                  </a:cubicBezTo>
                  <a:cubicBezTo>
                    <a:pt x="7609" y="18482"/>
                    <a:pt x="7162" y="18546"/>
                    <a:pt x="6711" y="18600"/>
                  </a:cubicBezTo>
                  <a:cubicBezTo>
                    <a:pt x="5830" y="18706"/>
                    <a:pt x="4941" y="18816"/>
                    <a:pt x="4052" y="18816"/>
                  </a:cubicBezTo>
                  <a:cubicBezTo>
                    <a:pt x="4038" y="18816"/>
                    <a:pt x="4024" y="18816"/>
                    <a:pt x="4009" y="18816"/>
                  </a:cubicBezTo>
                  <a:lnTo>
                    <a:pt x="2661" y="18783"/>
                  </a:lnTo>
                  <a:cubicBezTo>
                    <a:pt x="2440" y="18774"/>
                    <a:pt x="2208" y="18761"/>
                    <a:pt x="2004" y="18735"/>
                  </a:cubicBezTo>
                  <a:cubicBezTo>
                    <a:pt x="1801" y="18710"/>
                    <a:pt x="1560" y="18673"/>
                    <a:pt x="1453" y="18608"/>
                  </a:cubicBezTo>
                  <a:cubicBezTo>
                    <a:pt x="1452" y="18607"/>
                    <a:pt x="1452" y="18607"/>
                    <a:pt x="1451" y="18607"/>
                  </a:cubicBezTo>
                  <a:lnTo>
                    <a:pt x="1451" y="18607"/>
                  </a:lnTo>
                  <a:lnTo>
                    <a:pt x="1424" y="18536"/>
                  </a:lnTo>
                  <a:cubicBezTo>
                    <a:pt x="1404" y="18463"/>
                    <a:pt x="1394" y="18387"/>
                    <a:pt x="1398" y="18312"/>
                  </a:cubicBezTo>
                  <a:cubicBezTo>
                    <a:pt x="1402" y="18153"/>
                    <a:pt x="1469" y="17980"/>
                    <a:pt x="1557" y="17801"/>
                  </a:cubicBezTo>
                  <a:cubicBezTo>
                    <a:pt x="1646" y="17620"/>
                    <a:pt x="1761" y="17438"/>
                    <a:pt x="1876" y="17228"/>
                  </a:cubicBezTo>
                  <a:lnTo>
                    <a:pt x="1962" y="17064"/>
                  </a:lnTo>
                  <a:lnTo>
                    <a:pt x="2004" y="16975"/>
                  </a:lnTo>
                  <a:cubicBezTo>
                    <a:pt x="2028" y="16914"/>
                    <a:pt x="2042" y="16851"/>
                    <a:pt x="2053" y="16785"/>
                  </a:cubicBezTo>
                  <a:cubicBezTo>
                    <a:pt x="2062" y="16619"/>
                    <a:pt x="2048" y="16509"/>
                    <a:pt x="2040" y="16387"/>
                  </a:cubicBezTo>
                  <a:cubicBezTo>
                    <a:pt x="1964" y="15447"/>
                    <a:pt x="1947" y="14535"/>
                    <a:pt x="1809" y="13619"/>
                  </a:cubicBezTo>
                  <a:cubicBezTo>
                    <a:pt x="1756" y="13163"/>
                    <a:pt x="1690" y="12707"/>
                    <a:pt x="1648" y="12249"/>
                  </a:cubicBezTo>
                  <a:cubicBezTo>
                    <a:pt x="1608" y="11791"/>
                    <a:pt x="1573" y="11333"/>
                    <a:pt x="1498" y="10879"/>
                  </a:cubicBezTo>
                  <a:cubicBezTo>
                    <a:pt x="1351" y="9972"/>
                    <a:pt x="1254" y="9060"/>
                    <a:pt x="1159" y="8144"/>
                  </a:cubicBezTo>
                  <a:cubicBezTo>
                    <a:pt x="968" y="7244"/>
                    <a:pt x="944" y="6319"/>
                    <a:pt x="761" y="5416"/>
                  </a:cubicBezTo>
                  <a:cubicBezTo>
                    <a:pt x="676" y="4965"/>
                    <a:pt x="666" y="4507"/>
                    <a:pt x="599" y="4051"/>
                  </a:cubicBezTo>
                  <a:cubicBezTo>
                    <a:pt x="533" y="3595"/>
                    <a:pt x="451" y="3143"/>
                    <a:pt x="323" y="2696"/>
                  </a:cubicBezTo>
                  <a:cubicBezTo>
                    <a:pt x="300" y="2617"/>
                    <a:pt x="235" y="2580"/>
                    <a:pt x="170" y="2580"/>
                  </a:cubicBezTo>
                  <a:cubicBezTo>
                    <a:pt x="90" y="2580"/>
                    <a:pt x="10" y="2636"/>
                    <a:pt x="6" y="2737"/>
                  </a:cubicBezTo>
                  <a:cubicBezTo>
                    <a:pt x="0" y="3203"/>
                    <a:pt x="32" y="3663"/>
                    <a:pt x="88" y="4117"/>
                  </a:cubicBezTo>
                  <a:cubicBezTo>
                    <a:pt x="146" y="4571"/>
                    <a:pt x="249" y="5020"/>
                    <a:pt x="276" y="5480"/>
                  </a:cubicBezTo>
                  <a:cubicBezTo>
                    <a:pt x="323" y="6398"/>
                    <a:pt x="531" y="7299"/>
                    <a:pt x="562" y="8217"/>
                  </a:cubicBezTo>
                  <a:cubicBezTo>
                    <a:pt x="690" y="9127"/>
                    <a:pt x="807" y="10038"/>
                    <a:pt x="882" y="10952"/>
                  </a:cubicBezTo>
                  <a:cubicBezTo>
                    <a:pt x="958" y="11866"/>
                    <a:pt x="1137" y="12774"/>
                    <a:pt x="1186" y="13687"/>
                  </a:cubicBezTo>
                  <a:cubicBezTo>
                    <a:pt x="1234" y="14599"/>
                    <a:pt x="1418" y="15511"/>
                    <a:pt x="1424" y="16405"/>
                  </a:cubicBezTo>
                  <a:cubicBezTo>
                    <a:pt x="1424" y="16497"/>
                    <a:pt x="1417" y="16589"/>
                    <a:pt x="1404" y="16681"/>
                  </a:cubicBezTo>
                  <a:lnTo>
                    <a:pt x="1404" y="16681"/>
                  </a:lnTo>
                  <a:cubicBezTo>
                    <a:pt x="1407" y="16675"/>
                    <a:pt x="1410" y="16670"/>
                    <a:pt x="1411" y="16670"/>
                  </a:cubicBezTo>
                  <a:lnTo>
                    <a:pt x="1411" y="16670"/>
                  </a:lnTo>
                  <a:cubicBezTo>
                    <a:pt x="1411" y="16670"/>
                    <a:pt x="1410" y="16671"/>
                    <a:pt x="1409" y="16674"/>
                  </a:cubicBezTo>
                  <a:lnTo>
                    <a:pt x="1404" y="16682"/>
                  </a:lnTo>
                  <a:lnTo>
                    <a:pt x="1404" y="16682"/>
                  </a:lnTo>
                  <a:cubicBezTo>
                    <a:pt x="1404" y="16682"/>
                    <a:pt x="1404" y="16681"/>
                    <a:pt x="1404" y="16681"/>
                  </a:cubicBezTo>
                  <a:lnTo>
                    <a:pt x="1404" y="16681"/>
                  </a:lnTo>
                  <a:cubicBezTo>
                    <a:pt x="1403" y="16682"/>
                    <a:pt x="1403" y="16683"/>
                    <a:pt x="1403" y="16684"/>
                  </a:cubicBezTo>
                  <a:lnTo>
                    <a:pt x="1403" y="16684"/>
                  </a:lnTo>
                  <a:lnTo>
                    <a:pt x="1404" y="16682"/>
                  </a:lnTo>
                  <a:lnTo>
                    <a:pt x="1404" y="16682"/>
                  </a:lnTo>
                  <a:cubicBezTo>
                    <a:pt x="1403" y="16687"/>
                    <a:pt x="1402" y="16691"/>
                    <a:pt x="1402" y="16695"/>
                  </a:cubicBezTo>
                  <a:cubicBezTo>
                    <a:pt x="1400" y="16693"/>
                    <a:pt x="1401" y="16689"/>
                    <a:pt x="1403" y="16684"/>
                  </a:cubicBezTo>
                  <a:lnTo>
                    <a:pt x="1403" y="16684"/>
                  </a:lnTo>
                  <a:lnTo>
                    <a:pt x="1371" y="16736"/>
                  </a:lnTo>
                  <a:lnTo>
                    <a:pt x="1280" y="16869"/>
                  </a:lnTo>
                  <a:cubicBezTo>
                    <a:pt x="1155" y="17051"/>
                    <a:pt x="1024" y="17256"/>
                    <a:pt x="909" y="17485"/>
                  </a:cubicBezTo>
                  <a:cubicBezTo>
                    <a:pt x="796" y="17717"/>
                    <a:pt x="707" y="17987"/>
                    <a:pt x="699" y="18292"/>
                  </a:cubicBezTo>
                  <a:cubicBezTo>
                    <a:pt x="696" y="18445"/>
                    <a:pt x="718" y="18598"/>
                    <a:pt x="767" y="18744"/>
                  </a:cubicBezTo>
                  <a:cubicBezTo>
                    <a:pt x="792" y="18821"/>
                    <a:pt x="823" y="18894"/>
                    <a:pt x="862" y="18963"/>
                  </a:cubicBezTo>
                  <a:cubicBezTo>
                    <a:pt x="900" y="19027"/>
                    <a:pt x="949" y="19082"/>
                    <a:pt x="1006" y="19131"/>
                  </a:cubicBezTo>
                  <a:lnTo>
                    <a:pt x="1128" y="19208"/>
                  </a:lnTo>
                  <a:cubicBezTo>
                    <a:pt x="1435" y="19352"/>
                    <a:pt x="1664" y="19388"/>
                    <a:pt x="1904" y="19429"/>
                  </a:cubicBezTo>
                  <a:cubicBezTo>
                    <a:pt x="2144" y="19471"/>
                    <a:pt x="2382" y="19492"/>
                    <a:pt x="2619" y="19514"/>
                  </a:cubicBezTo>
                  <a:cubicBezTo>
                    <a:pt x="2859" y="19538"/>
                    <a:pt x="3100" y="19547"/>
                    <a:pt x="3340" y="19547"/>
                  </a:cubicBezTo>
                  <a:cubicBezTo>
                    <a:pt x="3569" y="19547"/>
                    <a:pt x="3797" y="19539"/>
                    <a:pt x="4024" y="19525"/>
                  </a:cubicBezTo>
                  <a:cubicBezTo>
                    <a:pt x="4954" y="19478"/>
                    <a:pt x="5885" y="19451"/>
                    <a:pt x="6808" y="19316"/>
                  </a:cubicBezTo>
                  <a:cubicBezTo>
                    <a:pt x="7271" y="19244"/>
                    <a:pt x="7729" y="19162"/>
                    <a:pt x="8187" y="19060"/>
                  </a:cubicBezTo>
                  <a:cubicBezTo>
                    <a:pt x="8653" y="18972"/>
                    <a:pt x="9112" y="18856"/>
                    <a:pt x="9565" y="18713"/>
                  </a:cubicBezTo>
                  <a:cubicBezTo>
                    <a:pt x="10021" y="18562"/>
                    <a:pt x="10477" y="18374"/>
                    <a:pt x="10897" y="18013"/>
                  </a:cubicBezTo>
                  <a:cubicBezTo>
                    <a:pt x="11006" y="17916"/>
                    <a:pt x="11101" y="17803"/>
                    <a:pt x="11178" y="17677"/>
                  </a:cubicBezTo>
                  <a:cubicBezTo>
                    <a:pt x="11269" y="17548"/>
                    <a:pt x="11296" y="17438"/>
                    <a:pt x="11358" y="17316"/>
                  </a:cubicBezTo>
                  <a:cubicBezTo>
                    <a:pt x="11453" y="17091"/>
                    <a:pt x="11535" y="16861"/>
                    <a:pt x="11607" y="16628"/>
                  </a:cubicBezTo>
                  <a:cubicBezTo>
                    <a:pt x="11908" y="15723"/>
                    <a:pt x="11973" y="14794"/>
                    <a:pt x="12165" y="13887"/>
                  </a:cubicBezTo>
                  <a:cubicBezTo>
                    <a:pt x="12356" y="12979"/>
                    <a:pt x="12448" y="12061"/>
                    <a:pt x="12528" y="11143"/>
                  </a:cubicBezTo>
                  <a:cubicBezTo>
                    <a:pt x="12659" y="9306"/>
                    <a:pt x="12937" y="7483"/>
                    <a:pt x="13024" y="5644"/>
                  </a:cubicBezTo>
                  <a:lnTo>
                    <a:pt x="13103" y="4266"/>
                  </a:lnTo>
                  <a:cubicBezTo>
                    <a:pt x="13137" y="3808"/>
                    <a:pt x="13187" y="3351"/>
                    <a:pt x="13207" y="2893"/>
                  </a:cubicBezTo>
                  <a:cubicBezTo>
                    <a:pt x="13250" y="1973"/>
                    <a:pt x="13205" y="1050"/>
                    <a:pt x="13161" y="128"/>
                  </a:cubicBezTo>
                  <a:cubicBezTo>
                    <a:pt x="13155" y="44"/>
                    <a:pt x="13090" y="0"/>
                    <a:pt x="13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3"/>
            <p:cNvSpPr/>
            <p:nvPr/>
          </p:nvSpPr>
          <p:spPr>
            <a:xfrm>
              <a:off x="4562025" y="4955500"/>
              <a:ext cx="250075" cy="28200"/>
            </a:xfrm>
            <a:custGeom>
              <a:avLst/>
              <a:gdLst/>
              <a:ahLst/>
              <a:cxnLst/>
              <a:rect l="l" t="t" r="r" b="b"/>
              <a:pathLst>
                <a:path w="10003" h="1128" extrusionOk="0">
                  <a:moveTo>
                    <a:pt x="391" y="1"/>
                  </a:moveTo>
                  <a:cubicBezTo>
                    <a:pt x="302" y="1"/>
                    <a:pt x="215" y="20"/>
                    <a:pt x="135" y="57"/>
                  </a:cubicBezTo>
                  <a:lnTo>
                    <a:pt x="131" y="59"/>
                  </a:lnTo>
                  <a:cubicBezTo>
                    <a:pt x="108" y="70"/>
                    <a:pt x="88" y="84"/>
                    <a:pt x="71" y="104"/>
                  </a:cubicBezTo>
                  <a:cubicBezTo>
                    <a:pt x="0" y="183"/>
                    <a:pt x="7" y="305"/>
                    <a:pt x="86" y="374"/>
                  </a:cubicBezTo>
                  <a:cubicBezTo>
                    <a:pt x="170" y="447"/>
                    <a:pt x="270" y="496"/>
                    <a:pt x="378" y="518"/>
                  </a:cubicBezTo>
                  <a:cubicBezTo>
                    <a:pt x="395" y="520"/>
                    <a:pt x="412" y="521"/>
                    <a:pt x="429" y="521"/>
                  </a:cubicBezTo>
                  <a:cubicBezTo>
                    <a:pt x="468" y="521"/>
                    <a:pt x="508" y="518"/>
                    <a:pt x="547" y="518"/>
                  </a:cubicBezTo>
                  <a:cubicBezTo>
                    <a:pt x="596" y="518"/>
                    <a:pt x="644" y="523"/>
                    <a:pt x="688" y="546"/>
                  </a:cubicBezTo>
                  <a:cubicBezTo>
                    <a:pt x="772" y="587"/>
                    <a:pt x="860" y="607"/>
                    <a:pt x="951" y="607"/>
                  </a:cubicBezTo>
                  <a:cubicBezTo>
                    <a:pt x="965" y="607"/>
                    <a:pt x="979" y="607"/>
                    <a:pt x="993" y="606"/>
                  </a:cubicBezTo>
                  <a:cubicBezTo>
                    <a:pt x="997" y="606"/>
                    <a:pt x="1002" y="606"/>
                    <a:pt x="1007" y="606"/>
                  </a:cubicBezTo>
                  <a:cubicBezTo>
                    <a:pt x="1106" y="606"/>
                    <a:pt x="1198" y="658"/>
                    <a:pt x="1296" y="679"/>
                  </a:cubicBezTo>
                  <a:cubicBezTo>
                    <a:pt x="1500" y="695"/>
                    <a:pt x="1710" y="686"/>
                    <a:pt x="1909" y="768"/>
                  </a:cubicBezTo>
                  <a:cubicBezTo>
                    <a:pt x="1982" y="784"/>
                    <a:pt x="2056" y="792"/>
                    <a:pt x="2131" y="792"/>
                  </a:cubicBezTo>
                  <a:cubicBezTo>
                    <a:pt x="2160" y="792"/>
                    <a:pt x="2189" y="791"/>
                    <a:pt x="2219" y="788"/>
                  </a:cubicBezTo>
                  <a:cubicBezTo>
                    <a:pt x="2323" y="790"/>
                    <a:pt x="2425" y="805"/>
                    <a:pt x="2525" y="834"/>
                  </a:cubicBezTo>
                  <a:cubicBezTo>
                    <a:pt x="2613" y="863"/>
                    <a:pt x="2702" y="868"/>
                    <a:pt x="2792" y="868"/>
                  </a:cubicBezTo>
                  <a:cubicBezTo>
                    <a:pt x="2834" y="868"/>
                    <a:pt x="2876" y="867"/>
                    <a:pt x="2918" y="867"/>
                  </a:cubicBezTo>
                  <a:cubicBezTo>
                    <a:pt x="2994" y="867"/>
                    <a:pt x="3069" y="870"/>
                    <a:pt x="3142" y="889"/>
                  </a:cubicBezTo>
                  <a:cubicBezTo>
                    <a:pt x="3280" y="962"/>
                    <a:pt x="3426" y="964"/>
                    <a:pt x="3570" y="964"/>
                  </a:cubicBezTo>
                  <a:cubicBezTo>
                    <a:pt x="3580" y="964"/>
                    <a:pt x="3590" y="964"/>
                    <a:pt x="3600" y="964"/>
                  </a:cubicBezTo>
                  <a:cubicBezTo>
                    <a:pt x="3654" y="964"/>
                    <a:pt x="3707" y="965"/>
                    <a:pt x="3761" y="969"/>
                  </a:cubicBezTo>
                  <a:cubicBezTo>
                    <a:pt x="3941" y="983"/>
                    <a:pt x="4119" y="1029"/>
                    <a:pt x="4301" y="1029"/>
                  </a:cubicBezTo>
                  <a:cubicBezTo>
                    <a:pt x="4327" y="1029"/>
                    <a:pt x="4353" y="1028"/>
                    <a:pt x="4379" y="1026"/>
                  </a:cubicBezTo>
                  <a:cubicBezTo>
                    <a:pt x="4400" y="1024"/>
                    <a:pt x="4420" y="1024"/>
                    <a:pt x="4441" y="1024"/>
                  </a:cubicBezTo>
                  <a:cubicBezTo>
                    <a:pt x="4618" y="1024"/>
                    <a:pt x="4791" y="1072"/>
                    <a:pt x="4967" y="1072"/>
                  </a:cubicBezTo>
                  <a:cubicBezTo>
                    <a:pt x="4978" y="1072"/>
                    <a:pt x="4989" y="1072"/>
                    <a:pt x="4999" y="1071"/>
                  </a:cubicBezTo>
                  <a:cubicBezTo>
                    <a:pt x="5077" y="1063"/>
                    <a:pt x="5156" y="1059"/>
                    <a:pt x="5234" y="1059"/>
                  </a:cubicBezTo>
                  <a:cubicBezTo>
                    <a:pt x="5364" y="1059"/>
                    <a:pt x="5495" y="1070"/>
                    <a:pt x="5623" y="1093"/>
                  </a:cubicBezTo>
                  <a:cubicBezTo>
                    <a:pt x="5663" y="1100"/>
                    <a:pt x="5703" y="1103"/>
                    <a:pt x="5744" y="1103"/>
                  </a:cubicBezTo>
                  <a:cubicBezTo>
                    <a:pt x="5864" y="1103"/>
                    <a:pt x="5985" y="1079"/>
                    <a:pt x="6106" y="1079"/>
                  </a:cubicBezTo>
                  <a:cubicBezTo>
                    <a:pt x="6154" y="1079"/>
                    <a:pt x="6202" y="1083"/>
                    <a:pt x="6249" y="1093"/>
                  </a:cubicBezTo>
                  <a:cubicBezTo>
                    <a:pt x="6316" y="1105"/>
                    <a:pt x="6384" y="1111"/>
                    <a:pt x="6453" y="1111"/>
                  </a:cubicBezTo>
                  <a:cubicBezTo>
                    <a:pt x="6489" y="1111"/>
                    <a:pt x="6525" y="1110"/>
                    <a:pt x="6561" y="1106"/>
                  </a:cubicBezTo>
                  <a:cubicBezTo>
                    <a:pt x="6621" y="1094"/>
                    <a:pt x="6681" y="1088"/>
                    <a:pt x="6741" y="1088"/>
                  </a:cubicBezTo>
                  <a:cubicBezTo>
                    <a:pt x="6786" y="1088"/>
                    <a:pt x="6830" y="1092"/>
                    <a:pt x="6873" y="1099"/>
                  </a:cubicBezTo>
                  <a:cubicBezTo>
                    <a:pt x="6958" y="1119"/>
                    <a:pt x="7042" y="1127"/>
                    <a:pt x="7125" y="1127"/>
                  </a:cubicBezTo>
                  <a:cubicBezTo>
                    <a:pt x="7251" y="1127"/>
                    <a:pt x="7376" y="1108"/>
                    <a:pt x="7503" y="1084"/>
                  </a:cubicBezTo>
                  <a:cubicBezTo>
                    <a:pt x="7683" y="1043"/>
                    <a:pt x="7866" y="1022"/>
                    <a:pt x="8048" y="1022"/>
                  </a:cubicBezTo>
                  <a:cubicBezTo>
                    <a:pt x="8076" y="1022"/>
                    <a:pt x="8104" y="1023"/>
                    <a:pt x="8132" y="1024"/>
                  </a:cubicBezTo>
                  <a:cubicBezTo>
                    <a:pt x="8346" y="1006"/>
                    <a:pt x="8559" y="993"/>
                    <a:pt x="8767" y="942"/>
                  </a:cubicBezTo>
                  <a:cubicBezTo>
                    <a:pt x="8871" y="916"/>
                    <a:pt x="8975" y="876"/>
                    <a:pt x="9079" y="850"/>
                  </a:cubicBezTo>
                  <a:cubicBezTo>
                    <a:pt x="9185" y="825"/>
                    <a:pt x="9298" y="829"/>
                    <a:pt x="9402" y="794"/>
                  </a:cubicBezTo>
                  <a:cubicBezTo>
                    <a:pt x="9608" y="719"/>
                    <a:pt x="9789" y="537"/>
                    <a:pt x="9951" y="385"/>
                  </a:cubicBezTo>
                  <a:cubicBezTo>
                    <a:pt x="9977" y="361"/>
                    <a:pt x="9993" y="329"/>
                    <a:pt x="9997" y="294"/>
                  </a:cubicBezTo>
                  <a:cubicBezTo>
                    <a:pt x="10002" y="215"/>
                    <a:pt x="9944" y="148"/>
                    <a:pt x="9867" y="141"/>
                  </a:cubicBezTo>
                  <a:lnTo>
                    <a:pt x="9840" y="137"/>
                  </a:lnTo>
                  <a:cubicBezTo>
                    <a:pt x="9688" y="124"/>
                    <a:pt x="9550" y="103"/>
                    <a:pt x="9418" y="103"/>
                  </a:cubicBezTo>
                  <a:cubicBezTo>
                    <a:pt x="9352" y="103"/>
                    <a:pt x="9287" y="108"/>
                    <a:pt x="9223" y="122"/>
                  </a:cubicBezTo>
                  <a:cubicBezTo>
                    <a:pt x="9046" y="163"/>
                    <a:pt x="8876" y="231"/>
                    <a:pt x="8690" y="231"/>
                  </a:cubicBezTo>
                  <a:cubicBezTo>
                    <a:pt x="8677" y="231"/>
                    <a:pt x="8664" y="231"/>
                    <a:pt x="8650" y="230"/>
                  </a:cubicBezTo>
                  <a:cubicBezTo>
                    <a:pt x="8314" y="239"/>
                    <a:pt x="7986" y="353"/>
                    <a:pt x="7643" y="353"/>
                  </a:cubicBezTo>
                  <a:cubicBezTo>
                    <a:pt x="7583" y="353"/>
                    <a:pt x="7522" y="350"/>
                    <a:pt x="7461" y="341"/>
                  </a:cubicBezTo>
                  <a:cubicBezTo>
                    <a:pt x="7375" y="341"/>
                    <a:pt x="7288" y="337"/>
                    <a:pt x="7201" y="337"/>
                  </a:cubicBezTo>
                  <a:cubicBezTo>
                    <a:pt x="7087" y="337"/>
                    <a:pt x="6973" y="343"/>
                    <a:pt x="6859" y="372"/>
                  </a:cubicBezTo>
                  <a:cubicBezTo>
                    <a:pt x="6802" y="386"/>
                    <a:pt x="6746" y="391"/>
                    <a:pt x="6690" y="391"/>
                  </a:cubicBezTo>
                  <a:cubicBezTo>
                    <a:pt x="6593" y="391"/>
                    <a:pt x="6496" y="378"/>
                    <a:pt x="6398" y="378"/>
                  </a:cubicBezTo>
                  <a:cubicBezTo>
                    <a:pt x="6349" y="378"/>
                    <a:pt x="6300" y="381"/>
                    <a:pt x="6251" y="391"/>
                  </a:cubicBezTo>
                  <a:cubicBezTo>
                    <a:pt x="6210" y="398"/>
                    <a:pt x="6169" y="401"/>
                    <a:pt x="6128" y="401"/>
                  </a:cubicBezTo>
                  <a:cubicBezTo>
                    <a:pt x="5992" y="401"/>
                    <a:pt x="5856" y="368"/>
                    <a:pt x="5720" y="368"/>
                  </a:cubicBezTo>
                  <a:cubicBezTo>
                    <a:pt x="5695" y="368"/>
                    <a:pt x="5669" y="370"/>
                    <a:pt x="5643" y="372"/>
                  </a:cubicBezTo>
                  <a:cubicBezTo>
                    <a:pt x="5570" y="380"/>
                    <a:pt x="5497" y="383"/>
                    <a:pt x="5424" y="383"/>
                  </a:cubicBezTo>
                  <a:cubicBezTo>
                    <a:pt x="5293" y="383"/>
                    <a:pt x="5163" y="371"/>
                    <a:pt x="5034" y="347"/>
                  </a:cubicBezTo>
                  <a:cubicBezTo>
                    <a:pt x="5004" y="344"/>
                    <a:pt x="4974" y="343"/>
                    <a:pt x="4944" y="343"/>
                  </a:cubicBezTo>
                  <a:cubicBezTo>
                    <a:pt x="4846" y="343"/>
                    <a:pt x="4748" y="355"/>
                    <a:pt x="4650" y="355"/>
                  </a:cubicBezTo>
                  <a:cubicBezTo>
                    <a:pt x="4573" y="355"/>
                    <a:pt x="4497" y="347"/>
                    <a:pt x="4423" y="321"/>
                  </a:cubicBezTo>
                  <a:cubicBezTo>
                    <a:pt x="4350" y="297"/>
                    <a:pt x="4275" y="290"/>
                    <a:pt x="4200" y="290"/>
                  </a:cubicBezTo>
                  <a:cubicBezTo>
                    <a:pt x="4107" y="290"/>
                    <a:pt x="4013" y="300"/>
                    <a:pt x="3921" y="300"/>
                  </a:cubicBezTo>
                  <a:cubicBezTo>
                    <a:pt x="3884" y="300"/>
                    <a:pt x="3848" y="299"/>
                    <a:pt x="3812" y="294"/>
                  </a:cubicBezTo>
                  <a:cubicBezTo>
                    <a:pt x="3677" y="277"/>
                    <a:pt x="3543" y="245"/>
                    <a:pt x="3406" y="245"/>
                  </a:cubicBezTo>
                  <a:cubicBezTo>
                    <a:pt x="3338" y="245"/>
                    <a:pt x="3270" y="253"/>
                    <a:pt x="3200" y="274"/>
                  </a:cubicBezTo>
                  <a:cubicBezTo>
                    <a:pt x="3188" y="275"/>
                    <a:pt x="3176" y="275"/>
                    <a:pt x="3164" y="275"/>
                  </a:cubicBezTo>
                  <a:cubicBezTo>
                    <a:pt x="2993" y="275"/>
                    <a:pt x="2830" y="206"/>
                    <a:pt x="2659" y="206"/>
                  </a:cubicBezTo>
                  <a:cubicBezTo>
                    <a:pt x="2636" y="206"/>
                    <a:pt x="2613" y="207"/>
                    <a:pt x="2589" y="210"/>
                  </a:cubicBezTo>
                  <a:cubicBezTo>
                    <a:pt x="2561" y="212"/>
                    <a:pt x="2532" y="213"/>
                    <a:pt x="2503" y="213"/>
                  </a:cubicBezTo>
                  <a:cubicBezTo>
                    <a:pt x="2429" y="213"/>
                    <a:pt x="2355" y="206"/>
                    <a:pt x="2283" y="192"/>
                  </a:cubicBezTo>
                  <a:cubicBezTo>
                    <a:pt x="2192" y="167"/>
                    <a:pt x="2103" y="144"/>
                    <a:pt x="2009" y="144"/>
                  </a:cubicBezTo>
                  <a:cubicBezTo>
                    <a:pt x="1999" y="144"/>
                    <a:pt x="1990" y="144"/>
                    <a:pt x="1980" y="144"/>
                  </a:cubicBezTo>
                  <a:cubicBezTo>
                    <a:pt x="1935" y="152"/>
                    <a:pt x="1890" y="155"/>
                    <a:pt x="1846" y="155"/>
                  </a:cubicBezTo>
                  <a:cubicBezTo>
                    <a:pt x="1684" y="155"/>
                    <a:pt x="1528" y="112"/>
                    <a:pt x="1370" y="86"/>
                  </a:cubicBezTo>
                  <a:cubicBezTo>
                    <a:pt x="1367" y="86"/>
                    <a:pt x="1364" y="86"/>
                    <a:pt x="1361" y="86"/>
                  </a:cubicBezTo>
                  <a:cubicBezTo>
                    <a:pt x="1296" y="86"/>
                    <a:pt x="1231" y="97"/>
                    <a:pt x="1168" y="97"/>
                  </a:cubicBezTo>
                  <a:cubicBezTo>
                    <a:pt x="1131" y="97"/>
                    <a:pt x="1095" y="93"/>
                    <a:pt x="1060" y="82"/>
                  </a:cubicBezTo>
                  <a:cubicBezTo>
                    <a:pt x="997" y="62"/>
                    <a:pt x="932" y="52"/>
                    <a:pt x="867" y="52"/>
                  </a:cubicBezTo>
                  <a:cubicBezTo>
                    <a:pt x="830" y="52"/>
                    <a:pt x="792" y="56"/>
                    <a:pt x="755" y="62"/>
                  </a:cubicBezTo>
                  <a:cubicBezTo>
                    <a:pt x="745" y="64"/>
                    <a:pt x="734" y="64"/>
                    <a:pt x="723" y="64"/>
                  </a:cubicBezTo>
                  <a:cubicBezTo>
                    <a:pt x="630" y="64"/>
                    <a:pt x="544" y="19"/>
                    <a:pt x="453" y="4"/>
                  </a:cubicBezTo>
                  <a:cubicBezTo>
                    <a:pt x="432" y="2"/>
                    <a:pt x="411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3"/>
            <p:cNvSpPr/>
            <p:nvPr/>
          </p:nvSpPr>
          <p:spPr>
            <a:xfrm>
              <a:off x="5111475" y="4967400"/>
              <a:ext cx="251225" cy="31150"/>
            </a:xfrm>
            <a:custGeom>
              <a:avLst/>
              <a:gdLst/>
              <a:ahLst/>
              <a:cxnLst/>
              <a:rect l="l" t="t" r="r" b="b"/>
              <a:pathLst>
                <a:path w="10049" h="1246" extrusionOk="0">
                  <a:moveTo>
                    <a:pt x="9903" y="0"/>
                  </a:moveTo>
                  <a:cubicBezTo>
                    <a:pt x="9901" y="0"/>
                    <a:pt x="9900" y="0"/>
                    <a:pt x="9899" y="0"/>
                  </a:cubicBezTo>
                  <a:lnTo>
                    <a:pt x="9863" y="0"/>
                  </a:lnTo>
                  <a:cubicBezTo>
                    <a:pt x="9664" y="10"/>
                    <a:pt x="9463" y="28"/>
                    <a:pt x="9266" y="57"/>
                  </a:cubicBezTo>
                  <a:cubicBezTo>
                    <a:pt x="9173" y="79"/>
                    <a:pt x="9087" y="124"/>
                    <a:pt x="9001" y="161"/>
                  </a:cubicBezTo>
                  <a:cubicBezTo>
                    <a:pt x="8914" y="197"/>
                    <a:pt x="8808" y="192"/>
                    <a:pt x="8709" y="203"/>
                  </a:cubicBezTo>
                  <a:cubicBezTo>
                    <a:pt x="8347" y="245"/>
                    <a:pt x="7988" y="388"/>
                    <a:pt x="7609" y="388"/>
                  </a:cubicBezTo>
                  <a:cubicBezTo>
                    <a:pt x="7581" y="388"/>
                    <a:pt x="7553" y="387"/>
                    <a:pt x="7525" y="385"/>
                  </a:cubicBezTo>
                  <a:cubicBezTo>
                    <a:pt x="7492" y="385"/>
                    <a:pt x="7459" y="384"/>
                    <a:pt x="7426" y="384"/>
                  </a:cubicBezTo>
                  <a:cubicBezTo>
                    <a:pt x="7256" y="384"/>
                    <a:pt x="7088" y="395"/>
                    <a:pt x="6920" y="446"/>
                  </a:cubicBezTo>
                  <a:cubicBezTo>
                    <a:pt x="6845" y="467"/>
                    <a:pt x="6770" y="472"/>
                    <a:pt x="6694" y="472"/>
                  </a:cubicBezTo>
                  <a:cubicBezTo>
                    <a:pt x="6637" y="472"/>
                    <a:pt x="6581" y="469"/>
                    <a:pt x="6525" y="469"/>
                  </a:cubicBezTo>
                  <a:cubicBezTo>
                    <a:pt x="6452" y="469"/>
                    <a:pt x="6380" y="474"/>
                    <a:pt x="6308" y="493"/>
                  </a:cubicBezTo>
                  <a:cubicBezTo>
                    <a:pt x="6251" y="509"/>
                    <a:pt x="6193" y="514"/>
                    <a:pt x="6135" y="514"/>
                  </a:cubicBezTo>
                  <a:cubicBezTo>
                    <a:pt x="6027" y="514"/>
                    <a:pt x="5917" y="496"/>
                    <a:pt x="5808" y="496"/>
                  </a:cubicBezTo>
                  <a:cubicBezTo>
                    <a:pt x="5770" y="496"/>
                    <a:pt x="5731" y="498"/>
                    <a:pt x="5693" y="504"/>
                  </a:cubicBezTo>
                  <a:cubicBezTo>
                    <a:pt x="5581" y="522"/>
                    <a:pt x="5468" y="531"/>
                    <a:pt x="5354" y="531"/>
                  </a:cubicBezTo>
                  <a:cubicBezTo>
                    <a:pt x="5262" y="531"/>
                    <a:pt x="5170" y="525"/>
                    <a:pt x="5079" y="513"/>
                  </a:cubicBezTo>
                  <a:cubicBezTo>
                    <a:pt x="5063" y="512"/>
                    <a:pt x="5048" y="512"/>
                    <a:pt x="5033" y="512"/>
                  </a:cubicBezTo>
                  <a:cubicBezTo>
                    <a:pt x="4899" y="512"/>
                    <a:pt x="4765" y="545"/>
                    <a:pt x="4631" y="545"/>
                  </a:cubicBezTo>
                  <a:cubicBezTo>
                    <a:pt x="4575" y="545"/>
                    <a:pt x="4518" y="539"/>
                    <a:pt x="4462" y="522"/>
                  </a:cubicBezTo>
                  <a:cubicBezTo>
                    <a:pt x="4401" y="505"/>
                    <a:pt x="4340" y="499"/>
                    <a:pt x="4279" y="499"/>
                  </a:cubicBezTo>
                  <a:cubicBezTo>
                    <a:pt x="4147" y="499"/>
                    <a:pt x="4015" y="527"/>
                    <a:pt x="3883" y="527"/>
                  </a:cubicBezTo>
                  <a:cubicBezTo>
                    <a:pt x="3870" y="527"/>
                    <a:pt x="3858" y="526"/>
                    <a:pt x="3845" y="526"/>
                  </a:cubicBezTo>
                  <a:cubicBezTo>
                    <a:pt x="3722" y="520"/>
                    <a:pt x="3599" y="499"/>
                    <a:pt x="3476" y="499"/>
                  </a:cubicBezTo>
                  <a:cubicBezTo>
                    <a:pt x="3394" y="499"/>
                    <a:pt x="3311" y="509"/>
                    <a:pt x="3227" y="539"/>
                  </a:cubicBezTo>
                  <a:cubicBezTo>
                    <a:pt x="3199" y="542"/>
                    <a:pt x="3172" y="543"/>
                    <a:pt x="3145" y="543"/>
                  </a:cubicBezTo>
                  <a:cubicBezTo>
                    <a:pt x="3001" y="543"/>
                    <a:pt x="2858" y="503"/>
                    <a:pt x="2713" y="503"/>
                  </a:cubicBezTo>
                  <a:cubicBezTo>
                    <a:pt x="2678" y="503"/>
                    <a:pt x="2643" y="505"/>
                    <a:pt x="2608" y="511"/>
                  </a:cubicBezTo>
                  <a:cubicBezTo>
                    <a:pt x="2559" y="517"/>
                    <a:pt x="2509" y="521"/>
                    <a:pt x="2459" y="521"/>
                  </a:cubicBezTo>
                  <a:cubicBezTo>
                    <a:pt x="2406" y="521"/>
                    <a:pt x="2353" y="517"/>
                    <a:pt x="2300" y="509"/>
                  </a:cubicBezTo>
                  <a:cubicBezTo>
                    <a:pt x="2218" y="490"/>
                    <a:pt x="2133" y="481"/>
                    <a:pt x="2048" y="481"/>
                  </a:cubicBezTo>
                  <a:cubicBezTo>
                    <a:pt x="2029" y="481"/>
                    <a:pt x="2009" y="481"/>
                    <a:pt x="1990" y="482"/>
                  </a:cubicBezTo>
                  <a:cubicBezTo>
                    <a:pt x="1926" y="497"/>
                    <a:pt x="1862" y="502"/>
                    <a:pt x="1798" y="502"/>
                  </a:cubicBezTo>
                  <a:cubicBezTo>
                    <a:pt x="1656" y="502"/>
                    <a:pt x="1514" y="475"/>
                    <a:pt x="1373" y="458"/>
                  </a:cubicBezTo>
                  <a:cubicBezTo>
                    <a:pt x="1294" y="463"/>
                    <a:pt x="1215" y="481"/>
                    <a:pt x="1136" y="481"/>
                  </a:cubicBezTo>
                  <a:cubicBezTo>
                    <a:pt x="1112" y="481"/>
                    <a:pt x="1087" y="480"/>
                    <a:pt x="1063" y="475"/>
                  </a:cubicBezTo>
                  <a:cubicBezTo>
                    <a:pt x="1008" y="464"/>
                    <a:pt x="955" y="459"/>
                    <a:pt x="901" y="459"/>
                  </a:cubicBezTo>
                  <a:cubicBezTo>
                    <a:pt x="851" y="459"/>
                    <a:pt x="802" y="463"/>
                    <a:pt x="753" y="473"/>
                  </a:cubicBezTo>
                  <a:cubicBezTo>
                    <a:pt x="734" y="476"/>
                    <a:pt x="716" y="478"/>
                    <a:pt x="699" y="478"/>
                  </a:cubicBezTo>
                  <a:cubicBezTo>
                    <a:pt x="612" y="478"/>
                    <a:pt x="529" y="444"/>
                    <a:pt x="444" y="435"/>
                  </a:cubicBezTo>
                  <a:cubicBezTo>
                    <a:pt x="434" y="434"/>
                    <a:pt x="425" y="434"/>
                    <a:pt x="415" y="434"/>
                  </a:cubicBezTo>
                  <a:cubicBezTo>
                    <a:pt x="315" y="434"/>
                    <a:pt x="217" y="459"/>
                    <a:pt x="129" y="508"/>
                  </a:cubicBezTo>
                  <a:lnTo>
                    <a:pt x="125" y="511"/>
                  </a:lnTo>
                  <a:cubicBezTo>
                    <a:pt x="101" y="522"/>
                    <a:pt x="81" y="540"/>
                    <a:pt x="65" y="562"/>
                  </a:cubicBezTo>
                  <a:cubicBezTo>
                    <a:pt x="1" y="644"/>
                    <a:pt x="15" y="765"/>
                    <a:pt x="99" y="829"/>
                  </a:cubicBezTo>
                  <a:cubicBezTo>
                    <a:pt x="189" y="896"/>
                    <a:pt x="293" y="938"/>
                    <a:pt x="402" y="955"/>
                  </a:cubicBezTo>
                  <a:cubicBezTo>
                    <a:pt x="408" y="955"/>
                    <a:pt x="413" y="955"/>
                    <a:pt x="419" y="955"/>
                  </a:cubicBezTo>
                  <a:cubicBezTo>
                    <a:pt x="479" y="955"/>
                    <a:pt x="539" y="944"/>
                    <a:pt x="599" y="944"/>
                  </a:cubicBezTo>
                  <a:cubicBezTo>
                    <a:pt x="638" y="944"/>
                    <a:pt x="677" y="949"/>
                    <a:pt x="716" y="964"/>
                  </a:cubicBezTo>
                  <a:cubicBezTo>
                    <a:pt x="793" y="992"/>
                    <a:pt x="875" y="1007"/>
                    <a:pt x="957" y="1007"/>
                  </a:cubicBezTo>
                  <a:cubicBezTo>
                    <a:pt x="980" y="1007"/>
                    <a:pt x="1003" y="1006"/>
                    <a:pt x="1026" y="1004"/>
                  </a:cubicBezTo>
                  <a:cubicBezTo>
                    <a:pt x="1038" y="1003"/>
                    <a:pt x="1049" y="1002"/>
                    <a:pt x="1060" y="1002"/>
                  </a:cubicBezTo>
                  <a:cubicBezTo>
                    <a:pt x="1152" y="1002"/>
                    <a:pt x="1242" y="1044"/>
                    <a:pt x="1336" y="1060"/>
                  </a:cubicBezTo>
                  <a:cubicBezTo>
                    <a:pt x="1352" y="1061"/>
                    <a:pt x="1367" y="1061"/>
                    <a:pt x="1383" y="1061"/>
                  </a:cubicBezTo>
                  <a:cubicBezTo>
                    <a:pt x="1446" y="1061"/>
                    <a:pt x="1510" y="1059"/>
                    <a:pt x="1574" y="1059"/>
                  </a:cubicBezTo>
                  <a:cubicBezTo>
                    <a:pt x="1703" y="1059"/>
                    <a:pt x="1831" y="1066"/>
                    <a:pt x="1959" y="1112"/>
                  </a:cubicBezTo>
                  <a:cubicBezTo>
                    <a:pt x="2004" y="1120"/>
                    <a:pt x="2049" y="1124"/>
                    <a:pt x="2095" y="1124"/>
                  </a:cubicBezTo>
                  <a:cubicBezTo>
                    <a:pt x="2154" y="1124"/>
                    <a:pt x="2212" y="1118"/>
                    <a:pt x="2271" y="1113"/>
                  </a:cubicBezTo>
                  <a:cubicBezTo>
                    <a:pt x="2290" y="1112"/>
                    <a:pt x="2309" y="1111"/>
                    <a:pt x="2329" y="1111"/>
                  </a:cubicBezTo>
                  <a:cubicBezTo>
                    <a:pt x="2414" y="1111"/>
                    <a:pt x="2497" y="1126"/>
                    <a:pt x="2581" y="1141"/>
                  </a:cubicBezTo>
                  <a:cubicBezTo>
                    <a:pt x="2640" y="1157"/>
                    <a:pt x="2700" y="1162"/>
                    <a:pt x="2760" y="1162"/>
                  </a:cubicBezTo>
                  <a:cubicBezTo>
                    <a:pt x="2863" y="1162"/>
                    <a:pt x="2966" y="1147"/>
                    <a:pt x="3069" y="1147"/>
                  </a:cubicBezTo>
                  <a:cubicBezTo>
                    <a:pt x="3115" y="1147"/>
                    <a:pt x="3161" y="1150"/>
                    <a:pt x="3207" y="1159"/>
                  </a:cubicBezTo>
                  <a:cubicBezTo>
                    <a:pt x="3310" y="1206"/>
                    <a:pt x="3414" y="1218"/>
                    <a:pt x="3520" y="1218"/>
                  </a:cubicBezTo>
                  <a:cubicBezTo>
                    <a:pt x="3623" y="1218"/>
                    <a:pt x="3727" y="1206"/>
                    <a:pt x="3831" y="1206"/>
                  </a:cubicBezTo>
                  <a:cubicBezTo>
                    <a:pt x="3996" y="1206"/>
                    <a:pt x="4162" y="1238"/>
                    <a:pt x="4326" y="1238"/>
                  </a:cubicBezTo>
                  <a:cubicBezTo>
                    <a:pt x="4370" y="1238"/>
                    <a:pt x="4414" y="1236"/>
                    <a:pt x="4458" y="1230"/>
                  </a:cubicBezTo>
                  <a:cubicBezTo>
                    <a:pt x="4497" y="1225"/>
                    <a:pt x="4537" y="1223"/>
                    <a:pt x="4576" y="1223"/>
                  </a:cubicBezTo>
                  <a:cubicBezTo>
                    <a:pt x="4709" y="1223"/>
                    <a:pt x="4842" y="1246"/>
                    <a:pt x="4975" y="1246"/>
                  </a:cubicBezTo>
                  <a:cubicBezTo>
                    <a:pt x="5012" y="1246"/>
                    <a:pt x="5049" y="1244"/>
                    <a:pt x="5086" y="1239"/>
                  </a:cubicBezTo>
                  <a:cubicBezTo>
                    <a:pt x="5216" y="1223"/>
                    <a:pt x="5347" y="1212"/>
                    <a:pt x="5479" y="1212"/>
                  </a:cubicBezTo>
                  <a:cubicBezTo>
                    <a:pt x="5557" y="1212"/>
                    <a:pt x="5634" y="1216"/>
                    <a:pt x="5712" y="1225"/>
                  </a:cubicBezTo>
                  <a:cubicBezTo>
                    <a:pt x="5736" y="1228"/>
                    <a:pt x="5761" y="1229"/>
                    <a:pt x="5786" y="1229"/>
                  </a:cubicBezTo>
                  <a:cubicBezTo>
                    <a:pt x="5932" y="1229"/>
                    <a:pt x="6077" y="1184"/>
                    <a:pt x="6223" y="1184"/>
                  </a:cubicBezTo>
                  <a:cubicBezTo>
                    <a:pt x="6262" y="1184"/>
                    <a:pt x="6302" y="1187"/>
                    <a:pt x="6341" y="1195"/>
                  </a:cubicBezTo>
                  <a:cubicBezTo>
                    <a:pt x="6380" y="1203"/>
                    <a:pt x="6419" y="1207"/>
                    <a:pt x="6457" y="1207"/>
                  </a:cubicBezTo>
                  <a:cubicBezTo>
                    <a:pt x="6595" y="1207"/>
                    <a:pt x="6729" y="1167"/>
                    <a:pt x="6867" y="1167"/>
                  </a:cubicBezTo>
                  <a:cubicBezTo>
                    <a:pt x="6901" y="1167"/>
                    <a:pt x="6936" y="1169"/>
                    <a:pt x="6971" y="1175"/>
                  </a:cubicBezTo>
                  <a:cubicBezTo>
                    <a:pt x="7026" y="1185"/>
                    <a:pt x="7082" y="1190"/>
                    <a:pt x="7137" y="1190"/>
                  </a:cubicBezTo>
                  <a:cubicBezTo>
                    <a:pt x="7295" y="1190"/>
                    <a:pt x="7450" y="1155"/>
                    <a:pt x="7604" y="1124"/>
                  </a:cubicBezTo>
                  <a:cubicBezTo>
                    <a:pt x="8016" y="997"/>
                    <a:pt x="8454" y="1059"/>
                    <a:pt x="8874" y="909"/>
                  </a:cubicBezTo>
                  <a:cubicBezTo>
                    <a:pt x="9074" y="831"/>
                    <a:pt x="9295" y="778"/>
                    <a:pt x="9510" y="710"/>
                  </a:cubicBezTo>
                  <a:cubicBezTo>
                    <a:pt x="9622" y="665"/>
                    <a:pt x="9718" y="592"/>
                    <a:pt x="9795" y="498"/>
                  </a:cubicBezTo>
                  <a:cubicBezTo>
                    <a:pt x="9879" y="407"/>
                    <a:pt x="9961" y="320"/>
                    <a:pt x="10025" y="221"/>
                  </a:cubicBezTo>
                  <a:cubicBezTo>
                    <a:pt x="10041" y="197"/>
                    <a:pt x="10049" y="166"/>
                    <a:pt x="10049" y="137"/>
                  </a:cubicBezTo>
                  <a:cubicBezTo>
                    <a:pt x="10043" y="60"/>
                    <a:pt x="9979" y="0"/>
                    <a:pt x="9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3"/>
            <p:cNvSpPr/>
            <p:nvPr/>
          </p:nvSpPr>
          <p:spPr>
            <a:xfrm>
              <a:off x="4551475" y="4853350"/>
              <a:ext cx="271075" cy="25700"/>
            </a:xfrm>
            <a:custGeom>
              <a:avLst/>
              <a:gdLst/>
              <a:ahLst/>
              <a:cxnLst/>
              <a:rect l="l" t="t" r="r" b="b"/>
              <a:pathLst>
                <a:path w="10843" h="1028" extrusionOk="0">
                  <a:moveTo>
                    <a:pt x="422" y="1"/>
                  </a:moveTo>
                  <a:cubicBezTo>
                    <a:pt x="324" y="1"/>
                    <a:pt x="227" y="21"/>
                    <a:pt x="137" y="61"/>
                  </a:cubicBezTo>
                  <a:lnTo>
                    <a:pt x="132" y="61"/>
                  </a:lnTo>
                  <a:cubicBezTo>
                    <a:pt x="105" y="72"/>
                    <a:pt x="81" y="90"/>
                    <a:pt x="65" y="116"/>
                  </a:cubicBezTo>
                  <a:cubicBezTo>
                    <a:pt x="1" y="196"/>
                    <a:pt x="13" y="313"/>
                    <a:pt x="94" y="377"/>
                  </a:cubicBezTo>
                  <a:cubicBezTo>
                    <a:pt x="189" y="448"/>
                    <a:pt x="298" y="497"/>
                    <a:pt x="415" y="517"/>
                  </a:cubicBezTo>
                  <a:cubicBezTo>
                    <a:pt x="430" y="519"/>
                    <a:pt x="445" y="519"/>
                    <a:pt x="460" y="519"/>
                  </a:cubicBezTo>
                  <a:cubicBezTo>
                    <a:pt x="508" y="519"/>
                    <a:pt x="557" y="514"/>
                    <a:pt x="605" y="514"/>
                  </a:cubicBezTo>
                  <a:cubicBezTo>
                    <a:pt x="655" y="514"/>
                    <a:pt x="703" y="519"/>
                    <a:pt x="751" y="539"/>
                  </a:cubicBezTo>
                  <a:cubicBezTo>
                    <a:pt x="842" y="578"/>
                    <a:pt x="935" y="596"/>
                    <a:pt x="1030" y="596"/>
                  </a:cubicBezTo>
                  <a:cubicBezTo>
                    <a:pt x="1047" y="596"/>
                    <a:pt x="1064" y="595"/>
                    <a:pt x="1081" y="594"/>
                  </a:cubicBezTo>
                  <a:cubicBezTo>
                    <a:pt x="1088" y="593"/>
                    <a:pt x="1095" y="593"/>
                    <a:pt x="1102" y="593"/>
                  </a:cubicBezTo>
                  <a:cubicBezTo>
                    <a:pt x="1209" y="593"/>
                    <a:pt x="1308" y="643"/>
                    <a:pt x="1411" y="663"/>
                  </a:cubicBezTo>
                  <a:cubicBezTo>
                    <a:pt x="1635" y="676"/>
                    <a:pt x="1862" y="663"/>
                    <a:pt x="2077" y="740"/>
                  </a:cubicBezTo>
                  <a:cubicBezTo>
                    <a:pt x="2145" y="756"/>
                    <a:pt x="2214" y="761"/>
                    <a:pt x="2284" y="761"/>
                  </a:cubicBezTo>
                  <a:cubicBezTo>
                    <a:pt x="2327" y="761"/>
                    <a:pt x="2370" y="759"/>
                    <a:pt x="2413" y="756"/>
                  </a:cubicBezTo>
                  <a:cubicBezTo>
                    <a:pt x="2526" y="756"/>
                    <a:pt x="2637" y="771"/>
                    <a:pt x="2747" y="796"/>
                  </a:cubicBezTo>
                  <a:cubicBezTo>
                    <a:pt x="2829" y="820"/>
                    <a:pt x="2913" y="825"/>
                    <a:pt x="2997" y="825"/>
                  </a:cubicBezTo>
                  <a:cubicBezTo>
                    <a:pt x="3066" y="825"/>
                    <a:pt x="3135" y="822"/>
                    <a:pt x="3203" y="822"/>
                  </a:cubicBezTo>
                  <a:cubicBezTo>
                    <a:pt x="3274" y="822"/>
                    <a:pt x="3345" y="825"/>
                    <a:pt x="3414" y="840"/>
                  </a:cubicBezTo>
                  <a:cubicBezTo>
                    <a:pt x="3552" y="904"/>
                    <a:pt x="3695" y="912"/>
                    <a:pt x="3837" y="912"/>
                  </a:cubicBezTo>
                  <a:cubicBezTo>
                    <a:pt x="3883" y="912"/>
                    <a:pt x="3929" y="911"/>
                    <a:pt x="3975" y="911"/>
                  </a:cubicBezTo>
                  <a:cubicBezTo>
                    <a:pt x="4011" y="911"/>
                    <a:pt x="4047" y="912"/>
                    <a:pt x="4082" y="913"/>
                  </a:cubicBezTo>
                  <a:cubicBezTo>
                    <a:pt x="4276" y="923"/>
                    <a:pt x="4468" y="962"/>
                    <a:pt x="4662" y="962"/>
                  </a:cubicBezTo>
                  <a:cubicBezTo>
                    <a:pt x="4692" y="962"/>
                    <a:pt x="4723" y="961"/>
                    <a:pt x="4754" y="959"/>
                  </a:cubicBezTo>
                  <a:cubicBezTo>
                    <a:pt x="4781" y="957"/>
                    <a:pt x="4808" y="956"/>
                    <a:pt x="4835" y="956"/>
                  </a:cubicBezTo>
                  <a:cubicBezTo>
                    <a:pt x="5014" y="956"/>
                    <a:pt x="5194" y="994"/>
                    <a:pt x="5375" y="994"/>
                  </a:cubicBezTo>
                  <a:cubicBezTo>
                    <a:pt x="5391" y="994"/>
                    <a:pt x="5407" y="994"/>
                    <a:pt x="5423" y="994"/>
                  </a:cubicBezTo>
                  <a:cubicBezTo>
                    <a:pt x="5519" y="984"/>
                    <a:pt x="5616" y="979"/>
                    <a:pt x="5712" y="979"/>
                  </a:cubicBezTo>
                  <a:cubicBezTo>
                    <a:pt x="5841" y="979"/>
                    <a:pt x="5969" y="988"/>
                    <a:pt x="6097" y="1004"/>
                  </a:cubicBezTo>
                  <a:cubicBezTo>
                    <a:pt x="6132" y="1010"/>
                    <a:pt x="6168" y="1012"/>
                    <a:pt x="6204" y="1012"/>
                  </a:cubicBezTo>
                  <a:cubicBezTo>
                    <a:pt x="6337" y="1012"/>
                    <a:pt x="6471" y="983"/>
                    <a:pt x="6606" y="983"/>
                  </a:cubicBezTo>
                  <a:cubicBezTo>
                    <a:pt x="6661" y="983"/>
                    <a:pt x="6715" y="988"/>
                    <a:pt x="6770" y="1001"/>
                  </a:cubicBezTo>
                  <a:cubicBezTo>
                    <a:pt x="6818" y="1012"/>
                    <a:pt x="6865" y="1017"/>
                    <a:pt x="6913" y="1017"/>
                  </a:cubicBezTo>
                  <a:cubicBezTo>
                    <a:pt x="7042" y="1017"/>
                    <a:pt x="7171" y="985"/>
                    <a:pt x="7301" y="985"/>
                  </a:cubicBezTo>
                  <a:cubicBezTo>
                    <a:pt x="7349" y="985"/>
                    <a:pt x="7397" y="989"/>
                    <a:pt x="7445" y="1001"/>
                  </a:cubicBezTo>
                  <a:cubicBezTo>
                    <a:pt x="7524" y="1020"/>
                    <a:pt x="7602" y="1027"/>
                    <a:pt x="7681" y="1027"/>
                  </a:cubicBezTo>
                  <a:cubicBezTo>
                    <a:pt x="7828" y="1027"/>
                    <a:pt x="7975" y="1001"/>
                    <a:pt x="8122" y="977"/>
                  </a:cubicBezTo>
                  <a:cubicBezTo>
                    <a:pt x="8567" y="884"/>
                    <a:pt x="9030" y="948"/>
                    <a:pt x="9479" y="846"/>
                  </a:cubicBezTo>
                  <a:cubicBezTo>
                    <a:pt x="9700" y="765"/>
                    <a:pt x="9928" y="755"/>
                    <a:pt x="10156" y="720"/>
                  </a:cubicBezTo>
                  <a:cubicBezTo>
                    <a:pt x="10379" y="645"/>
                    <a:pt x="10583" y="490"/>
                    <a:pt x="10775" y="348"/>
                  </a:cubicBezTo>
                  <a:cubicBezTo>
                    <a:pt x="10806" y="324"/>
                    <a:pt x="10826" y="289"/>
                    <a:pt x="10831" y="253"/>
                  </a:cubicBezTo>
                  <a:cubicBezTo>
                    <a:pt x="10842" y="174"/>
                    <a:pt x="10787" y="101"/>
                    <a:pt x="10711" y="90"/>
                  </a:cubicBezTo>
                  <a:lnTo>
                    <a:pt x="10694" y="90"/>
                  </a:lnTo>
                  <a:cubicBezTo>
                    <a:pt x="10516" y="65"/>
                    <a:pt x="10346" y="29"/>
                    <a:pt x="10183" y="29"/>
                  </a:cubicBezTo>
                  <a:cubicBezTo>
                    <a:pt x="10128" y="29"/>
                    <a:pt x="10073" y="33"/>
                    <a:pt x="10019" y="43"/>
                  </a:cubicBezTo>
                  <a:cubicBezTo>
                    <a:pt x="9817" y="80"/>
                    <a:pt x="9618" y="135"/>
                    <a:pt x="9410" y="135"/>
                  </a:cubicBezTo>
                  <a:cubicBezTo>
                    <a:pt x="9400" y="135"/>
                    <a:pt x="9390" y="134"/>
                    <a:pt x="9381" y="134"/>
                  </a:cubicBezTo>
                  <a:cubicBezTo>
                    <a:pt x="9010" y="136"/>
                    <a:pt x="8648" y="251"/>
                    <a:pt x="8274" y="251"/>
                  </a:cubicBezTo>
                  <a:cubicBezTo>
                    <a:pt x="8210" y="251"/>
                    <a:pt x="8145" y="248"/>
                    <a:pt x="8080" y="240"/>
                  </a:cubicBezTo>
                  <a:cubicBezTo>
                    <a:pt x="8005" y="237"/>
                    <a:pt x="7930" y="234"/>
                    <a:pt x="7854" y="234"/>
                  </a:cubicBezTo>
                  <a:cubicBezTo>
                    <a:pt x="7711" y="234"/>
                    <a:pt x="7567" y="243"/>
                    <a:pt x="7423" y="275"/>
                  </a:cubicBezTo>
                  <a:cubicBezTo>
                    <a:pt x="7357" y="289"/>
                    <a:pt x="7291" y="293"/>
                    <a:pt x="7225" y="293"/>
                  </a:cubicBezTo>
                  <a:cubicBezTo>
                    <a:pt x="7132" y="293"/>
                    <a:pt x="7040" y="285"/>
                    <a:pt x="6947" y="285"/>
                  </a:cubicBezTo>
                  <a:cubicBezTo>
                    <a:pt x="6886" y="285"/>
                    <a:pt x="6825" y="289"/>
                    <a:pt x="6764" y="300"/>
                  </a:cubicBezTo>
                  <a:cubicBezTo>
                    <a:pt x="6718" y="309"/>
                    <a:pt x="6672" y="312"/>
                    <a:pt x="6625" y="312"/>
                  </a:cubicBezTo>
                  <a:cubicBezTo>
                    <a:pt x="6486" y="312"/>
                    <a:pt x="6346" y="283"/>
                    <a:pt x="6207" y="283"/>
                  </a:cubicBezTo>
                  <a:cubicBezTo>
                    <a:pt x="6173" y="283"/>
                    <a:pt x="6140" y="285"/>
                    <a:pt x="6106" y="289"/>
                  </a:cubicBezTo>
                  <a:cubicBezTo>
                    <a:pt x="6018" y="298"/>
                    <a:pt x="5931" y="302"/>
                    <a:pt x="5844" y="302"/>
                  </a:cubicBezTo>
                  <a:cubicBezTo>
                    <a:pt x="5710" y="302"/>
                    <a:pt x="5577" y="292"/>
                    <a:pt x="5445" y="271"/>
                  </a:cubicBezTo>
                  <a:cubicBezTo>
                    <a:pt x="5420" y="269"/>
                    <a:pt x="5394" y="268"/>
                    <a:pt x="5369" y="268"/>
                  </a:cubicBezTo>
                  <a:cubicBezTo>
                    <a:pt x="5248" y="268"/>
                    <a:pt x="5126" y="288"/>
                    <a:pt x="5005" y="288"/>
                  </a:cubicBezTo>
                  <a:cubicBezTo>
                    <a:pt x="4931" y="288"/>
                    <a:pt x="4856" y="280"/>
                    <a:pt x="4783" y="256"/>
                  </a:cubicBezTo>
                  <a:cubicBezTo>
                    <a:pt x="4710" y="233"/>
                    <a:pt x="4635" y="225"/>
                    <a:pt x="4561" y="225"/>
                  </a:cubicBezTo>
                  <a:cubicBezTo>
                    <a:pt x="4445" y="225"/>
                    <a:pt x="4329" y="243"/>
                    <a:pt x="4213" y="243"/>
                  </a:cubicBezTo>
                  <a:cubicBezTo>
                    <a:pt x="4182" y="243"/>
                    <a:pt x="4150" y="242"/>
                    <a:pt x="4119" y="238"/>
                  </a:cubicBezTo>
                  <a:cubicBezTo>
                    <a:pt x="3976" y="224"/>
                    <a:pt x="3835" y="193"/>
                    <a:pt x="3690" y="193"/>
                  </a:cubicBezTo>
                  <a:cubicBezTo>
                    <a:pt x="3613" y="193"/>
                    <a:pt x="3534" y="202"/>
                    <a:pt x="3455" y="227"/>
                  </a:cubicBezTo>
                  <a:cubicBezTo>
                    <a:pt x="3436" y="229"/>
                    <a:pt x="3417" y="229"/>
                    <a:pt x="3399" y="229"/>
                  </a:cubicBezTo>
                  <a:cubicBezTo>
                    <a:pt x="3224" y="229"/>
                    <a:pt x="3053" y="168"/>
                    <a:pt x="2876" y="168"/>
                  </a:cubicBezTo>
                  <a:cubicBezTo>
                    <a:pt x="2849" y="168"/>
                    <a:pt x="2822" y="169"/>
                    <a:pt x="2794" y="172"/>
                  </a:cubicBezTo>
                  <a:cubicBezTo>
                    <a:pt x="2757" y="176"/>
                    <a:pt x="2719" y="177"/>
                    <a:pt x="2682" y="177"/>
                  </a:cubicBezTo>
                  <a:cubicBezTo>
                    <a:pt x="2609" y="177"/>
                    <a:pt x="2536" y="171"/>
                    <a:pt x="2464" y="158"/>
                  </a:cubicBezTo>
                  <a:cubicBezTo>
                    <a:pt x="2368" y="137"/>
                    <a:pt x="2272" y="116"/>
                    <a:pt x="2174" y="116"/>
                  </a:cubicBezTo>
                  <a:cubicBezTo>
                    <a:pt x="2160" y="116"/>
                    <a:pt x="2146" y="117"/>
                    <a:pt x="2132" y="118"/>
                  </a:cubicBezTo>
                  <a:cubicBezTo>
                    <a:pt x="2078" y="127"/>
                    <a:pt x="2024" y="131"/>
                    <a:pt x="1970" y="131"/>
                  </a:cubicBezTo>
                  <a:cubicBezTo>
                    <a:pt x="1802" y="131"/>
                    <a:pt x="1637" y="92"/>
                    <a:pt x="1471" y="70"/>
                  </a:cubicBezTo>
                  <a:cubicBezTo>
                    <a:pt x="1424" y="82"/>
                    <a:pt x="1378" y="87"/>
                    <a:pt x="1332" y="87"/>
                  </a:cubicBezTo>
                  <a:cubicBezTo>
                    <a:pt x="1193" y="87"/>
                    <a:pt x="1059" y="45"/>
                    <a:pt x="919" y="45"/>
                  </a:cubicBezTo>
                  <a:cubicBezTo>
                    <a:pt x="882" y="45"/>
                    <a:pt x="844" y="48"/>
                    <a:pt x="805" y="56"/>
                  </a:cubicBezTo>
                  <a:cubicBezTo>
                    <a:pt x="791" y="58"/>
                    <a:pt x="776" y="59"/>
                    <a:pt x="762" y="59"/>
                  </a:cubicBezTo>
                  <a:cubicBezTo>
                    <a:pt x="664" y="59"/>
                    <a:pt x="572" y="16"/>
                    <a:pt x="477" y="3"/>
                  </a:cubicBezTo>
                  <a:cubicBezTo>
                    <a:pt x="459" y="1"/>
                    <a:pt x="440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3"/>
            <p:cNvSpPr/>
            <p:nvPr/>
          </p:nvSpPr>
          <p:spPr>
            <a:xfrm>
              <a:off x="5102075" y="4871625"/>
              <a:ext cx="274450" cy="37000"/>
            </a:xfrm>
            <a:custGeom>
              <a:avLst/>
              <a:gdLst/>
              <a:ahLst/>
              <a:cxnLst/>
              <a:rect l="l" t="t" r="r" b="b"/>
              <a:pathLst>
                <a:path w="10978" h="1480" extrusionOk="0">
                  <a:moveTo>
                    <a:pt x="10456" y="0"/>
                  </a:moveTo>
                  <a:cubicBezTo>
                    <a:pt x="10341" y="0"/>
                    <a:pt x="10230" y="10"/>
                    <a:pt x="10129" y="47"/>
                  </a:cubicBezTo>
                  <a:cubicBezTo>
                    <a:pt x="9927" y="122"/>
                    <a:pt x="9708" y="171"/>
                    <a:pt x="9496" y="217"/>
                  </a:cubicBezTo>
                  <a:cubicBezTo>
                    <a:pt x="9284" y="263"/>
                    <a:pt x="9067" y="310"/>
                    <a:pt x="8852" y="367"/>
                  </a:cubicBezTo>
                  <a:cubicBezTo>
                    <a:pt x="8647" y="436"/>
                    <a:pt x="8430" y="472"/>
                    <a:pt x="8215" y="472"/>
                  </a:cubicBezTo>
                  <a:cubicBezTo>
                    <a:pt x="8209" y="472"/>
                    <a:pt x="8204" y="472"/>
                    <a:pt x="8199" y="472"/>
                  </a:cubicBezTo>
                  <a:cubicBezTo>
                    <a:pt x="7974" y="481"/>
                    <a:pt x="7755" y="509"/>
                    <a:pt x="7538" y="575"/>
                  </a:cubicBezTo>
                  <a:cubicBezTo>
                    <a:pt x="7323" y="640"/>
                    <a:pt x="7091" y="591"/>
                    <a:pt x="6876" y="657"/>
                  </a:cubicBezTo>
                  <a:cubicBezTo>
                    <a:pt x="6796" y="681"/>
                    <a:pt x="6713" y="687"/>
                    <a:pt x="6630" y="687"/>
                  </a:cubicBezTo>
                  <a:cubicBezTo>
                    <a:pt x="6553" y="687"/>
                    <a:pt x="6476" y="682"/>
                    <a:pt x="6399" y="682"/>
                  </a:cubicBezTo>
                  <a:cubicBezTo>
                    <a:pt x="6334" y="682"/>
                    <a:pt x="6270" y="685"/>
                    <a:pt x="6206" y="699"/>
                  </a:cubicBezTo>
                  <a:cubicBezTo>
                    <a:pt x="6095" y="717"/>
                    <a:pt x="5987" y="735"/>
                    <a:pt x="5874" y="741"/>
                  </a:cubicBezTo>
                  <a:cubicBezTo>
                    <a:pt x="5854" y="742"/>
                    <a:pt x="5833" y="742"/>
                    <a:pt x="5812" y="742"/>
                  </a:cubicBezTo>
                  <a:cubicBezTo>
                    <a:pt x="5719" y="742"/>
                    <a:pt x="5628" y="731"/>
                    <a:pt x="5537" y="730"/>
                  </a:cubicBezTo>
                  <a:cubicBezTo>
                    <a:pt x="5532" y="730"/>
                    <a:pt x="5528" y="730"/>
                    <a:pt x="5523" y="730"/>
                  </a:cubicBezTo>
                  <a:cubicBezTo>
                    <a:pt x="5354" y="730"/>
                    <a:pt x="5188" y="780"/>
                    <a:pt x="5020" y="780"/>
                  </a:cubicBezTo>
                  <a:cubicBezTo>
                    <a:pt x="4968" y="780"/>
                    <a:pt x="4916" y="775"/>
                    <a:pt x="4863" y="762"/>
                  </a:cubicBezTo>
                  <a:cubicBezTo>
                    <a:pt x="4808" y="749"/>
                    <a:pt x="4753" y="744"/>
                    <a:pt x="4698" y="744"/>
                  </a:cubicBezTo>
                  <a:cubicBezTo>
                    <a:pt x="4539" y="744"/>
                    <a:pt x="4382" y="785"/>
                    <a:pt x="4225" y="785"/>
                  </a:cubicBezTo>
                  <a:cubicBezTo>
                    <a:pt x="4213" y="785"/>
                    <a:pt x="4202" y="785"/>
                    <a:pt x="4190" y="784"/>
                  </a:cubicBezTo>
                  <a:cubicBezTo>
                    <a:pt x="4066" y="779"/>
                    <a:pt x="3941" y="762"/>
                    <a:pt x="3815" y="762"/>
                  </a:cubicBezTo>
                  <a:cubicBezTo>
                    <a:pt x="3715" y="762"/>
                    <a:pt x="3615" y="773"/>
                    <a:pt x="3515" y="810"/>
                  </a:cubicBezTo>
                  <a:cubicBezTo>
                    <a:pt x="3483" y="814"/>
                    <a:pt x="3450" y="816"/>
                    <a:pt x="3418" y="816"/>
                  </a:cubicBezTo>
                  <a:cubicBezTo>
                    <a:pt x="3266" y="816"/>
                    <a:pt x="3116" y="776"/>
                    <a:pt x="2965" y="776"/>
                  </a:cubicBezTo>
                  <a:cubicBezTo>
                    <a:pt x="2924" y="776"/>
                    <a:pt x="2884" y="779"/>
                    <a:pt x="2844" y="786"/>
                  </a:cubicBezTo>
                  <a:cubicBezTo>
                    <a:pt x="2771" y="792"/>
                    <a:pt x="2700" y="799"/>
                    <a:pt x="2630" y="799"/>
                  </a:cubicBezTo>
                  <a:cubicBezTo>
                    <a:pt x="2589" y="799"/>
                    <a:pt x="2547" y="797"/>
                    <a:pt x="2506" y="790"/>
                  </a:cubicBezTo>
                  <a:cubicBezTo>
                    <a:pt x="2415" y="767"/>
                    <a:pt x="2323" y="757"/>
                    <a:pt x="2231" y="757"/>
                  </a:cubicBezTo>
                  <a:cubicBezTo>
                    <a:pt x="2210" y="757"/>
                    <a:pt x="2189" y="758"/>
                    <a:pt x="2169" y="759"/>
                  </a:cubicBezTo>
                  <a:cubicBezTo>
                    <a:pt x="2097" y="775"/>
                    <a:pt x="2026" y="781"/>
                    <a:pt x="1955" y="781"/>
                  </a:cubicBezTo>
                  <a:cubicBezTo>
                    <a:pt x="1800" y="781"/>
                    <a:pt x="1646" y="752"/>
                    <a:pt x="1493" y="737"/>
                  </a:cubicBezTo>
                  <a:cubicBezTo>
                    <a:pt x="1436" y="754"/>
                    <a:pt x="1380" y="759"/>
                    <a:pt x="1324" y="759"/>
                  </a:cubicBezTo>
                  <a:cubicBezTo>
                    <a:pt x="1200" y="759"/>
                    <a:pt x="1079" y="731"/>
                    <a:pt x="955" y="731"/>
                  </a:cubicBezTo>
                  <a:cubicBezTo>
                    <a:pt x="909" y="731"/>
                    <a:pt x="862" y="735"/>
                    <a:pt x="815" y="746"/>
                  </a:cubicBezTo>
                  <a:cubicBezTo>
                    <a:pt x="798" y="749"/>
                    <a:pt x="781" y="750"/>
                    <a:pt x="764" y="750"/>
                  </a:cubicBezTo>
                  <a:cubicBezTo>
                    <a:pt x="669" y="750"/>
                    <a:pt x="576" y="711"/>
                    <a:pt x="481" y="700"/>
                  </a:cubicBezTo>
                  <a:cubicBezTo>
                    <a:pt x="469" y="700"/>
                    <a:pt x="457" y="700"/>
                    <a:pt x="445" y="700"/>
                  </a:cubicBezTo>
                  <a:cubicBezTo>
                    <a:pt x="339" y="700"/>
                    <a:pt x="233" y="722"/>
                    <a:pt x="136" y="766"/>
                  </a:cubicBezTo>
                  <a:lnTo>
                    <a:pt x="131" y="770"/>
                  </a:lnTo>
                  <a:cubicBezTo>
                    <a:pt x="103" y="783"/>
                    <a:pt x="79" y="803"/>
                    <a:pt x="63" y="828"/>
                  </a:cubicBezTo>
                  <a:cubicBezTo>
                    <a:pt x="1" y="908"/>
                    <a:pt x="19" y="1025"/>
                    <a:pt x="101" y="1085"/>
                  </a:cubicBezTo>
                  <a:cubicBezTo>
                    <a:pt x="200" y="1157"/>
                    <a:pt x="315" y="1202"/>
                    <a:pt x="435" y="1217"/>
                  </a:cubicBezTo>
                  <a:cubicBezTo>
                    <a:pt x="446" y="1217"/>
                    <a:pt x="457" y="1218"/>
                    <a:pt x="468" y="1218"/>
                  </a:cubicBezTo>
                  <a:cubicBezTo>
                    <a:pt x="527" y="1218"/>
                    <a:pt x="586" y="1209"/>
                    <a:pt x="645" y="1209"/>
                  </a:cubicBezTo>
                  <a:cubicBezTo>
                    <a:pt x="689" y="1209"/>
                    <a:pt x="734" y="1214"/>
                    <a:pt x="776" y="1231"/>
                  </a:cubicBezTo>
                  <a:cubicBezTo>
                    <a:pt x="861" y="1265"/>
                    <a:pt x="951" y="1281"/>
                    <a:pt x="1040" y="1281"/>
                  </a:cubicBezTo>
                  <a:cubicBezTo>
                    <a:pt x="1065" y="1281"/>
                    <a:pt x="1091" y="1279"/>
                    <a:pt x="1116" y="1277"/>
                  </a:cubicBezTo>
                  <a:cubicBezTo>
                    <a:pt x="1127" y="1276"/>
                    <a:pt x="1138" y="1275"/>
                    <a:pt x="1148" y="1275"/>
                  </a:cubicBezTo>
                  <a:cubicBezTo>
                    <a:pt x="1252" y="1275"/>
                    <a:pt x="1353" y="1319"/>
                    <a:pt x="1453" y="1335"/>
                  </a:cubicBezTo>
                  <a:cubicBezTo>
                    <a:pt x="1483" y="1336"/>
                    <a:pt x="1513" y="1336"/>
                    <a:pt x="1542" y="1336"/>
                  </a:cubicBezTo>
                  <a:cubicBezTo>
                    <a:pt x="1593" y="1336"/>
                    <a:pt x="1644" y="1336"/>
                    <a:pt x="1695" y="1336"/>
                  </a:cubicBezTo>
                  <a:cubicBezTo>
                    <a:pt x="1844" y="1336"/>
                    <a:pt x="1992" y="1341"/>
                    <a:pt x="2138" y="1386"/>
                  </a:cubicBezTo>
                  <a:cubicBezTo>
                    <a:pt x="2189" y="1396"/>
                    <a:pt x="2241" y="1399"/>
                    <a:pt x="2294" y="1399"/>
                  </a:cubicBezTo>
                  <a:cubicBezTo>
                    <a:pt x="2356" y="1399"/>
                    <a:pt x="2418" y="1394"/>
                    <a:pt x="2481" y="1388"/>
                  </a:cubicBezTo>
                  <a:cubicBezTo>
                    <a:pt x="2497" y="1388"/>
                    <a:pt x="2514" y="1388"/>
                    <a:pt x="2530" y="1388"/>
                  </a:cubicBezTo>
                  <a:cubicBezTo>
                    <a:pt x="2628" y="1388"/>
                    <a:pt x="2725" y="1397"/>
                    <a:pt x="2822" y="1414"/>
                  </a:cubicBezTo>
                  <a:cubicBezTo>
                    <a:pt x="2885" y="1428"/>
                    <a:pt x="2949" y="1432"/>
                    <a:pt x="3013" y="1432"/>
                  </a:cubicBezTo>
                  <a:cubicBezTo>
                    <a:pt x="3132" y="1432"/>
                    <a:pt x="3252" y="1416"/>
                    <a:pt x="3371" y="1416"/>
                  </a:cubicBezTo>
                  <a:cubicBezTo>
                    <a:pt x="3416" y="1416"/>
                    <a:pt x="3461" y="1419"/>
                    <a:pt x="3506" y="1425"/>
                  </a:cubicBezTo>
                  <a:cubicBezTo>
                    <a:pt x="3615" y="1467"/>
                    <a:pt x="3723" y="1478"/>
                    <a:pt x="3831" y="1478"/>
                  </a:cubicBezTo>
                  <a:cubicBezTo>
                    <a:pt x="3950" y="1478"/>
                    <a:pt x="4070" y="1464"/>
                    <a:pt x="4190" y="1461"/>
                  </a:cubicBezTo>
                  <a:cubicBezTo>
                    <a:pt x="4200" y="1461"/>
                    <a:pt x="4211" y="1461"/>
                    <a:pt x="4221" y="1461"/>
                  </a:cubicBezTo>
                  <a:cubicBezTo>
                    <a:pt x="4380" y="1461"/>
                    <a:pt x="4537" y="1479"/>
                    <a:pt x="4693" y="1479"/>
                  </a:cubicBezTo>
                  <a:cubicBezTo>
                    <a:pt x="4755" y="1479"/>
                    <a:pt x="4816" y="1476"/>
                    <a:pt x="4878" y="1469"/>
                  </a:cubicBezTo>
                  <a:cubicBezTo>
                    <a:pt x="4950" y="1459"/>
                    <a:pt x="5023" y="1457"/>
                    <a:pt x="5096" y="1457"/>
                  </a:cubicBezTo>
                  <a:cubicBezTo>
                    <a:pt x="5193" y="1457"/>
                    <a:pt x="5291" y="1461"/>
                    <a:pt x="5388" y="1461"/>
                  </a:cubicBezTo>
                  <a:cubicBezTo>
                    <a:pt x="5448" y="1461"/>
                    <a:pt x="5507" y="1460"/>
                    <a:pt x="5566" y="1454"/>
                  </a:cubicBezTo>
                  <a:cubicBezTo>
                    <a:pt x="5745" y="1427"/>
                    <a:pt x="5926" y="1413"/>
                    <a:pt x="6108" y="1413"/>
                  </a:cubicBezTo>
                  <a:cubicBezTo>
                    <a:pt x="6156" y="1413"/>
                    <a:pt x="6204" y="1414"/>
                    <a:pt x="6252" y="1416"/>
                  </a:cubicBezTo>
                  <a:cubicBezTo>
                    <a:pt x="6264" y="1416"/>
                    <a:pt x="6275" y="1416"/>
                    <a:pt x="6287" y="1416"/>
                  </a:cubicBezTo>
                  <a:cubicBezTo>
                    <a:pt x="6477" y="1416"/>
                    <a:pt x="6659" y="1348"/>
                    <a:pt x="6848" y="1348"/>
                  </a:cubicBezTo>
                  <a:cubicBezTo>
                    <a:pt x="6879" y="1348"/>
                    <a:pt x="6909" y="1350"/>
                    <a:pt x="6940" y="1354"/>
                  </a:cubicBezTo>
                  <a:cubicBezTo>
                    <a:pt x="6969" y="1358"/>
                    <a:pt x="6997" y="1359"/>
                    <a:pt x="7026" y="1359"/>
                  </a:cubicBezTo>
                  <a:cubicBezTo>
                    <a:pt x="7202" y="1359"/>
                    <a:pt x="7372" y="1292"/>
                    <a:pt x="7550" y="1292"/>
                  </a:cubicBezTo>
                  <a:cubicBezTo>
                    <a:pt x="7575" y="1292"/>
                    <a:pt x="7601" y="1294"/>
                    <a:pt x="7628" y="1297"/>
                  </a:cubicBezTo>
                  <a:cubicBezTo>
                    <a:pt x="7667" y="1302"/>
                    <a:pt x="7706" y="1304"/>
                    <a:pt x="7745" y="1304"/>
                  </a:cubicBezTo>
                  <a:cubicBezTo>
                    <a:pt x="7939" y="1304"/>
                    <a:pt x="8128" y="1250"/>
                    <a:pt x="8314" y="1204"/>
                  </a:cubicBezTo>
                  <a:cubicBezTo>
                    <a:pt x="8759" y="1062"/>
                    <a:pt x="9235" y="1078"/>
                    <a:pt x="9678" y="914"/>
                  </a:cubicBezTo>
                  <a:cubicBezTo>
                    <a:pt x="9788" y="870"/>
                    <a:pt x="9897" y="830"/>
                    <a:pt x="10009" y="793"/>
                  </a:cubicBezTo>
                  <a:cubicBezTo>
                    <a:pt x="10120" y="757"/>
                    <a:pt x="10244" y="761"/>
                    <a:pt x="10352" y="704"/>
                  </a:cubicBezTo>
                  <a:cubicBezTo>
                    <a:pt x="10565" y="604"/>
                    <a:pt x="10753" y="429"/>
                    <a:pt x="10930" y="263"/>
                  </a:cubicBezTo>
                  <a:cubicBezTo>
                    <a:pt x="10959" y="237"/>
                    <a:pt x="10976" y="200"/>
                    <a:pt x="10976" y="162"/>
                  </a:cubicBezTo>
                  <a:cubicBezTo>
                    <a:pt x="10978" y="82"/>
                    <a:pt x="10916" y="16"/>
                    <a:pt x="10837" y="14"/>
                  </a:cubicBezTo>
                  <a:lnTo>
                    <a:pt x="10822" y="14"/>
                  </a:lnTo>
                  <a:cubicBezTo>
                    <a:pt x="10698" y="11"/>
                    <a:pt x="10574" y="0"/>
                    <a:pt x="10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3"/>
            <p:cNvSpPr/>
            <p:nvPr/>
          </p:nvSpPr>
          <p:spPr>
            <a:xfrm>
              <a:off x="4548925" y="4978425"/>
              <a:ext cx="100975" cy="67600"/>
            </a:xfrm>
            <a:custGeom>
              <a:avLst/>
              <a:gdLst/>
              <a:ahLst/>
              <a:cxnLst/>
              <a:rect l="l" t="t" r="r" b="b"/>
              <a:pathLst>
                <a:path w="4039" h="2704" extrusionOk="0">
                  <a:moveTo>
                    <a:pt x="1405" y="437"/>
                  </a:moveTo>
                  <a:cubicBezTo>
                    <a:pt x="1444" y="491"/>
                    <a:pt x="1461" y="529"/>
                    <a:pt x="1548" y="574"/>
                  </a:cubicBezTo>
                  <a:cubicBezTo>
                    <a:pt x="1633" y="636"/>
                    <a:pt x="1734" y="680"/>
                    <a:pt x="1838" y="698"/>
                  </a:cubicBezTo>
                  <a:cubicBezTo>
                    <a:pt x="1848" y="698"/>
                    <a:pt x="1858" y="698"/>
                    <a:pt x="1867" y="698"/>
                  </a:cubicBezTo>
                  <a:cubicBezTo>
                    <a:pt x="2061" y="698"/>
                    <a:pt x="2249" y="747"/>
                    <a:pt x="2438" y="784"/>
                  </a:cubicBezTo>
                  <a:cubicBezTo>
                    <a:pt x="2566" y="798"/>
                    <a:pt x="2695" y="805"/>
                    <a:pt x="2823" y="805"/>
                  </a:cubicBezTo>
                  <a:cubicBezTo>
                    <a:pt x="2862" y="805"/>
                    <a:pt x="2901" y="804"/>
                    <a:pt x="2940" y="803"/>
                  </a:cubicBezTo>
                  <a:lnTo>
                    <a:pt x="2940" y="803"/>
                  </a:lnTo>
                  <a:cubicBezTo>
                    <a:pt x="2923" y="824"/>
                    <a:pt x="2907" y="846"/>
                    <a:pt x="2894" y="869"/>
                  </a:cubicBezTo>
                  <a:cubicBezTo>
                    <a:pt x="2790" y="1108"/>
                    <a:pt x="2549" y="1222"/>
                    <a:pt x="2422" y="1426"/>
                  </a:cubicBezTo>
                  <a:cubicBezTo>
                    <a:pt x="2347" y="1519"/>
                    <a:pt x="2247" y="1574"/>
                    <a:pt x="2150" y="1628"/>
                  </a:cubicBezTo>
                  <a:cubicBezTo>
                    <a:pt x="2055" y="1683"/>
                    <a:pt x="1967" y="1749"/>
                    <a:pt x="1872" y="1811"/>
                  </a:cubicBezTo>
                  <a:cubicBezTo>
                    <a:pt x="1776" y="1873"/>
                    <a:pt x="1648" y="1858"/>
                    <a:pt x="1550" y="1904"/>
                  </a:cubicBezTo>
                  <a:cubicBezTo>
                    <a:pt x="1453" y="1950"/>
                    <a:pt x="1347" y="1993"/>
                    <a:pt x="1238" y="1993"/>
                  </a:cubicBezTo>
                  <a:cubicBezTo>
                    <a:pt x="1180" y="1993"/>
                    <a:pt x="1130" y="1988"/>
                    <a:pt x="1079" y="1988"/>
                  </a:cubicBezTo>
                  <a:cubicBezTo>
                    <a:pt x="1034" y="1988"/>
                    <a:pt x="988" y="1992"/>
                    <a:pt x="936" y="2010"/>
                  </a:cubicBezTo>
                  <a:cubicBezTo>
                    <a:pt x="917" y="2016"/>
                    <a:pt x="899" y="2019"/>
                    <a:pt x="882" y="2019"/>
                  </a:cubicBezTo>
                  <a:cubicBezTo>
                    <a:pt x="803" y="2019"/>
                    <a:pt x="747" y="1960"/>
                    <a:pt x="708" y="1924"/>
                  </a:cubicBezTo>
                  <a:cubicBezTo>
                    <a:pt x="687" y="1902"/>
                    <a:pt x="661" y="1884"/>
                    <a:pt x="634" y="1867"/>
                  </a:cubicBezTo>
                  <a:lnTo>
                    <a:pt x="617" y="1867"/>
                  </a:lnTo>
                  <a:cubicBezTo>
                    <a:pt x="615" y="1864"/>
                    <a:pt x="614" y="1851"/>
                    <a:pt x="610" y="1846"/>
                  </a:cubicBezTo>
                  <a:cubicBezTo>
                    <a:pt x="617" y="1794"/>
                    <a:pt x="672" y="1720"/>
                    <a:pt x="677" y="1610"/>
                  </a:cubicBezTo>
                  <a:cubicBezTo>
                    <a:pt x="681" y="1501"/>
                    <a:pt x="738" y="1393"/>
                    <a:pt x="827" y="1309"/>
                  </a:cubicBezTo>
                  <a:cubicBezTo>
                    <a:pt x="916" y="1225"/>
                    <a:pt x="909" y="1065"/>
                    <a:pt x="1015" y="992"/>
                  </a:cubicBezTo>
                  <a:cubicBezTo>
                    <a:pt x="1119" y="919"/>
                    <a:pt x="1126" y="762"/>
                    <a:pt x="1234" y="687"/>
                  </a:cubicBezTo>
                  <a:cubicBezTo>
                    <a:pt x="1283" y="647"/>
                    <a:pt x="1349" y="581"/>
                    <a:pt x="1363" y="552"/>
                  </a:cubicBezTo>
                  <a:cubicBezTo>
                    <a:pt x="1376" y="523"/>
                    <a:pt x="1389" y="488"/>
                    <a:pt x="1400" y="455"/>
                  </a:cubicBezTo>
                  <a:lnTo>
                    <a:pt x="1405" y="437"/>
                  </a:lnTo>
                  <a:close/>
                  <a:moveTo>
                    <a:pt x="1862" y="0"/>
                  </a:moveTo>
                  <a:cubicBezTo>
                    <a:pt x="1807" y="0"/>
                    <a:pt x="1751" y="7"/>
                    <a:pt x="1695" y="21"/>
                  </a:cubicBezTo>
                  <a:lnTo>
                    <a:pt x="1272" y="87"/>
                  </a:lnTo>
                  <a:cubicBezTo>
                    <a:pt x="1238" y="90"/>
                    <a:pt x="1186" y="130"/>
                    <a:pt x="1174" y="136"/>
                  </a:cubicBezTo>
                  <a:lnTo>
                    <a:pt x="1146" y="145"/>
                  </a:lnTo>
                  <a:lnTo>
                    <a:pt x="1095" y="167"/>
                  </a:lnTo>
                  <a:cubicBezTo>
                    <a:pt x="1061" y="178"/>
                    <a:pt x="1030" y="194"/>
                    <a:pt x="999" y="214"/>
                  </a:cubicBezTo>
                  <a:cubicBezTo>
                    <a:pt x="936" y="251"/>
                    <a:pt x="900" y="309"/>
                    <a:pt x="869" y="369"/>
                  </a:cubicBezTo>
                  <a:cubicBezTo>
                    <a:pt x="805" y="490"/>
                    <a:pt x="645" y="541"/>
                    <a:pt x="590" y="669"/>
                  </a:cubicBezTo>
                  <a:cubicBezTo>
                    <a:pt x="535" y="796"/>
                    <a:pt x="378" y="855"/>
                    <a:pt x="329" y="992"/>
                  </a:cubicBezTo>
                  <a:cubicBezTo>
                    <a:pt x="269" y="1127"/>
                    <a:pt x="198" y="1256"/>
                    <a:pt x="114" y="1377"/>
                  </a:cubicBezTo>
                  <a:cubicBezTo>
                    <a:pt x="19" y="1504"/>
                    <a:pt x="0" y="1692"/>
                    <a:pt x="22" y="1900"/>
                  </a:cubicBezTo>
                  <a:cubicBezTo>
                    <a:pt x="31" y="2021"/>
                    <a:pt x="68" y="2138"/>
                    <a:pt x="130" y="2242"/>
                  </a:cubicBezTo>
                  <a:cubicBezTo>
                    <a:pt x="188" y="2333"/>
                    <a:pt x="252" y="2404"/>
                    <a:pt x="338" y="2451"/>
                  </a:cubicBezTo>
                  <a:cubicBezTo>
                    <a:pt x="502" y="2554"/>
                    <a:pt x="672" y="2563"/>
                    <a:pt x="831" y="2645"/>
                  </a:cubicBezTo>
                  <a:cubicBezTo>
                    <a:pt x="914" y="2689"/>
                    <a:pt x="1001" y="2704"/>
                    <a:pt x="1086" y="2704"/>
                  </a:cubicBezTo>
                  <a:cubicBezTo>
                    <a:pt x="1161" y="2704"/>
                    <a:pt x="1235" y="2692"/>
                    <a:pt x="1307" y="2678"/>
                  </a:cubicBezTo>
                  <a:cubicBezTo>
                    <a:pt x="1460" y="2645"/>
                    <a:pt x="1608" y="2641"/>
                    <a:pt x="1761" y="2616"/>
                  </a:cubicBezTo>
                  <a:cubicBezTo>
                    <a:pt x="1913" y="2590"/>
                    <a:pt x="2031" y="2490"/>
                    <a:pt x="2168" y="2431"/>
                  </a:cubicBezTo>
                  <a:cubicBezTo>
                    <a:pt x="2305" y="2371"/>
                    <a:pt x="2447" y="2322"/>
                    <a:pt x="2566" y="2220"/>
                  </a:cubicBezTo>
                  <a:cubicBezTo>
                    <a:pt x="2684" y="2116"/>
                    <a:pt x="2779" y="2010"/>
                    <a:pt x="2894" y="1924"/>
                  </a:cubicBezTo>
                  <a:cubicBezTo>
                    <a:pt x="3148" y="1769"/>
                    <a:pt x="3243" y="1490"/>
                    <a:pt x="3467" y="1320"/>
                  </a:cubicBezTo>
                  <a:cubicBezTo>
                    <a:pt x="3569" y="1225"/>
                    <a:pt x="3604" y="1081"/>
                    <a:pt x="3706" y="988"/>
                  </a:cubicBezTo>
                  <a:cubicBezTo>
                    <a:pt x="3808" y="893"/>
                    <a:pt x="3907" y="800"/>
                    <a:pt x="3965" y="663"/>
                  </a:cubicBezTo>
                  <a:lnTo>
                    <a:pt x="4002" y="581"/>
                  </a:lnTo>
                  <a:cubicBezTo>
                    <a:pt x="4027" y="523"/>
                    <a:pt x="4038" y="459"/>
                    <a:pt x="4033" y="397"/>
                  </a:cubicBezTo>
                  <a:cubicBezTo>
                    <a:pt x="4012" y="205"/>
                    <a:pt x="3850" y="63"/>
                    <a:pt x="3661" y="63"/>
                  </a:cubicBezTo>
                  <a:cubicBezTo>
                    <a:pt x="3649" y="63"/>
                    <a:pt x="3637" y="64"/>
                    <a:pt x="3624" y="65"/>
                  </a:cubicBezTo>
                  <a:cubicBezTo>
                    <a:pt x="3483" y="81"/>
                    <a:pt x="3332" y="113"/>
                    <a:pt x="3182" y="113"/>
                  </a:cubicBezTo>
                  <a:cubicBezTo>
                    <a:pt x="3142" y="113"/>
                    <a:pt x="3102" y="110"/>
                    <a:pt x="3062" y="105"/>
                  </a:cubicBezTo>
                  <a:cubicBezTo>
                    <a:pt x="2886" y="81"/>
                    <a:pt x="2712" y="46"/>
                    <a:pt x="2537" y="46"/>
                  </a:cubicBezTo>
                  <a:cubicBezTo>
                    <a:pt x="2525" y="46"/>
                    <a:pt x="2512" y="46"/>
                    <a:pt x="2500" y="47"/>
                  </a:cubicBezTo>
                  <a:cubicBezTo>
                    <a:pt x="2433" y="49"/>
                    <a:pt x="2366" y="52"/>
                    <a:pt x="2300" y="52"/>
                  </a:cubicBezTo>
                  <a:cubicBezTo>
                    <a:pt x="2177" y="52"/>
                    <a:pt x="2055" y="42"/>
                    <a:pt x="1938" y="5"/>
                  </a:cubicBezTo>
                  <a:cubicBezTo>
                    <a:pt x="1913" y="2"/>
                    <a:pt x="1888" y="0"/>
                    <a:pt x="1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3"/>
            <p:cNvSpPr/>
            <p:nvPr/>
          </p:nvSpPr>
          <p:spPr>
            <a:xfrm>
              <a:off x="5125900" y="4996275"/>
              <a:ext cx="81400" cy="55675"/>
            </a:xfrm>
            <a:custGeom>
              <a:avLst/>
              <a:gdLst/>
              <a:ahLst/>
              <a:cxnLst/>
              <a:rect l="l" t="t" r="r" b="b"/>
              <a:pathLst>
                <a:path w="3256" h="2227" extrusionOk="0">
                  <a:moveTo>
                    <a:pt x="947" y="611"/>
                  </a:moveTo>
                  <a:cubicBezTo>
                    <a:pt x="976" y="633"/>
                    <a:pt x="1007" y="653"/>
                    <a:pt x="1039" y="672"/>
                  </a:cubicBezTo>
                  <a:cubicBezTo>
                    <a:pt x="1119" y="723"/>
                    <a:pt x="1200" y="753"/>
                    <a:pt x="1278" y="753"/>
                  </a:cubicBezTo>
                  <a:cubicBezTo>
                    <a:pt x="1286" y="753"/>
                    <a:pt x="1295" y="753"/>
                    <a:pt x="1303" y="752"/>
                  </a:cubicBezTo>
                  <a:cubicBezTo>
                    <a:pt x="1341" y="744"/>
                    <a:pt x="1378" y="741"/>
                    <a:pt x="1415" y="741"/>
                  </a:cubicBezTo>
                  <a:cubicBezTo>
                    <a:pt x="1554" y="741"/>
                    <a:pt x="1689" y="784"/>
                    <a:pt x="1821" y="789"/>
                  </a:cubicBezTo>
                  <a:cubicBezTo>
                    <a:pt x="1828" y="789"/>
                    <a:pt x="1834" y="789"/>
                    <a:pt x="1840" y="789"/>
                  </a:cubicBezTo>
                  <a:cubicBezTo>
                    <a:pt x="1989" y="789"/>
                    <a:pt x="2136" y="753"/>
                    <a:pt x="2284" y="753"/>
                  </a:cubicBezTo>
                  <a:cubicBezTo>
                    <a:pt x="2287" y="753"/>
                    <a:pt x="2290" y="753"/>
                    <a:pt x="2293" y="753"/>
                  </a:cubicBezTo>
                  <a:lnTo>
                    <a:pt x="2293" y="753"/>
                  </a:lnTo>
                  <a:cubicBezTo>
                    <a:pt x="2291" y="760"/>
                    <a:pt x="2289" y="767"/>
                    <a:pt x="2287" y="774"/>
                  </a:cubicBezTo>
                  <a:cubicBezTo>
                    <a:pt x="2257" y="856"/>
                    <a:pt x="2184" y="914"/>
                    <a:pt x="2142" y="984"/>
                  </a:cubicBezTo>
                  <a:cubicBezTo>
                    <a:pt x="2102" y="1055"/>
                    <a:pt x="2079" y="1135"/>
                    <a:pt x="2020" y="1188"/>
                  </a:cubicBezTo>
                  <a:cubicBezTo>
                    <a:pt x="1960" y="1239"/>
                    <a:pt x="1911" y="1261"/>
                    <a:pt x="1860" y="1301"/>
                  </a:cubicBezTo>
                  <a:cubicBezTo>
                    <a:pt x="1812" y="1342"/>
                    <a:pt x="1758" y="1407"/>
                    <a:pt x="1678" y="1407"/>
                  </a:cubicBezTo>
                  <a:cubicBezTo>
                    <a:pt x="1674" y="1407"/>
                    <a:pt x="1671" y="1407"/>
                    <a:pt x="1668" y="1407"/>
                  </a:cubicBezTo>
                  <a:cubicBezTo>
                    <a:pt x="1660" y="1406"/>
                    <a:pt x="1653" y="1406"/>
                    <a:pt x="1646" y="1406"/>
                  </a:cubicBezTo>
                  <a:cubicBezTo>
                    <a:pt x="1571" y="1406"/>
                    <a:pt x="1506" y="1438"/>
                    <a:pt x="1440" y="1475"/>
                  </a:cubicBezTo>
                  <a:cubicBezTo>
                    <a:pt x="1393" y="1502"/>
                    <a:pt x="1341" y="1511"/>
                    <a:pt x="1288" y="1511"/>
                  </a:cubicBezTo>
                  <a:cubicBezTo>
                    <a:pt x="1259" y="1511"/>
                    <a:pt x="1229" y="1508"/>
                    <a:pt x="1201" y="1504"/>
                  </a:cubicBezTo>
                  <a:cubicBezTo>
                    <a:pt x="1194" y="1503"/>
                    <a:pt x="1188" y="1503"/>
                    <a:pt x="1181" y="1503"/>
                  </a:cubicBezTo>
                  <a:cubicBezTo>
                    <a:pt x="1148" y="1503"/>
                    <a:pt x="1114" y="1507"/>
                    <a:pt x="1082" y="1517"/>
                  </a:cubicBezTo>
                  <a:cubicBezTo>
                    <a:pt x="1044" y="1537"/>
                    <a:pt x="1006" y="1559"/>
                    <a:pt x="966" y="1562"/>
                  </a:cubicBezTo>
                  <a:cubicBezTo>
                    <a:pt x="964" y="1562"/>
                    <a:pt x="963" y="1562"/>
                    <a:pt x="962" y="1562"/>
                  </a:cubicBezTo>
                  <a:cubicBezTo>
                    <a:pt x="887" y="1562"/>
                    <a:pt x="824" y="1509"/>
                    <a:pt x="770" y="1495"/>
                  </a:cubicBezTo>
                  <a:cubicBezTo>
                    <a:pt x="716" y="1482"/>
                    <a:pt x="623" y="1473"/>
                    <a:pt x="646" y="1449"/>
                  </a:cubicBezTo>
                  <a:cubicBezTo>
                    <a:pt x="672" y="1427"/>
                    <a:pt x="654" y="1447"/>
                    <a:pt x="632" y="1385"/>
                  </a:cubicBezTo>
                  <a:cubicBezTo>
                    <a:pt x="608" y="1325"/>
                    <a:pt x="646" y="1256"/>
                    <a:pt x="688" y="1188"/>
                  </a:cubicBezTo>
                  <a:cubicBezTo>
                    <a:pt x="705" y="1148"/>
                    <a:pt x="710" y="1102"/>
                    <a:pt x="705" y="1060"/>
                  </a:cubicBezTo>
                  <a:cubicBezTo>
                    <a:pt x="710" y="1017"/>
                    <a:pt x="738" y="980"/>
                    <a:pt x="763" y="944"/>
                  </a:cubicBezTo>
                  <a:cubicBezTo>
                    <a:pt x="829" y="882"/>
                    <a:pt x="790" y="754"/>
                    <a:pt x="878" y="699"/>
                  </a:cubicBezTo>
                  <a:cubicBezTo>
                    <a:pt x="905" y="674"/>
                    <a:pt x="933" y="647"/>
                    <a:pt x="947" y="611"/>
                  </a:cubicBezTo>
                  <a:close/>
                  <a:moveTo>
                    <a:pt x="2732" y="0"/>
                  </a:moveTo>
                  <a:cubicBezTo>
                    <a:pt x="2590" y="0"/>
                    <a:pt x="2450" y="54"/>
                    <a:pt x="2307" y="68"/>
                  </a:cubicBezTo>
                  <a:cubicBezTo>
                    <a:pt x="2268" y="72"/>
                    <a:pt x="2230" y="73"/>
                    <a:pt x="2192" y="73"/>
                  </a:cubicBezTo>
                  <a:cubicBezTo>
                    <a:pt x="2066" y="73"/>
                    <a:pt x="1941" y="57"/>
                    <a:pt x="1819" y="50"/>
                  </a:cubicBezTo>
                  <a:cubicBezTo>
                    <a:pt x="1811" y="49"/>
                    <a:pt x="1802" y="49"/>
                    <a:pt x="1793" y="49"/>
                  </a:cubicBezTo>
                  <a:cubicBezTo>
                    <a:pt x="1682" y="49"/>
                    <a:pt x="1571" y="85"/>
                    <a:pt x="1461" y="85"/>
                  </a:cubicBezTo>
                  <a:cubicBezTo>
                    <a:pt x="1420" y="85"/>
                    <a:pt x="1380" y="80"/>
                    <a:pt x="1340" y="66"/>
                  </a:cubicBezTo>
                  <a:cubicBezTo>
                    <a:pt x="1320" y="62"/>
                    <a:pt x="1301" y="60"/>
                    <a:pt x="1282" y="60"/>
                  </a:cubicBezTo>
                  <a:cubicBezTo>
                    <a:pt x="1225" y="60"/>
                    <a:pt x="1169" y="77"/>
                    <a:pt x="1112" y="104"/>
                  </a:cubicBezTo>
                  <a:cubicBezTo>
                    <a:pt x="1075" y="123"/>
                    <a:pt x="1020" y="152"/>
                    <a:pt x="1000" y="159"/>
                  </a:cubicBezTo>
                  <a:cubicBezTo>
                    <a:pt x="980" y="166"/>
                    <a:pt x="973" y="179"/>
                    <a:pt x="936" y="183"/>
                  </a:cubicBezTo>
                  <a:lnTo>
                    <a:pt x="916" y="183"/>
                  </a:lnTo>
                  <a:lnTo>
                    <a:pt x="807" y="176"/>
                  </a:lnTo>
                  <a:cubicBezTo>
                    <a:pt x="805" y="175"/>
                    <a:pt x="804" y="175"/>
                    <a:pt x="802" y="175"/>
                  </a:cubicBezTo>
                  <a:cubicBezTo>
                    <a:pt x="757" y="175"/>
                    <a:pt x="689" y="246"/>
                    <a:pt x="684" y="246"/>
                  </a:cubicBezTo>
                  <a:cubicBezTo>
                    <a:pt x="683" y="246"/>
                    <a:pt x="683" y="245"/>
                    <a:pt x="685" y="243"/>
                  </a:cubicBezTo>
                  <a:lnTo>
                    <a:pt x="685" y="243"/>
                  </a:lnTo>
                  <a:lnTo>
                    <a:pt x="663" y="252"/>
                  </a:lnTo>
                  <a:lnTo>
                    <a:pt x="621" y="270"/>
                  </a:lnTo>
                  <a:cubicBezTo>
                    <a:pt x="595" y="283"/>
                    <a:pt x="570" y="296"/>
                    <a:pt x="546" y="312"/>
                  </a:cubicBezTo>
                  <a:cubicBezTo>
                    <a:pt x="498" y="342"/>
                    <a:pt x="480" y="391"/>
                    <a:pt x="464" y="442"/>
                  </a:cubicBezTo>
                  <a:cubicBezTo>
                    <a:pt x="446" y="551"/>
                    <a:pt x="309" y="590"/>
                    <a:pt x="283" y="699"/>
                  </a:cubicBezTo>
                  <a:cubicBezTo>
                    <a:pt x="265" y="750"/>
                    <a:pt x="256" y="800"/>
                    <a:pt x="216" y="843"/>
                  </a:cubicBezTo>
                  <a:cubicBezTo>
                    <a:pt x="174" y="887"/>
                    <a:pt x="135" y="929"/>
                    <a:pt x="124" y="987"/>
                  </a:cubicBezTo>
                  <a:cubicBezTo>
                    <a:pt x="92" y="1099"/>
                    <a:pt x="92" y="1221"/>
                    <a:pt x="46" y="1354"/>
                  </a:cubicBezTo>
                  <a:cubicBezTo>
                    <a:pt x="0" y="1486"/>
                    <a:pt x="62" y="1717"/>
                    <a:pt x="183" y="1836"/>
                  </a:cubicBezTo>
                  <a:cubicBezTo>
                    <a:pt x="305" y="1954"/>
                    <a:pt x="411" y="2048"/>
                    <a:pt x="539" y="2110"/>
                  </a:cubicBezTo>
                  <a:cubicBezTo>
                    <a:pt x="668" y="2170"/>
                    <a:pt x="800" y="2133"/>
                    <a:pt x="911" y="2166"/>
                  </a:cubicBezTo>
                  <a:cubicBezTo>
                    <a:pt x="1002" y="2191"/>
                    <a:pt x="1100" y="2227"/>
                    <a:pt x="1195" y="2227"/>
                  </a:cubicBezTo>
                  <a:cubicBezTo>
                    <a:pt x="1216" y="2227"/>
                    <a:pt x="1237" y="2225"/>
                    <a:pt x="1258" y="2221"/>
                  </a:cubicBezTo>
                  <a:cubicBezTo>
                    <a:pt x="1372" y="2197"/>
                    <a:pt x="1476" y="2166"/>
                    <a:pt x="1593" y="2166"/>
                  </a:cubicBezTo>
                  <a:cubicBezTo>
                    <a:pt x="1710" y="2166"/>
                    <a:pt x="1821" y="2130"/>
                    <a:pt x="1922" y="2068"/>
                  </a:cubicBezTo>
                  <a:cubicBezTo>
                    <a:pt x="2022" y="2007"/>
                    <a:pt x="2131" y="1975"/>
                    <a:pt x="2252" y="1912"/>
                  </a:cubicBezTo>
                  <a:cubicBezTo>
                    <a:pt x="2372" y="1852"/>
                    <a:pt x="2453" y="1737"/>
                    <a:pt x="2527" y="1644"/>
                  </a:cubicBezTo>
                  <a:cubicBezTo>
                    <a:pt x="2604" y="1551"/>
                    <a:pt x="2683" y="1471"/>
                    <a:pt x="2754" y="1382"/>
                  </a:cubicBezTo>
                  <a:cubicBezTo>
                    <a:pt x="2825" y="1292"/>
                    <a:pt x="2839" y="1177"/>
                    <a:pt x="2892" y="1086"/>
                  </a:cubicBezTo>
                  <a:cubicBezTo>
                    <a:pt x="2947" y="995"/>
                    <a:pt x="3033" y="918"/>
                    <a:pt x="3046" y="807"/>
                  </a:cubicBezTo>
                  <a:cubicBezTo>
                    <a:pt x="3060" y="696"/>
                    <a:pt x="3119" y="615"/>
                    <a:pt x="3184" y="511"/>
                  </a:cubicBezTo>
                  <a:cubicBezTo>
                    <a:pt x="3210" y="471"/>
                    <a:pt x="3226" y="427"/>
                    <a:pt x="3234" y="382"/>
                  </a:cubicBezTo>
                  <a:cubicBezTo>
                    <a:pt x="3255" y="208"/>
                    <a:pt x="3133" y="50"/>
                    <a:pt x="2960" y="26"/>
                  </a:cubicBezTo>
                  <a:lnTo>
                    <a:pt x="2794" y="4"/>
                  </a:lnTo>
                  <a:cubicBezTo>
                    <a:pt x="2773" y="1"/>
                    <a:pt x="2752" y="0"/>
                    <a:pt x="2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3"/>
            <p:cNvSpPr/>
            <p:nvPr/>
          </p:nvSpPr>
          <p:spPr>
            <a:xfrm>
              <a:off x="5197975" y="3119475"/>
              <a:ext cx="103875" cy="128225"/>
            </a:xfrm>
            <a:custGeom>
              <a:avLst/>
              <a:gdLst/>
              <a:ahLst/>
              <a:cxnLst/>
              <a:rect l="l" t="t" r="r" b="b"/>
              <a:pathLst>
                <a:path w="4155" h="5129" extrusionOk="0">
                  <a:moveTo>
                    <a:pt x="4009" y="1"/>
                  </a:moveTo>
                  <a:cubicBezTo>
                    <a:pt x="3973" y="1"/>
                    <a:pt x="3937" y="17"/>
                    <a:pt x="3918" y="55"/>
                  </a:cubicBezTo>
                  <a:cubicBezTo>
                    <a:pt x="3443" y="960"/>
                    <a:pt x="2870" y="1809"/>
                    <a:pt x="2206" y="2586"/>
                  </a:cubicBezTo>
                  <a:cubicBezTo>
                    <a:pt x="1885" y="2962"/>
                    <a:pt x="1568" y="3336"/>
                    <a:pt x="1219" y="3688"/>
                  </a:cubicBezTo>
                  <a:cubicBezTo>
                    <a:pt x="871" y="4038"/>
                    <a:pt x="449" y="4385"/>
                    <a:pt x="117" y="4790"/>
                  </a:cubicBezTo>
                  <a:cubicBezTo>
                    <a:pt x="0" y="4931"/>
                    <a:pt x="100" y="5129"/>
                    <a:pt x="257" y="5129"/>
                  </a:cubicBezTo>
                  <a:cubicBezTo>
                    <a:pt x="288" y="5129"/>
                    <a:pt x="323" y="5120"/>
                    <a:pt x="358" y="5102"/>
                  </a:cubicBezTo>
                  <a:cubicBezTo>
                    <a:pt x="829" y="4857"/>
                    <a:pt x="1210" y="4482"/>
                    <a:pt x="1577" y="4102"/>
                  </a:cubicBezTo>
                  <a:cubicBezTo>
                    <a:pt x="1945" y="3724"/>
                    <a:pt x="2303" y="3325"/>
                    <a:pt x="2611" y="2898"/>
                  </a:cubicBezTo>
                  <a:cubicBezTo>
                    <a:pt x="3224" y="2044"/>
                    <a:pt x="3724" y="1113"/>
                    <a:pt x="4122" y="141"/>
                  </a:cubicBezTo>
                  <a:cubicBezTo>
                    <a:pt x="4154" y="62"/>
                    <a:pt x="4080" y="1"/>
                    <a:pt x="4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3"/>
            <p:cNvSpPr/>
            <p:nvPr/>
          </p:nvSpPr>
          <p:spPr>
            <a:xfrm>
              <a:off x="5252900" y="3146700"/>
              <a:ext cx="77825" cy="100700"/>
            </a:xfrm>
            <a:custGeom>
              <a:avLst/>
              <a:gdLst/>
              <a:ahLst/>
              <a:cxnLst/>
              <a:rect l="l" t="t" r="r" b="b"/>
              <a:pathLst>
                <a:path w="3113" h="4028" extrusionOk="0">
                  <a:moveTo>
                    <a:pt x="2935" y="1"/>
                  </a:moveTo>
                  <a:cubicBezTo>
                    <a:pt x="2890" y="1"/>
                    <a:pt x="2845" y="21"/>
                    <a:pt x="2817" y="70"/>
                  </a:cubicBezTo>
                  <a:cubicBezTo>
                    <a:pt x="2459" y="710"/>
                    <a:pt x="2031" y="1322"/>
                    <a:pt x="1584" y="1906"/>
                  </a:cubicBezTo>
                  <a:cubicBezTo>
                    <a:pt x="1137" y="2489"/>
                    <a:pt x="620" y="3020"/>
                    <a:pt x="144" y="3582"/>
                  </a:cubicBezTo>
                  <a:cubicBezTo>
                    <a:pt x="0" y="3751"/>
                    <a:pt x="128" y="4027"/>
                    <a:pt x="320" y="4027"/>
                  </a:cubicBezTo>
                  <a:cubicBezTo>
                    <a:pt x="362" y="4027"/>
                    <a:pt x="407" y="4014"/>
                    <a:pt x="452" y="3984"/>
                  </a:cubicBezTo>
                  <a:cubicBezTo>
                    <a:pt x="1763" y="3104"/>
                    <a:pt x="2609" y="1654"/>
                    <a:pt x="3080" y="179"/>
                  </a:cubicBezTo>
                  <a:cubicBezTo>
                    <a:pt x="3112" y="77"/>
                    <a:pt x="3023" y="1"/>
                    <a:pt x="2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3"/>
            <p:cNvSpPr/>
            <p:nvPr/>
          </p:nvSpPr>
          <p:spPr>
            <a:xfrm>
              <a:off x="5568575" y="3031025"/>
              <a:ext cx="63025" cy="126625"/>
            </a:xfrm>
            <a:custGeom>
              <a:avLst/>
              <a:gdLst/>
              <a:ahLst/>
              <a:cxnLst/>
              <a:rect l="l" t="t" r="r" b="b"/>
              <a:pathLst>
                <a:path w="2521" h="5065" extrusionOk="0">
                  <a:moveTo>
                    <a:pt x="2436" y="0"/>
                  </a:moveTo>
                  <a:cubicBezTo>
                    <a:pt x="2408" y="0"/>
                    <a:pt x="2381" y="17"/>
                    <a:pt x="2369" y="55"/>
                  </a:cubicBezTo>
                  <a:cubicBezTo>
                    <a:pt x="2101" y="902"/>
                    <a:pt x="1732" y="1710"/>
                    <a:pt x="1346" y="2509"/>
                  </a:cubicBezTo>
                  <a:cubicBezTo>
                    <a:pt x="1156" y="2896"/>
                    <a:pt x="948" y="3276"/>
                    <a:pt x="736" y="3652"/>
                  </a:cubicBezTo>
                  <a:cubicBezTo>
                    <a:pt x="524" y="4027"/>
                    <a:pt x="258" y="4405"/>
                    <a:pt x="63" y="4803"/>
                  </a:cubicBezTo>
                  <a:cubicBezTo>
                    <a:pt x="0" y="4937"/>
                    <a:pt x="101" y="5064"/>
                    <a:pt x="218" y="5064"/>
                  </a:cubicBezTo>
                  <a:cubicBezTo>
                    <a:pt x="257" y="5064"/>
                    <a:pt x="299" y="5050"/>
                    <a:pt x="337" y="5016"/>
                  </a:cubicBezTo>
                  <a:cubicBezTo>
                    <a:pt x="669" y="4719"/>
                    <a:pt x="926" y="4323"/>
                    <a:pt x="1165" y="3951"/>
                  </a:cubicBezTo>
                  <a:cubicBezTo>
                    <a:pt x="1404" y="3579"/>
                    <a:pt x="1623" y="3155"/>
                    <a:pt x="1811" y="2732"/>
                  </a:cubicBezTo>
                  <a:cubicBezTo>
                    <a:pt x="2185" y="1891"/>
                    <a:pt x="2387" y="1004"/>
                    <a:pt x="2513" y="94"/>
                  </a:cubicBezTo>
                  <a:cubicBezTo>
                    <a:pt x="2521" y="38"/>
                    <a:pt x="2478" y="0"/>
                    <a:pt x="2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3"/>
            <p:cNvSpPr/>
            <p:nvPr/>
          </p:nvSpPr>
          <p:spPr>
            <a:xfrm>
              <a:off x="4902200" y="2282875"/>
              <a:ext cx="43600" cy="131425"/>
            </a:xfrm>
            <a:custGeom>
              <a:avLst/>
              <a:gdLst/>
              <a:ahLst/>
              <a:cxnLst/>
              <a:rect l="l" t="t" r="r" b="b"/>
              <a:pathLst>
                <a:path w="1744" h="5257" extrusionOk="0">
                  <a:moveTo>
                    <a:pt x="219" y="0"/>
                  </a:moveTo>
                  <a:cubicBezTo>
                    <a:pt x="153" y="0"/>
                    <a:pt x="88" y="46"/>
                    <a:pt x="79" y="139"/>
                  </a:cubicBezTo>
                  <a:cubicBezTo>
                    <a:pt x="1" y="1047"/>
                    <a:pt x="66" y="1941"/>
                    <a:pt x="325" y="2823"/>
                  </a:cubicBezTo>
                  <a:cubicBezTo>
                    <a:pt x="451" y="3237"/>
                    <a:pt x="601" y="3644"/>
                    <a:pt x="773" y="4043"/>
                  </a:cubicBezTo>
                  <a:cubicBezTo>
                    <a:pt x="951" y="4454"/>
                    <a:pt x="1126" y="4904"/>
                    <a:pt x="1462" y="5213"/>
                  </a:cubicBezTo>
                  <a:cubicBezTo>
                    <a:pt x="1495" y="5243"/>
                    <a:pt x="1532" y="5256"/>
                    <a:pt x="1568" y="5256"/>
                  </a:cubicBezTo>
                  <a:cubicBezTo>
                    <a:pt x="1660" y="5256"/>
                    <a:pt x="1743" y="5170"/>
                    <a:pt x="1719" y="5060"/>
                  </a:cubicBezTo>
                  <a:cubicBezTo>
                    <a:pt x="1636" y="4633"/>
                    <a:pt x="1398" y="4249"/>
                    <a:pt x="1243" y="3846"/>
                  </a:cubicBezTo>
                  <a:cubicBezTo>
                    <a:pt x="1094" y="3463"/>
                    <a:pt x="970" y="3071"/>
                    <a:pt x="869" y="2671"/>
                  </a:cubicBezTo>
                  <a:cubicBezTo>
                    <a:pt x="658" y="1841"/>
                    <a:pt x="475" y="989"/>
                    <a:pt x="367" y="139"/>
                  </a:cubicBezTo>
                  <a:cubicBezTo>
                    <a:pt x="355" y="47"/>
                    <a:pt x="287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3"/>
            <p:cNvSpPr/>
            <p:nvPr/>
          </p:nvSpPr>
          <p:spPr>
            <a:xfrm>
              <a:off x="5158225" y="2384275"/>
              <a:ext cx="42875" cy="58800"/>
            </a:xfrm>
            <a:custGeom>
              <a:avLst/>
              <a:gdLst/>
              <a:ahLst/>
              <a:cxnLst/>
              <a:rect l="l" t="t" r="r" b="b"/>
              <a:pathLst>
                <a:path w="1715" h="2352" extrusionOk="0">
                  <a:moveTo>
                    <a:pt x="93" y="0"/>
                  </a:moveTo>
                  <a:cubicBezTo>
                    <a:pt x="47" y="0"/>
                    <a:pt x="0" y="39"/>
                    <a:pt x="19" y="93"/>
                  </a:cubicBezTo>
                  <a:cubicBezTo>
                    <a:pt x="167" y="502"/>
                    <a:pt x="346" y="900"/>
                    <a:pt x="556" y="1279"/>
                  </a:cubicBezTo>
                  <a:cubicBezTo>
                    <a:pt x="656" y="1471"/>
                    <a:pt x="773" y="1653"/>
                    <a:pt x="902" y="1826"/>
                  </a:cubicBezTo>
                  <a:cubicBezTo>
                    <a:pt x="972" y="1918"/>
                    <a:pt x="1041" y="2007"/>
                    <a:pt x="1114" y="2095"/>
                  </a:cubicBezTo>
                  <a:cubicBezTo>
                    <a:pt x="1194" y="2189"/>
                    <a:pt x="1287" y="2253"/>
                    <a:pt x="1391" y="2323"/>
                  </a:cubicBezTo>
                  <a:cubicBezTo>
                    <a:pt x="1423" y="2343"/>
                    <a:pt x="1454" y="2352"/>
                    <a:pt x="1485" y="2352"/>
                  </a:cubicBezTo>
                  <a:cubicBezTo>
                    <a:pt x="1613" y="2352"/>
                    <a:pt x="1715" y="2193"/>
                    <a:pt x="1647" y="2067"/>
                  </a:cubicBezTo>
                  <a:cubicBezTo>
                    <a:pt x="1448" y="1695"/>
                    <a:pt x="1129" y="1392"/>
                    <a:pt x="864" y="1066"/>
                  </a:cubicBezTo>
                  <a:cubicBezTo>
                    <a:pt x="603" y="741"/>
                    <a:pt x="366" y="396"/>
                    <a:pt x="156" y="36"/>
                  </a:cubicBezTo>
                  <a:cubicBezTo>
                    <a:pt x="142" y="11"/>
                    <a:pt x="117" y="0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3"/>
            <p:cNvSpPr/>
            <p:nvPr/>
          </p:nvSpPr>
          <p:spPr>
            <a:xfrm>
              <a:off x="5217575" y="2382300"/>
              <a:ext cx="50000" cy="55775"/>
            </a:xfrm>
            <a:custGeom>
              <a:avLst/>
              <a:gdLst/>
              <a:ahLst/>
              <a:cxnLst/>
              <a:rect l="l" t="t" r="r" b="b"/>
              <a:pathLst>
                <a:path w="2000" h="2231" extrusionOk="0">
                  <a:moveTo>
                    <a:pt x="114" y="0"/>
                  </a:moveTo>
                  <a:cubicBezTo>
                    <a:pt x="57" y="0"/>
                    <a:pt x="1" y="49"/>
                    <a:pt x="12" y="125"/>
                  </a:cubicBezTo>
                  <a:cubicBezTo>
                    <a:pt x="83" y="573"/>
                    <a:pt x="258" y="1000"/>
                    <a:pt x="521" y="1371"/>
                  </a:cubicBezTo>
                  <a:cubicBezTo>
                    <a:pt x="658" y="1572"/>
                    <a:pt x="827" y="1750"/>
                    <a:pt x="1021" y="1900"/>
                  </a:cubicBezTo>
                  <a:cubicBezTo>
                    <a:pt x="1110" y="1969"/>
                    <a:pt x="1205" y="2033"/>
                    <a:pt x="1304" y="2088"/>
                  </a:cubicBezTo>
                  <a:cubicBezTo>
                    <a:pt x="1411" y="2146"/>
                    <a:pt x="1533" y="2185"/>
                    <a:pt x="1650" y="2221"/>
                  </a:cubicBezTo>
                  <a:cubicBezTo>
                    <a:pt x="1672" y="2228"/>
                    <a:pt x="1693" y="2231"/>
                    <a:pt x="1713" y="2231"/>
                  </a:cubicBezTo>
                  <a:cubicBezTo>
                    <a:pt x="1906" y="2231"/>
                    <a:pt x="2000" y="1943"/>
                    <a:pt x="1814" y="1832"/>
                  </a:cubicBezTo>
                  <a:cubicBezTo>
                    <a:pt x="1636" y="1727"/>
                    <a:pt x="1462" y="1612"/>
                    <a:pt x="1294" y="1486"/>
                  </a:cubicBezTo>
                  <a:cubicBezTo>
                    <a:pt x="1136" y="1369"/>
                    <a:pt x="986" y="1239"/>
                    <a:pt x="844" y="1103"/>
                  </a:cubicBezTo>
                  <a:cubicBezTo>
                    <a:pt x="552" y="816"/>
                    <a:pt x="333" y="462"/>
                    <a:pt x="205" y="72"/>
                  </a:cubicBezTo>
                  <a:cubicBezTo>
                    <a:pt x="188" y="22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3"/>
            <p:cNvSpPr/>
            <p:nvPr/>
          </p:nvSpPr>
          <p:spPr>
            <a:xfrm>
              <a:off x="4952525" y="2595250"/>
              <a:ext cx="144300" cy="54300"/>
            </a:xfrm>
            <a:custGeom>
              <a:avLst/>
              <a:gdLst/>
              <a:ahLst/>
              <a:cxnLst/>
              <a:rect l="l" t="t" r="r" b="b"/>
              <a:pathLst>
                <a:path w="5772" h="2172" extrusionOk="0">
                  <a:moveTo>
                    <a:pt x="3641" y="0"/>
                  </a:moveTo>
                  <a:cubicBezTo>
                    <a:pt x="3442" y="0"/>
                    <a:pt x="3237" y="14"/>
                    <a:pt x="3033" y="43"/>
                  </a:cubicBezTo>
                  <a:cubicBezTo>
                    <a:pt x="1111" y="317"/>
                    <a:pt x="0" y="1576"/>
                    <a:pt x="369" y="2034"/>
                  </a:cubicBezTo>
                  <a:cubicBezTo>
                    <a:pt x="448" y="2134"/>
                    <a:pt x="620" y="2172"/>
                    <a:pt x="841" y="2172"/>
                  </a:cubicBezTo>
                  <a:cubicBezTo>
                    <a:pt x="1455" y="2172"/>
                    <a:pt x="2453" y="1876"/>
                    <a:pt x="2938" y="1771"/>
                  </a:cubicBezTo>
                  <a:cubicBezTo>
                    <a:pt x="3868" y="1574"/>
                    <a:pt x="5472" y="1821"/>
                    <a:pt x="5644" y="1049"/>
                  </a:cubicBezTo>
                  <a:cubicBezTo>
                    <a:pt x="5771" y="461"/>
                    <a:pt x="4792" y="0"/>
                    <a:pt x="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3"/>
            <p:cNvSpPr/>
            <p:nvPr/>
          </p:nvSpPr>
          <p:spPr>
            <a:xfrm>
              <a:off x="5034775" y="2575325"/>
              <a:ext cx="24950" cy="31325"/>
            </a:xfrm>
            <a:custGeom>
              <a:avLst/>
              <a:gdLst/>
              <a:ahLst/>
              <a:cxnLst/>
              <a:rect l="l" t="t" r="r" b="b"/>
              <a:pathLst>
                <a:path w="998" h="1253" extrusionOk="0">
                  <a:moveTo>
                    <a:pt x="850" y="1"/>
                  </a:moveTo>
                  <a:cubicBezTo>
                    <a:pt x="847" y="1"/>
                    <a:pt x="845" y="1"/>
                    <a:pt x="843" y="1"/>
                  </a:cubicBezTo>
                  <a:cubicBezTo>
                    <a:pt x="814" y="3"/>
                    <a:pt x="784" y="14"/>
                    <a:pt x="761" y="34"/>
                  </a:cubicBezTo>
                  <a:lnTo>
                    <a:pt x="752" y="41"/>
                  </a:lnTo>
                  <a:cubicBezTo>
                    <a:pt x="595" y="176"/>
                    <a:pt x="494" y="333"/>
                    <a:pt x="381" y="476"/>
                  </a:cubicBezTo>
                  <a:cubicBezTo>
                    <a:pt x="266" y="616"/>
                    <a:pt x="175" y="753"/>
                    <a:pt x="100" y="899"/>
                  </a:cubicBezTo>
                  <a:lnTo>
                    <a:pt x="82" y="933"/>
                  </a:lnTo>
                  <a:cubicBezTo>
                    <a:pt x="0" y="1087"/>
                    <a:pt x="121" y="1253"/>
                    <a:pt x="273" y="1253"/>
                  </a:cubicBezTo>
                  <a:cubicBezTo>
                    <a:pt x="303" y="1253"/>
                    <a:pt x="335" y="1246"/>
                    <a:pt x="367" y="1231"/>
                  </a:cubicBezTo>
                  <a:cubicBezTo>
                    <a:pt x="593" y="1125"/>
                    <a:pt x="724" y="933"/>
                    <a:pt x="832" y="751"/>
                  </a:cubicBezTo>
                  <a:cubicBezTo>
                    <a:pt x="940" y="569"/>
                    <a:pt x="998" y="364"/>
                    <a:pt x="987" y="132"/>
                  </a:cubicBezTo>
                  <a:cubicBezTo>
                    <a:pt x="985" y="58"/>
                    <a:pt x="923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3"/>
            <p:cNvSpPr/>
            <p:nvPr/>
          </p:nvSpPr>
          <p:spPr>
            <a:xfrm>
              <a:off x="5059150" y="2578100"/>
              <a:ext cx="27350" cy="34750"/>
            </a:xfrm>
            <a:custGeom>
              <a:avLst/>
              <a:gdLst/>
              <a:ahLst/>
              <a:cxnLst/>
              <a:rect l="l" t="t" r="r" b="b"/>
              <a:pathLst>
                <a:path w="1094" h="1390" extrusionOk="0">
                  <a:moveTo>
                    <a:pt x="932" y="1"/>
                  </a:moveTo>
                  <a:cubicBezTo>
                    <a:pt x="896" y="1"/>
                    <a:pt x="859" y="15"/>
                    <a:pt x="831" y="47"/>
                  </a:cubicBezTo>
                  <a:lnTo>
                    <a:pt x="822" y="56"/>
                  </a:lnTo>
                  <a:cubicBezTo>
                    <a:pt x="674" y="229"/>
                    <a:pt x="578" y="419"/>
                    <a:pt x="461" y="578"/>
                  </a:cubicBezTo>
                  <a:cubicBezTo>
                    <a:pt x="346" y="739"/>
                    <a:pt x="247" y="881"/>
                    <a:pt x="158" y="996"/>
                  </a:cubicBezTo>
                  <a:lnTo>
                    <a:pt x="112" y="1051"/>
                  </a:lnTo>
                  <a:cubicBezTo>
                    <a:pt x="0" y="1192"/>
                    <a:pt x="108" y="1390"/>
                    <a:pt x="274" y="1390"/>
                  </a:cubicBezTo>
                  <a:cubicBezTo>
                    <a:pt x="292" y="1390"/>
                    <a:pt x="310" y="1388"/>
                    <a:pt x="329" y="1383"/>
                  </a:cubicBezTo>
                  <a:cubicBezTo>
                    <a:pt x="647" y="1301"/>
                    <a:pt x="811" y="1049"/>
                    <a:pt x="924" y="835"/>
                  </a:cubicBezTo>
                  <a:cubicBezTo>
                    <a:pt x="1039" y="624"/>
                    <a:pt x="1094" y="377"/>
                    <a:pt x="1067" y="120"/>
                  </a:cubicBezTo>
                  <a:cubicBezTo>
                    <a:pt x="1057" y="46"/>
                    <a:pt x="995" y="1"/>
                    <a:pt x="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3"/>
            <p:cNvSpPr/>
            <p:nvPr/>
          </p:nvSpPr>
          <p:spPr>
            <a:xfrm>
              <a:off x="5075000" y="2589950"/>
              <a:ext cx="36600" cy="32675"/>
            </a:xfrm>
            <a:custGeom>
              <a:avLst/>
              <a:gdLst/>
              <a:ahLst/>
              <a:cxnLst/>
              <a:rect l="l" t="t" r="r" b="b"/>
              <a:pathLst>
                <a:path w="1464" h="1307" extrusionOk="0">
                  <a:moveTo>
                    <a:pt x="1322" y="1"/>
                  </a:moveTo>
                  <a:cubicBezTo>
                    <a:pt x="1290" y="1"/>
                    <a:pt x="1259" y="13"/>
                    <a:pt x="1235" y="35"/>
                  </a:cubicBezTo>
                  <a:lnTo>
                    <a:pt x="1221" y="46"/>
                  </a:lnTo>
                  <a:cubicBezTo>
                    <a:pt x="1035" y="213"/>
                    <a:pt x="874" y="400"/>
                    <a:pt x="699" y="536"/>
                  </a:cubicBezTo>
                  <a:cubicBezTo>
                    <a:pt x="524" y="673"/>
                    <a:pt x="356" y="785"/>
                    <a:pt x="164" y="889"/>
                  </a:cubicBezTo>
                  <a:lnTo>
                    <a:pt x="142" y="903"/>
                  </a:lnTo>
                  <a:cubicBezTo>
                    <a:pt x="38" y="960"/>
                    <a:pt x="0" y="1091"/>
                    <a:pt x="59" y="1195"/>
                  </a:cubicBezTo>
                  <a:cubicBezTo>
                    <a:pt x="95" y="1263"/>
                    <a:pt x="166" y="1305"/>
                    <a:pt x="245" y="1306"/>
                  </a:cubicBezTo>
                  <a:cubicBezTo>
                    <a:pt x="246" y="1306"/>
                    <a:pt x="248" y="1306"/>
                    <a:pt x="250" y="1306"/>
                  </a:cubicBezTo>
                  <a:cubicBezTo>
                    <a:pt x="572" y="1306"/>
                    <a:pt x="857" y="1125"/>
                    <a:pt x="1064" y="920"/>
                  </a:cubicBezTo>
                  <a:cubicBezTo>
                    <a:pt x="1272" y="712"/>
                    <a:pt x="1412" y="449"/>
                    <a:pt x="1451" y="150"/>
                  </a:cubicBezTo>
                  <a:cubicBezTo>
                    <a:pt x="1463" y="78"/>
                    <a:pt x="1412" y="9"/>
                    <a:pt x="1339" y="2"/>
                  </a:cubicBezTo>
                  <a:cubicBezTo>
                    <a:pt x="1334" y="1"/>
                    <a:pt x="132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3"/>
            <p:cNvSpPr/>
            <p:nvPr/>
          </p:nvSpPr>
          <p:spPr>
            <a:xfrm>
              <a:off x="4404550" y="2683050"/>
              <a:ext cx="214550" cy="142175"/>
            </a:xfrm>
            <a:custGeom>
              <a:avLst/>
              <a:gdLst/>
              <a:ahLst/>
              <a:cxnLst/>
              <a:rect l="l" t="t" r="r" b="b"/>
              <a:pathLst>
                <a:path w="8582" h="5687" extrusionOk="0">
                  <a:moveTo>
                    <a:pt x="4532" y="0"/>
                  </a:moveTo>
                  <a:cubicBezTo>
                    <a:pt x="4268" y="0"/>
                    <a:pt x="4004" y="15"/>
                    <a:pt x="3737" y="42"/>
                  </a:cubicBezTo>
                  <a:cubicBezTo>
                    <a:pt x="3466" y="66"/>
                    <a:pt x="3196" y="113"/>
                    <a:pt x="2931" y="184"/>
                  </a:cubicBezTo>
                  <a:cubicBezTo>
                    <a:pt x="2697" y="215"/>
                    <a:pt x="2468" y="264"/>
                    <a:pt x="2241" y="334"/>
                  </a:cubicBezTo>
                  <a:cubicBezTo>
                    <a:pt x="1024" y="712"/>
                    <a:pt x="1" y="1797"/>
                    <a:pt x="315" y="3153"/>
                  </a:cubicBezTo>
                  <a:cubicBezTo>
                    <a:pt x="605" y="4397"/>
                    <a:pt x="2008" y="5116"/>
                    <a:pt x="3132" y="5443"/>
                  </a:cubicBezTo>
                  <a:cubicBezTo>
                    <a:pt x="3670" y="5598"/>
                    <a:pt x="4244" y="5687"/>
                    <a:pt x="4816" y="5687"/>
                  </a:cubicBezTo>
                  <a:cubicBezTo>
                    <a:pt x="5437" y="5687"/>
                    <a:pt x="6055" y="5582"/>
                    <a:pt x="6617" y="5344"/>
                  </a:cubicBezTo>
                  <a:cubicBezTo>
                    <a:pt x="7823" y="4835"/>
                    <a:pt x="8582" y="3680"/>
                    <a:pt x="8268" y="2355"/>
                  </a:cubicBezTo>
                  <a:cubicBezTo>
                    <a:pt x="7974" y="1115"/>
                    <a:pt x="6803" y="281"/>
                    <a:pt x="5595" y="84"/>
                  </a:cubicBezTo>
                  <a:cubicBezTo>
                    <a:pt x="5239" y="26"/>
                    <a:pt x="4886" y="0"/>
                    <a:pt x="4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3"/>
            <p:cNvSpPr/>
            <p:nvPr/>
          </p:nvSpPr>
          <p:spPr>
            <a:xfrm>
              <a:off x="5009300" y="2700025"/>
              <a:ext cx="183025" cy="142375"/>
            </a:xfrm>
            <a:custGeom>
              <a:avLst/>
              <a:gdLst/>
              <a:ahLst/>
              <a:cxnLst/>
              <a:rect l="l" t="t" r="r" b="b"/>
              <a:pathLst>
                <a:path w="7321" h="5695" extrusionOk="0">
                  <a:moveTo>
                    <a:pt x="3975" y="1"/>
                  </a:moveTo>
                  <a:cubicBezTo>
                    <a:pt x="3394" y="1"/>
                    <a:pt x="2782" y="85"/>
                    <a:pt x="2241" y="286"/>
                  </a:cubicBezTo>
                  <a:cubicBezTo>
                    <a:pt x="1539" y="545"/>
                    <a:pt x="909" y="947"/>
                    <a:pt x="508" y="1600"/>
                  </a:cubicBezTo>
                  <a:cubicBezTo>
                    <a:pt x="342" y="1875"/>
                    <a:pt x="231" y="2182"/>
                    <a:pt x="180" y="2501"/>
                  </a:cubicBezTo>
                  <a:cubicBezTo>
                    <a:pt x="63" y="2797"/>
                    <a:pt x="1" y="3112"/>
                    <a:pt x="32" y="3424"/>
                  </a:cubicBezTo>
                  <a:cubicBezTo>
                    <a:pt x="183" y="4993"/>
                    <a:pt x="1726" y="5694"/>
                    <a:pt x="3150" y="5694"/>
                  </a:cubicBezTo>
                  <a:cubicBezTo>
                    <a:pt x="3154" y="5694"/>
                    <a:pt x="3157" y="5694"/>
                    <a:pt x="3161" y="5694"/>
                  </a:cubicBezTo>
                  <a:cubicBezTo>
                    <a:pt x="4298" y="5691"/>
                    <a:pt x="5469" y="5265"/>
                    <a:pt x="6281" y="4453"/>
                  </a:cubicBezTo>
                  <a:cubicBezTo>
                    <a:pt x="6786" y="3946"/>
                    <a:pt x="7170" y="3282"/>
                    <a:pt x="7241" y="2565"/>
                  </a:cubicBezTo>
                  <a:cubicBezTo>
                    <a:pt x="7321" y="1731"/>
                    <a:pt x="6839" y="952"/>
                    <a:pt x="6153" y="514"/>
                  </a:cubicBezTo>
                  <a:cubicBezTo>
                    <a:pt x="5568" y="138"/>
                    <a:pt x="4830" y="22"/>
                    <a:pt x="4148" y="3"/>
                  </a:cubicBezTo>
                  <a:cubicBezTo>
                    <a:pt x="4091" y="2"/>
                    <a:pt x="4033" y="1"/>
                    <a:pt x="3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3"/>
            <p:cNvSpPr/>
            <p:nvPr/>
          </p:nvSpPr>
          <p:spPr>
            <a:xfrm>
              <a:off x="4418375" y="2705350"/>
              <a:ext cx="66850" cy="60475"/>
            </a:xfrm>
            <a:custGeom>
              <a:avLst/>
              <a:gdLst/>
              <a:ahLst/>
              <a:cxnLst/>
              <a:rect l="l" t="t" r="r" b="b"/>
              <a:pathLst>
                <a:path w="2674" h="2419" extrusionOk="0">
                  <a:moveTo>
                    <a:pt x="2499" y="0"/>
                  </a:moveTo>
                  <a:cubicBezTo>
                    <a:pt x="2498" y="0"/>
                    <a:pt x="2497" y="0"/>
                    <a:pt x="2497" y="0"/>
                  </a:cubicBezTo>
                  <a:cubicBezTo>
                    <a:pt x="2236" y="7"/>
                    <a:pt x="1997" y="210"/>
                    <a:pt x="1789" y="354"/>
                  </a:cubicBezTo>
                  <a:cubicBezTo>
                    <a:pt x="1581" y="496"/>
                    <a:pt x="1340" y="712"/>
                    <a:pt x="1121" y="894"/>
                  </a:cubicBezTo>
                  <a:cubicBezTo>
                    <a:pt x="916" y="1060"/>
                    <a:pt x="723" y="1237"/>
                    <a:pt x="539" y="1425"/>
                  </a:cubicBezTo>
                  <a:cubicBezTo>
                    <a:pt x="435" y="1533"/>
                    <a:pt x="318" y="1637"/>
                    <a:pt x="234" y="1761"/>
                  </a:cubicBezTo>
                  <a:cubicBezTo>
                    <a:pt x="198" y="1814"/>
                    <a:pt x="163" y="1869"/>
                    <a:pt x="134" y="1925"/>
                  </a:cubicBezTo>
                  <a:cubicBezTo>
                    <a:pt x="112" y="1965"/>
                    <a:pt x="95" y="2007"/>
                    <a:pt x="83" y="2051"/>
                  </a:cubicBezTo>
                  <a:cubicBezTo>
                    <a:pt x="1" y="2142"/>
                    <a:pt x="26" y="2299"/>
                    <a:pt x="141" y="2370"/>
                  </a:cubicBezTo>
                  <a:cubicBezTo>
                    <a:pt x="196" y="2405"/>
                    <a:pt x="256" y="2418"/>
                    <a:pt x="317" y="2418"/>
                  </a:cubicBezTo>
                  <a:cubicBezTo>
                    <a:pt x="458" y="2418"/>
                    <a:pt x="605" y="2345"/>
                    <a:pt x="719" y="2279"/>
                  </a:cubicBezTo>
                  <a:cubicBezTo>
                    <a:pt x="884" y="2182"/>
                    <a:pt x="1048" y="2024"/>
                    <a:pt x="1203" y="1898"/>
                  </a:cubicBezTo>
                  <a:cubicBezTo>
                    <a:pt x="1495" y="1661"/>
                    <a:pt x="1747" y="1380"/>
                    <a:pt x="2008" y="1113"/>
                  </a:cubicBezTo>
                  <a:cubicBezTo>
                    <a:pt x="2139" y="978"/>
                    <a:pt x="2263" y="836"/>
                    <a:pt x="2380" y="688"/>
                  </a:cubicBezTo>
                  <a:cubicBezTo>
                    <a:pt x="2442" y="611"/>
                    <a:pt x="2504" y="537"/>
                    <a:pt x="2559" y="454"/>
                  </a:cubicBezTo>
                  <a:cubicBezTo>
                    <a:pt x="2615" y="369"/>
                    <a:pt x="2652" y="270"/>
                    <a:pt x="2664" y="168"/>
                  </a:cubicBezTo>
                  <a:cubicBezTo>
                    <a:pt x="2673" y="81"/>
                    <a:pt x="2581" y="0"/>
                    <a:pt x="2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3"/>
            <p:cNvSpPr/>
            <p:nvPr/>
          </p:nvSpPr>
          <p:spPr>
            <a:xfrm>
              <a:off x="4474350" y="2712900"/>
              <a:ext cx="66050" cy="62950"/>
            </a:xfrm>
            <a:custGeom>
              <a:avLst/>
              <a:gdLst/>
              <a:ahLst/>
              <a:cxnLst/>
              <a:rect l="l" t="t" r="r" b="b"/>
              <a:pathLst>
                <a:path w="2642" h="2518" extrusionOk="0">
                  <a:moveTo>
                    <a:pt x="2310" y="1"/>
                  </a:moveTo>
                  <a:cubicBezTo>
                    <a:pt x="2269" y="1"/>
                    <a:pt x="2227" y="10"/>
                    <a:pt x="2184" y="30"/>
                  </a:cubicBezTo>
                  <a:cubicBezTo>
                    <a:pt x="1956" y="143"/>
                    <a:pt x="1739" y="278"/>
                    <a:pt x="1538" y="437"/>
                  </a:cubicBezTo>
                  <a:cubicBezTo>
                    <a:pt x="1334" y="594"/>
                    <a:pt x="1152" y="795"/>
                    <a:pt x="964" y="974"/>
                  </a:cubicBezTo>
                  <a:cubicBezTo>
                    <a:pt x="778" y="1151"/>
                    <a:pt x="624" y="1320"/>
                    <a:pt x="458" y="1499"/>
                  </a:cubicBezTo>
                  <a:cubicBezTo>
                    <a:pt x="358" y="1607"/>
                    <a:pt x="247" y="1709"/>
                    <a:pt x="166" y="1835"/>
                  </a:cubicBezTo>
                  <a:cubicBezTo>
                    <a:pt x="135" y="1886"/>
                    <a:pt x="104" y="1935"/>
                    <a:pt x="77" y="1988"/>
                  </a:cubicBezTo>
                  <a:cubicBezTo>
                    <a:pt x="37" y="2066"/>
                    <a:pt x="15" y="2154"/>
                    <a:pt x="11" y="2243"/>
                  </a:cubicBezTo>
                  <a:cubicBezTo>
                    <a:pt x="1" y="2380"/>
                    <a:pt x="137" y="2518"/>
                    <a:pt x="272" y="2518"/>
                  </a:cubicBezTo>
                  <a:cubicBezTo>
                    <a:pt x="276" y="2518"/>
                    <a:pt x="281" y="2517"/>
                    <a:pt x="285" y="2517"/>
                  </a:cubicBezTo>
                  <a:cubicBezTo>
                    <a:pt x="586" y="2499"/>
                    <a:pt x="809" y="2285"/>
                    <a:pt x="1024" y="2096"/>
                  </a:cubicBezTo>
                  <a:cubicBezTo>
                    <a:pt x="1237" y="1904"/>
                    <a:pt x="1400" y="1762"/>
                    <a:pt x="1579" y="1585"/>
                  </a:cubicBezTo>
                  <a:cubicBezTo>
                    <a:pt x="1756" y="1406"/>
                    <a:pt x="1931" y="1247"/>
                    <a:pt x="2091" y="1067"/>
                  </a:cubicBezTo>
                  <a:cubicBezTo>
                    <a:pt x="2268" y="860"/>
                    <a:pt x="2418" y="632"/>
                    <a:pt x="2540" y="390"/>
                  </a:cubicBezTo>
                  <a:cubicBezTo>
                    <a:pt x="2642" y="192"/>
                    <a:pt x="2496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3"/>
            <p:cNvSpPr/>
            <p:nvPr/>
          </p:nvSpPr>
          <p:spPr>
            <a:xfrm>
              <a:off x="4531525" y="2739475"/>
              <a:ext cx="44450" cy="43175"/>
            </a:xfrm>
            <a:custGeom>
              <a:avLst/>
              <a:gdLst/>
              <a:ahLst/>
              <a:cxnLst/>
              <a:rect l="l" t="t" r="r" b="b"/>
              <a:pathLst>
                <a:path w="1778" h="1727" extrusionOk="0">
                  <a:moveTo>
                    <a:pt x="1477" y="1"/>
                  </a:moveTo>
                  <a:cubicBezTo>
                    <a:pt x="1470" y="1"/>
                    <a:pt x="1463" y="1"/>
                    <a:pt x="1455" y="2"/>
                  </a:cubicBezTo>
                  <a:lnTo>
                    <a:pt x="1377" y="9"/>
                  </a:lnTo>
                  <a:cubicBezTo>
                    <a:pt x="1330" y="16"/>
                    <a:pt x="1284" y="33"/>
                    <a:pt x="1240" y="55"/>
                  </a:cubicBezTo>
                  <a:lnTo>
                    <a:pt x="1153" y="100"/>
                  </a:lnTo>
                  <a:cubicBezTo>
                    <a:pt x="1061" y="146"/>
                    <a:pt x="972" y="186"/>
                    <a:pt x="899" y="261"/>
                  </a:cubicBezTo>
                  <a:cubicBezTo>
                    <a:pt x="826" y="336"/>
                    <a:pt x="702" y="469"/>
                    <a:pt x="605" y="573"/>
                  </a:cubicBezTo>
                  <a:cubicBezTo>
                    <a:pt x="397" y="794"/>
                    <a:pt x="260" y="1080"/>
                    <a:pt x="105" y="1339"/>
                  </a:cubicBezTo>
                  <a:cubicBezTo>
                    <a:pt x="0" y="1514"/>
                    <a:pt x="151" y="1726"/>
                    <a:pt x="329" y="1726"/>
                  </a:cubicBezTo>
                  <a:cubicBezTo>
                    <a:pt x="370" y="1726"/>
                    <a:pt x="413" y="1715"/>
                    <a:pt x="454" y="1689"/>
                  </a:cubicBezTo>
                  <a:lnTo>
                    <a:pt x="802" y="1469"/>
                  </a:lnTo>
                  <a:cubicBezTo>
                    <a:pt x="946" y="1381"/>
                    <a:pt x="1085" y="1294"/>
                    <a:pt x="1207" y="1173"/>
                  </a:cubicBezTo>
                  <a:cubicBezTo>
                    <a:pt x="1328" y="1053"/>
                    <a:pt x="1408" y="982"/>
                    <a:pt x="1505" y="883"/>
                  </a:cubicBezTo>
                  <a:cubicBezTo>
                    <a:pt x="1603" y="784"/>
                    <a:pt x="1620" y="721"/>
                    <a:pt x="1665" y="628"/>
                  </a:cubicBezTo>
                  <a:cubicBezTo>
                    <a:pt x="1678" y="598"/>
                    <a:pt x="1695" y="569"/>
                    <a:pt x="1709" y="536"/>
                  </a:cubicBezTo>
                  <a:cubicBezTo>
                    <a:pt x="1726" y="504"/>
                    <a:pt x="1740" y="469"/>
                    <a:pt x="1751" y="434"/>
                  </a:cubicBezTo>
                  <a:cubicBezTo>
                    <a:pt x="1760" y="394"/>
                    <a:pt x="1766" y="352"/>
                    <a:pt x="1767" y="312"/>
                  </a:cubicBezTo>
                  <a:cubicBezTo>
                    <a:pt x="1778" y="164"/>
                    <a:pt x="1627" y="1"/>
                    <a:pt x="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3"/>
            <p:cNvSpPr/>
            <p:nvPr/>
          </p:nvSpPr>
          <p:spPr>
            <a:xfrm>
              <a:off x="5026150" y="2741525"/>
              <a:ext cx="42675" cy="50500"/>
            </a:xfrm>
            <a:custGeom>
              <a:avLst/>
              <a:gdLst/>
              <a:ahLst/>
              <a:cxnLst/>
              <a:rect l="l" t="t" r="r" b="b"/>
              <a:pathLst>
                <a:path w="1707" h="2020" extrusionOk="0">
                  <a:moveTo>
                    <a:pt x="1390" y="1"/>
                  </a:moveTo>
                  <a:cubicBezTo>
                    <a:pt x="1315" y="1"/>
                    <a:pt x="1241" y="27"/>
                    <a:pt x="1186" y="84"/>
                  </a:cubicBezTo>
                  <a:cubicBezTo>
                    <a:pt x="1093" y="179"/>
                    <a:pt x="1051" y="221"/>
                    <a:pt x="1000" y="303"/>
                  </a:cubicBezTo>
                  <a:lnTo>
                    <a:pt x="878" y="489"/>
                  </a:lnTo>
                  <a:cubicBezTo>
                    <a:pt x="790" y="622"/>
                    <a:pt x="699" y="746"/>
                    <a:pt x="617" y="881"/>
                  </a:cubicBezTo>
                  <a:cubicBezTo>
                    <a:pt x="535" y="1016"/>
                    <a:pt x="454" y="1137"/>
                    <a:pt x="365" y="1261"/>
                  </a:cubicBezTo>
                  <a:lnTo>
                    <a:pt x="297" y="1354"/>
                  </a:lnTo>
                  <a:cubicBezTo>
                    <a:pt x="287" y="1368"/>
                    <a:pt x="277" y="1383"/>
                    <a:pt x="265" y="1398"/>
                  </a:cubicBezTo>
                  <a:cubicBezTo>
                    <a:pt x="264" y="1399"/>
                    <a:pt x="254" y="1411"/>
                    <a:pt x="249" y="1419"/>
                  </a:cubicBezTo>
                  <a:lnTo>
                    <a:pt x="249" y="1419"/>
                  </a:lnTo>
                  <a:cubicBezTo>
                    <a:pt x="251" y="1416"/>
                    <a:pt x="252" y="1415"/>
                    <a:pt x="252" y="1415"/>
                  </a:cubicBezTo>
                  <a:lnTo>
                    <a:pt x="252" y="1415"/>
                  </a:lnTo>
                  <a:cubicBezTo>
                    <a:pt x="252" y="1415"/>
                    <a:pt x="250" y="1417"/>
                    <a:pt x="248" y="1420"/>
                  </a:cubicBezTo>
                  <a:lnTo>
                    <a:pt x="248" y="1420"/>
                  </a:lnTo>
                  <a:cubicBezTo>
                    <a:pt x="248" y="1420"/>
                    <a:pt x="248" y="1419"/>
                    <a:pt x="249" y="1419"/>
                  </a:cubicBezTo>
                  <a:lnTo>
                    <a:pt x="249" y="1419"/>
                  </a:lnTo>
                  <a:cubicBezTo>
                    <a:pt x="248" y="1419"/>
                    <a:pt x="248" y="1419"/>
                    <a:pt x="248" y="1420"/>
                  </a:cubicBezTo>
                  <a:cubicBezTo>
                    <a:pt x="248" y="1420"/>
                    <a:pt x="248" y="1420"/>
                    <a:pt x="247" y="1421"/>
                  </a:cubicBezTo>
                  <a:lnTo>
                    <a:pt x="247" y="1421"/>
                  </a:lnTo>
                  <a:cubicBezTo>
                    <a:pt x="248" y="1421"/>
                    <a:pt x="248" y="1420"/>
                    <a:pt x="248" y="1420"/>
                  </a:cubicBezTo>
                  <a:lnTo>
                    <a:pt x="248" y="1420"/>
                  </a:lnTo>
                  <a:cubicBezTo>
                    <a:pt x="246" y="1423"/>
                    <a:pt x="244" y="1425"/>
                    <a:pt x="244" y="1425"/>
                  </a:cubicBezTo>
                  <a:cubicBezTo>
                    <a:pt x="244" y="1425"/>
                    <a:pt x="245" y="1424"/>
                    <a:pt x="247" y="1421"/>
                  </a:cubicBezTo>
                  <a:lnTo>
                    <a:pt x="247" y="1421"/>
                  </a:lnTo>
                  <a:cubicBezTo>
                    <a:pt x="239" y="1431"/>
                    <a:pt x="223" y="1451"/>
                    <a:pt x="221" y="1454"/>
                  </a:cubicBezTo>
                  <a:lnTo>
                    <a:pt x="188" y="1494"/>
                  </a:lnTo>
                  <a:lnTo>
                    <a:pt x="106" y="1598"/>
                  </a:lnTo>
                  <a:cubicBezTo>
                    <a:pt x="20" y="1699"/>
                    <a:pt x="0" y="1854"/>
                    <a:pt x="106" y="1949"/>
                  </a:cubicBezTo>
                  <a:cubicBezTo>
                    <a:pt x="157" y="1996"/>
                    <a:pt x="217" y="2019"/>
                    <a:pt x="277" y="2019"/>
                  </a:cubicBezTo>
                  <a:cubicBezTo>
                    <a:pt x="339" y="2019"/>
                    <a:pt x="402" y="1995"/>
                    <a:pt x="456" y="1949"/>
                  </a:cubicBezTo>
                  <a:cubicBezTo>
                    <a:pt x="701" y="1744"/>
                    <a:pt x="929" y="1524"/>
                    <a:pt x="1140" y="1285"/>
                  </a:cubicBezTo>
                  <a:cubicBezTo>
                    <a:pt x="1259" y="1153"/>
                    <a:pt x="1363" y="1009"/>
                    <a:pt x="1452" y="856"/>
                  </a:cubicBezTo>
                  <a:cubicBezTo>
                    <a:pt x="1494" y="790"/>
                    <a:pt x="1535" y="723"/>
                    <a:pt x="1575" y="653"/>
                  </a:cubicBezTo>
                  <a:cubicBezTo>
                    <a:pt x="1620" y="564"/>
                    <a:pt x="1655" y="467"/>
                    <a:pt x="1677" y="369"/>
                  </a:cubicBezTo>
                  <a:cubicBezTo>
                    <a:pt x="1706" y="246"/>
                    <a:pt x="1657" y="99"/>
                    <a:pt x="1542" y="38"/>
                  </a:cubicBezTo>
                  <a:cubicBezTo>
                    <a:pt x="1495" y="14"/>
                    <a:pt x="1442" y="1"/>
                    <a:pt x="1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3"/>
            <p:cNvSpPr/>
            <p:nvPr/>
          </p:nvSpPr>
          <p:spPr>
            <a:xfrm>
              <a:off x="5068350" y="2727725"/>
              <a:ext cx="78225" cy="76125"/>
            </a:xfrm>
            <a:custGeom>
              <a:avLst/>
              <a:gdLst/>
              <a:ahLst/>
              <a:cxnLst/>
              <a:rect l="l" t="t" r="r" b="b"/>
              <a:pathLst>
                <a:path w="3129" h="3045" extrusionOk="0">
                  <a:moveTo>
                    <a:pt x="2879" y="0"/>
                  </a:moveTo>
                  <a:cubicBezTo>
                    <a:pt x="2848" y="0"/>
                    <a:pt x="2815" y="8"/>
                    <a:pt x="2782" y="27"/>
                  </a:cubicBezTo>
                  <a:cubicBezTo>
                    <a:pt x="2660" y="98"/>
                    <a:pt x="2534" y="163"/>
                    <a:pt x="2414" y="236"/>
                  </a:cubicBezTo>
                  <a:cubicBezTo>
                    <a:pt x="2291" y="309"/>
                    <a:pt x="2151" y="444"/>
                    <a:pt x="2027" y="550"/>
                  </a:cubicBezTo>
                  <a:cubicBezTo>
                    <a:pt x="1797" y="749"/>
                    <a:pt x="1565" y="942"/>
                    <a:pt x="1357" y="1163"/>
                  </a:cubicBezTo>
                  <a:cubicBezTo>
                    <a:pt x="1149" y="1386"/>
                    <a:pt x="938" y="1581"/>
                    <a:pt x="757" y="1811"/>
                  </a:cubicBezTo>
                  <a:lnTo>
                    <a:pt x="179" y="2550"/>
                  </a:lnTo>
                  <a:cubicBezTo>
                    <a:pt x="0" y="2779"/>
                    <a:pt x="167" y="3045"/>
                    <a:pt x="388" y="3045"/>
                  </a:cubicBezTo>
                  <a:cubicBezTo>
                    <a:pt x="454" y="3045"/>
                    <a:pt x="525" y="3021"/>
                    <a:pt x="593" y="2966"/>
                  </a:cubicBezTo>
                  <a:lnTo>
                    <a:pt x="1295" y="2388"/>
                  </a:lnTo>
                  <a:cubicBezTo>
                    <a:pt x="1529" y="2196"/>
                    <a:pt x="1735" y="1968"/>
                    <a:pt x="1948" y="1754"/>
                  </a:cubicBezTo>
                  <a:cubicBezTo>
                    <a:pt x="2160" y="1543"/>
                    <a:pt x="2341" y="1317"/>
                    <a:pt x="2527" y="1088"/>
                  </a:cubicBezTo>
                  <a:cubicBezTo>
                    <a:pt x="2633" y="964"/>
                    <a:pt x="2757" y="838"/>
                    <a:pt x="2842" y="696"/>
                  </a:cubicBezTo>
                  <a:cubicBezTo>
                    <a:pt x="2926" y="556"/>
                    <a:pt x="2983" y="430"/>
                    <a:pt x="3054" y="298"/>
                  </a:cubicBezTo>
                  <a:cubicBezTo>
                    <a:pt x="3128" y="157"/>
                    <a:pt x="3017" y="0"/>
                    <a:pt x="2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3"/>
            <p:cNvSpPr/>
            <p:nvPr/>
          </p:nvSpPr>
          <p:spPr>
            <a:xfrm>
              <a:off x="5135625" y="2755175"/>
              <a:ext cx="41800" cy="37450"/>
            </a:xfrm>
            <a:custGeom>
              <a:avLst/>
              <a:gdLst/>
              <a:ahLst/>
              <a:cxnLst/>
              <a:rect l="l" t="t" r="r" b="b"/>
              <a:pathLst>
                <a:path w="1672" h="1498" extrusionOk="0">
                  <a:moveTo>
                    <a:pt x="1354" y="1"/>
                  </a:moveTo>
                  <a:cubicBezTo>
                    <a:pt x="1212" y="1"/>
                    <a:pt x="1081" y="88"/>
                    <a:pt x="967" y="171"/>
                  </a:cubicBezTo>
                  <a:cubicBezTo>
                    <a:pt x="892" y="220"/>
                    <a:pt x="825" y="279"/>
                    <a:pt x="765" y="344"/>
                  </a:cubicBezTo>
                  <a:cubicBezTo>
                    <a:pt x="721" y="392"/>
                    <a:pt x="677" y="441"/>
                    <a:pt x="637" y="490"/>
                  </a:cubicBezTo>
                  <a:cubicBezTo>
                    <a:pt x="467" y="680"/>
                    <a:pt x="281" y="857"/>
                    <a:pt x="102" y="1040"/>
                  </a:cubicBezTo>
                  <a:cubicBezTo>
                    <a:pt x="9" y="1136"/>
                    <a:pt x="0" y="1286"/>
                    <a:pt x="82" y="1392"/>
                  </a:cubicBezTo>
                  <a:cubicBezTo>
                    <a:pt x="131" y="1454"/>
                    <a:pt x="219" y="1498"/>
                    <a:pt x="303" y="1498"/>
                  </a:cubicBezTo>
                  <a:cubicBezTo>
                    <a:pt x="347" y="1498"/>
                    <a:pt x="390" y="1486"/>
                    <a:pt x="427" y="1459"/>
                  </a:cubicBezTo>
                  <a:cubicBezTo>
                    <a:pt x="635" y="1310"/>
                    <a:pt x="838" y="1149"/>
                    <a:pt x="1051" y="1010"/>
                  </a:cubicBezTo>
                  <a:cubicBezTo>
                    <a:pt x="1177" y="928"/>
                    <a:pt x="1303" y="853"/>
                    <a:pt x="1410" y="746"/>
                  </a:cubicBezTo>
                  <a:cubicBezTo>
                    <a:pt x="1472" y="686"/>
                    <a:pt x="1529" y="618"/>
                    <a:pt x="1580" y="547"/>
                  </a:cubicBezTo>
                  <a:cubicBezTo>
                    <a:pt x="1611" y="505"/>
                    <a:pt x="1635" y="459"/>
                    <a:pt x="1653" y="410"/>
                  </a:cubicBezTo>
                  <a:cubicBezTo>
                    <a:pt x="1671" y="343"/>
                    <a:pt x="1662" y="279"/>
                    <a:pt x="1651" y="209"/>
                  </a:cubicBezTo>
                  <a:cubicBezTo>
                    <a:pt x="1635" y="115"/>
                    <a:pt x="1547" y="45"/>
                    <a:pt x="1462" y="18"/>
                  </a:cubicBezTo>
                  <a:cubicBezTo>
                    <a:pt x="1425" y="6"/>
                    <a:pt x="1389" y="1"/>
                    <a:pt x="1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3"/>
            <p:cNvSpPr/>
            <p:nvPr/>
          </p:nvSpPr>
          <p:spPr>
            <a:xfrm>
              <a:off x="5352700" y="1911075"/>
              <a:ext cx="43400" cy="83950"/>
            </a:xfrm>
            <a:custGeom>
              <a:avLst/>
              <a:gdLst/>
              <a:ahLst/>
              <a:cxnLst/>
              <a:rect l="l" t="t" r="r" b="b"/>
              <a:pathLst>
                <a:path w="1736" h="3358" extrusionOk="0">
                  <a:moveTo>
                    <a:pt x="789" y="0"/>
                  </a:moveTo>
                  <a:cubicBezTo>
                    <a:pt x="678" y="0"/>
                    <a:pt x="563" y="24"/>
                    <a:pt x="449" y="77"/>
                  </a:cubicBezTo>
                  <a:cubicBezTo>
                    <a:pt x="175" y="204"/>
                    <a:pt x="66" y="483"/>
                    <a:pt x="37" y="764"/>
                  </a:cubicBezTo>
                  <a:cubicBezTo>
                    <a:pt x="17" y="974"/>
                    <a:pt x="13" y="1191"/>
                    <a:pt x="6" y="1403"/>
                  </a:cubicBezTo>
                  <a:cubicBezTo>
                    <a:pt x="0" y="1658"/>
                    <a:pt x="2" y="1912"/>
                    <a:pt x="13" y="2168"/>
                  </a:cubicBezTo>
                  <a:cubicBezTo>
                    <a:pt x="20" y="2295"/>
                    <a:pt x="29" y="2421"/>
                    <a:pt x="40" y="2549"/>
                  </a:cubicBezTo>
                  <a:cubicBezTo>
                    <a:pt x="59" y="2760"/>
                    <a:pt x="66" y="2974"/>
                    <a:pt x="234" y="3127"/>
                  </a:cubicBezTo>
                  <a:cubicBezTo>
                    <a:pt x="279" y="3166"/>
                    <a:pt x="332" y="3197"/>
                    <a:pt x="387" y="3217"/>
                  </a:cubicBezTo>
                  <a:cubicBezTo>
                    <a:pt x="405" y="3244"/>
                    <a:pt x="427" y="3270"/>
                    <a:pt x="453" y="3290"/>
                  </a:cubicBezTo>
                  <a:cubicBezTo>
                    <a:pt x="510" y="3332"/>
                    <a:pt x="589" y="3358"/>
                    <a:pt x="667" y="3358"/>
                  </a:cubicBezTo>
                  <a:cubicBezTo>
                    <a:pt x="748" y="3358"/>
                    <a:pt x="827" y="3330"/>
                    <a:pt x="878" y="3264"/>
                  </a:cubicBezTo>
                  <a:cubicBezTo>
                    <a:pt x="1151" y="2917"/>
                    <a:pt x="1363" y="2525"/>
                    <a:pt x="1507" y="2107"/>
                  </a:cubicBezTo>
                  <a:cubicBezTo>
                    <a:pt x="1653" y="1679"/>
                    <a:pt x="1735" y="1208"/>
                    <a:pt x="1650" y="761"/>
                  </a:cubicBezTo>
                  <a:cubicBezTo>
                    <a:pt x="1566" y="330"/>
                    <a:pt x="1202" y="0"/>
                    <a:pt x="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3"/>
            <p:cNvSpPr/>
            <p:nvPr/>
          </p:nvSpPr>
          <p:spPr>
            <a:xfrm>
              <a:off x="5399450" y="1972050"/>
              <a:ext cx="85375" cy="53075"/>
            </a:xfrm>
            <a:custGeom>
              <a:avLst/>
              <a:gdLst/>
              <a:ahLst/>
              <a:cxnLst/>
              <a:rect l="l" t="t" r="r" b="b"/>
              <a:pathLst>
                <a:path w="3415" h="2123" extrusionOk="0">
                  <a:moveTo>
                    <a:pt x="2445" y="0"/>
                  </a:moveTo>
                  <a:cubicBezTo>
                    <a:pt x="2264" y="0"/>
                    <a:pt x="2074" y="35"/>
                    <a:pt x="1909" y="66"/>
                  </a:cubicBezTo>
                  <a:cubicBezTo>
                    <a:pt x="1692" y="110"/>
                    <a:pt x="1478" y="176"/>
                    <a:pt x="1274" y="263"/>
                  </a:cubicBezTo>
                  <a:cubicBezTo>
                    <a:pt x="982" y="312"/>
                    <a:pt x="694" y="378"/>
                    <a:pt x="407" y="489"/>
                  </a:cubicBezTo>
                  <a:cubicBezTo>
                    <a:pt x="250" y="551"/>
                    <a:pt x="137" y="633"/>
                    <a:pt x="68" y="794"/>
                  </a:cubicBezTo>
                  <a:cubicBezTo>
                    <a:pt x="0" y="953"/>
                    <a:pt x="28" y="1099"/>
                    <a:pt x="95" y="1261"/>
                  </a:cubicBezTo>
                  <a:cubicBezTo>
                    <a:pt x="352" y="1868"/>
                    <a:pt x="1034" y="2122"/>
                    <a:pt x="1693" y="2122"/>
                  </a:cubicBezTo>
                  <a:cubicBezTo>
                    <a:pt x="1991" y="2122"/>
                    <a:pt x="2283" y="2071"/>
                    <a:pt x="2529" y="1976"/>
                  </a:cubicBezTo>
                  <a:cubicBezTo>
                    <a:pt x="2810" y="1871"/>
                    <a:pt x="3060" y="1710"/>
                    <a:pt x="3222" y="1453"/>
                  </a:cubicBezTo>
                  <a:cubicBezTo>
                    <a:pt x="3368" y="1214"/>
                    <a:pt x="3414" y="925"/>
                    <a:pt x="3348" y="654"/>
                  </a:cubicBezTo>
                  <a:cubicBezTo>
                    <a:pt x="3274" y="351"/>
                    <a:pt x="3029" y="124"/>
                    <a:pt x="2732" y="39"/>
                  </a:cubicBezTo>
                  <a:cubicBezTo>
                    <a:pt x="2642" y="11"/>
                    <a:pt x="2545" y="0"/>
                    <a:pt x="2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4" name="Google Shape;3774;p33"/>
          <p:cNvSpPr/>
          <p:nvPr/>
        </p:nvSpPr>
        <p:spPr>
          <a:xfrm flipH="1">
            <a:off x="5288831" y="15001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33"/>
          <p:cNvSpPr/>
          <p:nvPr/>
        </p:nvSpPr>
        <p:spPr>
          <a:xfrm flipH="1">
            <a:off x="1789569" y="57623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33"/>
          <p:cNvSpPr/>
          <p:nvPr/>
        </p:nvSpPr>
        <p:spPr>
          <a:xfrm flipH="1">
            <a:off x="1872219" y="441651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33"/>
          <p:cNvSpPr/>
          <p:nvPr/>
        </p:nvSpPr>
        <p:spPr>
          <a:xfrm flipH="1">
            <a:off x="4929392" y="4608575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9" name="Google Shape;3779;p33"/>
          <p:cNvGrpSpPr/>
          <p:nvPr/>
        </p:nvGrpSpPr>
        <p:grpSpPr>
          <a:xfrm>
            <a:off x="3790316" y="533877"/>
            <a:ext cx="770513" cy="799474"/>
            <a:chOff x="1843825" y="3806950"/>
            <a:chExt cx="1608250" cy="1668700"/>
          </a:xfrm>
        </p:grpSpPr>
        <p:sp>
          <p:nvSpPr>
            <p:cNvPr id="3780" name="Google Shape;3780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33"/>
          <p:cNvGrpSpPr/>
          <p:nvPr/>
        </p:nvGrpSpPr>
        <p:grpSpPr>
          <a:xfrm>
            <a:off x="8242666" y="1469447"/>
            <a:ext cx="770513" cy="799474"/>
            <a:chOff x="1843825" y="3806950"/>
            <a:chExt cx="1608250" cy="1668700"/>
          </a:xfrm>
        </p:grpSpPr>
        <p:sp>
          <p:nvSpPr>
            <p:cNvPr id="3849" name="Google Shape;3849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2326803" y="4334326"/>
              <a:ext cx="635199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7" name="Google Shape;3917;p33"/>
          <p:cNvGrpSpPr/>
          <p:nvPr/>
        </p:nvGrpSpPr>
        <p:grpSpPr>
          <a:xfrm>
            <a:off x="5288809" y="3852433"/>
            <a:ext cx="543589" cy="564021"/>
            <a:chOff x="1843825" y="3806950"/>
            <a:chExt cx="1608250" cy="1668700"/>
          </a:xfrm>
        </p:grpSpPr>
        <p:sp>
          <p:nvSpPr>
            <p:cNvPr id="3918" name="Google Shape;3918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6" name="Google Shape;3986;p33"/>
          <p:cNvGrpSpPr/>
          <p:nvPr/>
        </p:nvGrpSpPr>
        <p:grpSpPr>
          <a:xfrm>
            <a:off x="3345709" y="4326571"/>
            <a:ext cx="543588" cy="564021"/>
            <a:chOff x="1843825" y="3806950"/>
            <a:chExt cx="1608250" cy="1668700"/>
          </a:xfrm>
        </p:grpSpPr>
        <p:sp>
          <p:nvSpPr>
            <p:cNvPr id="3987" name="Google Shape;3987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5" name="Google Shape;4055;p33"/>
          <p:cNvGrpSpPr/>
          <p:nvPr/>
        </p:nvGrpSpPr>
        <p:grpSpPr>
          <a:xfrm>
            <a:off x="408384" y="267671"/>
            <a:ext cx="543589" cy="564021"/>
            <a:chOff x="1843825" y="3806950"/>
            <a:chExt cx="1608250" cy="1668700"/>
          </a:xfrm>
        </p:grpSpPr>
        <p:sp>
          <p:nvSpPr>
            <p:cNvPr id="4056" name="Google Shape;4056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4C9592-272A-4656-9BCE-B11369B34BF7}"/>
              </a:ext>
            </a:extLst>
          </p:cNvPr>
          <p:cNvSpPr txBox="1"/>
          <p:nvPr/>
        </p:nvSpPr>
        <p:spPr>
          <a:xfrm>
            <a:off x="975935" y="1684417"/>
            <a:ext cx="722283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</a:rPr>
              <a:t>NHIỆT LIỆT CHÀO MỪNG CÁC EM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</a:rPr>
              <a:t>ĐẾN VỚI BUỔI HỌC HÔM NAY</a:t>
            </a:r>
          </a:p>
        </p:txBody>
      </p:sp>
      <p:sp>
        <p:nvSpPr>
          <p:cNvPr id="435" name="TextBox 434"/>
          <p:cNvSpPr txBox="1"/>
          <p:nvPr/>
        </p:nvSpPr>
        <p:spPr>
          <a:xfrm>
            <a:off x="2388234" y="3452087"/>
            <a:ext cx="540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Giáo viên: Vũ Thị Mến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Google Shape;4295;p36"/>
          <p:cNvSpPr txBox="1">
            <a:spLocks noGrp="1"/>
          </p:cNvSpPr>
          <p:nvPr>
            <p:ph type="title"/>
          </p:nvPr>
        </p:nvSpPr>
        <p:spPr>
          <a:xfrm>
            <a:off x="2968633" y="279850"/>
            <a:ext cx="3206733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ĐÁP ÁN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97" name="Google Shape;4297;p36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5695278-8796-427E-9B7C-9BFA915C3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44236"/>
              </p:ext>
            </p:extLst>
          </p:nvPr>
        </p:nvGraphicFramePr>
        <p:xfrm>
          <a:off x="1027019" y="1852379"/>
          <a:ext cx="7323666" cy="1686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61833">
                  <a:extLst>
                    <a:ext uri="{9D8B030D-6E8A-4147-A177-3AD203B41FA5}">
                      <a16:colId xmlns:a16="http://schemas.microsoft.com/office/drawing/2014/main" xmlns="" val="1061507335"/>
                    </a:ext>
                  </a:extLst>
                </a:gridCol>
                <a:gridCol w="3661833">
                  <a:extLst>
                    <a:ext uri="{9D8B030D-6E8A-4147-A177-3AD203B41FA5}">
                      <a16:colId xmlns:a16="http://schemas.microsoft.com/office/drawing/2014/main" xmlns="" val="249237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Nhóm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Danh </a:t>
                      </a:r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từ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37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i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Tên </a:t>
                      </a:r>
                      <a:r>
                        <a:rPr lang="vi-VN" sz="1800" i="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người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Nguyễn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Hiền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Trần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Thái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Tông.</a:t>
                      </a:r>
                      <a:endParaRPr lang="vi-VN" sz="24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1669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Tên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địa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lý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Dương A, Nam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Thắng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Nam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Trực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Nam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Định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24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8093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018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4" name="Google Shape;4304;p37"/>
          <p:cNvGrpSpPr/>
          <p:nvPr/>
        </p:nvGrpSpPr>
        <p:grpSpPr>
          <a:xfrm rot="899952">
            <a:off x="5031814" y="707797"/>
            <a:ext cx="770551" cy="799514"/>
            <a:chOff x="1843825" y="3806950"/>
            <a:chExt cx="1608250" cy="1668700"/>
          </a:xfrm>
        </p:grpSpPr>
        <p:sp>
          <p:nvSpPr>
            <p:cNvPr id="4305" name="Google Shape;4305;p3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2" name="Google Shape;4442;p37"/>
          <p:cNvSpPr/>
          <p:nvPr/>
        </p:nvSpPr>
        <p:spPr>
          <a:xfrm flipH="1">
            <a:off x="2044969" y="9942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37"/>
          <p:cNvSpPr/>
          <p:nvPr/>
        </p:nvSpPr>
        <p:spPr>
          <a:xfrm flipH="1">
            <a:off x="907335" y="42318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37"/>
          <p:cNvSpPr/>
          <p:nvPr/>
        </p:nvSpPr>
        <p:spPr>
          <a:xfrm>
            <a:off x="4763660" y="39840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37"/>
          <p:cNvSpPr/>
          <p:nvPr/>
        </p:nvSpPr>
        <p:spPr>
          <a:xfrm>
            <a:off x="8116110" y="57648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6" name="Google Shape;4446;p37"/>
          <p:cNvGrpSpPr/>
          <p:nvPr/>
        </p:nvGrpSpPr>
        <p:grpSpPr>
          <a:xfrm>
            <a:off x="6904044" y="1687819"/>
            <a:ext cx="1450980" cy="2077068"/>
            <a:chOff x="5986399" y="1225463"/>
            <a:chExt cx="2193154" cy="3542638"/>
          </a:xfrm>
        </p:grpSpPr>
        <p:grpSp>
          <p:nvGrpSpPr>
            <p:cNvPr id="4447" name="Google Shape;4447;p37"/>
            <p:cNvGrpSpPr/>
            <p:nvPr/>
          </p:nvGrpSpPr>
          <p:grpSpPr>
            <a:xfrm flipH="1">
              <a:off x="5986399" y="1225463"/>
              <a:ext cx="2193154" cy="3542638"/>
              <a:chOff x="794950" y="358550"/>
              <a:chExt cx="3167925" cy="5117200"/>
            </a:xfrm>
          </p:grpSpPr>
          <p:sp>
            <p:nvSpPr>
              <p:cNvPr id="4448" name="Google Shape;4448;p37"/>
              <p:cNvSpPr/>
              <p:nvPr/>
            </p:nvSpPr>
            <p:spPr>
              <a:xfrm>
                <a:off x="1320100" y="4975550"/>
                <a:ext cx="2642775" cy="500200"/>
              </a:xfrm>
              <a:custGeom>
                <a:avLst/>
                <a:gdLst/>
                <a:ahLst/>
                <a:cxnLst/>
                <a:rect l="l" t="t" r="r" b="b"/>
                <a:pathLst>
                  <a:path w="105711" h="20008" extrusionOk="0">
                    <a:moveTo>
                      <a:pt x="68417" y="1"/>
                    </a:moveTo>
                    <a:cubicBezTo>
                      <a:pt x="63674" y="1"/>
                      <a:pt x="59263" y="58"/>
                      <a:pt x="55819" y="58"/>
                    </a:cubicBezTo>
                    <a:cubicBezTo>
                      <a:pt x="55268" y="58"/>
                      <a:pt x="54741" y="56"/>
                      <a:pt x="54242" y="53"/>
                    </a:cubicBezTo>
                    <a:cubicBezTo>
                      <a:pt x="53368" y="47"/>
                      <a:pt x="52433" y="43"/>
                      <a:pt x="51447" y="43"/>
                    </a:cubicBezTo>
                    <a:cubicBezTo>
                      <a:pt x="33861" y="43"/>
                      <a:pt x="0" y="1205"/>
                      <a:pt x="1616" y="10309"/>
                    </a:cubicBezTo>
                    <a:cubicBezTo>
                      <a:pt x="2577" y="15734"/>
                      <a:pt x="9520" y="16694"/>
                      <a:pt x="17203" y="16694"/>
                    </a:cubicBezTo>
                    <a:cubicBezTo>
                      <a:pt x="21411" y="16694"/>
                      <a:pt x="25840" y="16406"/>
                      <a:pt x="29630" y="16406"/>
                    </a:cubicBezTo>
                    <a:cubicBezTo>
                      <a:pt x="31186" y="16406"/>
                      <a:pt x="32634" y="16454"/>
                      <a:pt x="33914" y="16591"/>
                    </a:cubicBezTo>
                    <a:cubicBezTo>
                      <a:pt x="40207" y="17263"/>
                      <a:pt x="57440" y="20008"/>
                      <a:pt x="70489" y="20008"/>
                    </a:cubicBezTo>
                    <a:cubicBezTo>
                      <a:pt x="78378" y="20008"/>
                      <a:pt x="84737" y="19005"/>
                      <a:pt x="86227" y="15935"/>
                    </a:cubicBezTo>
                    <a:cubicBezTo>
                      <a:pt x="88785" y="10644"/>
                      <a:pt x="105710" y="11517"/>
                      <a:pt x="103225" y="5183"/>
                    </a:cubicBezTo>
                    <a:cubicBezTo>
                      <a:pt x="101409" y="560"/>
                      <a:pt x="83284" y="1"/>
                      <a:pt x="684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7"/>
              <p:cNvSpPr/>
              <p:nvPr/>
            </p:nvSpPr>
            <p:spPr>
              <a:xfrm>
                <a:off x="3502875" y="3307425"/>
                <a:ext cx="309400" cy="245325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9813" extrusionOk="0">
                    <a:moveTo>
                      <a:pt x="7134" y="0"/>
                    </a:moveTo>
                    <a:cubicBezTo>
                      <a:pt x="5707" y="1515"/>
                      <a:pt x="2070" y="5231"/>
                      <a:pt x="1" y="6250"/>
                    </a:cubicBezTo>
                    <a:lnTo>
                      <a:pt x="50" y="6348"/>
                    </a:lnTo>
                    <a:cubicBezTo>
                      <a:pt x="50" y="6348"/>
                      <a:pt x="2239" y="9766"/>
                      <a:pt x="3209" y="9766"/>
                    </a:cubicBezTo>
                    <a:cubicBezTo>
                      <a:pt x="3242" y="9766"/>
                      <a:pt x="3273" y="9762"/>
                      <a:pt x="3302" y="9754"/>
                    </a:cubicBezTo>
                    <a:cubicBezTo>
                      <a:pt x="4220" y="9510"/>
                      <a:pt x="3341" y="6634"/>
                      <a:pt x="3267" y="6383"/>
                    </a:cubicBezTo>
                    <a:lnTo>
                      <a:pt x="3267" y="6383"/>
                    </a:lnTo>
                    <a:cubicBezTo>
                      <a:pt x="3440" y="6629"/>
                      <a:pt x="5594" y="9812"/>
                      <a:pt x="6626" y="9812"/>
                    </a:cubicBezTo>
                    <a:cubicBezTo>
                      <a:pt x="6676" y="9812"/>
                      <a:pt x="6723" y="9805"/>
                      <a:pt x="6768" y="9789"/>
                    </a:cubicBezTo>
                    <a:cubicBezTo>
                      <a:pt x="7727" y="9451"/>
                      <a:pt x="6258" y="5947"/>
                      <a:pt x="6258" y="5947"/>
                    </a:cubicBezTo>
                    <a:lnTo>
                      <a:pt x="6258" y="5947"/>
                    </a:lnTo>
                    <a:cubicBezTo>
                      <a:pt x="6258" y="5947"/>
                      <a:pt x="8078" y="8570"/>
                      <a:pt x="9074" y="8570"/>
                    </a:cubicBezTo>
                    <a:cubicBezTo>
                      <a:pt x="9168" y="8570"/>
                      <a:pt x="9255" y="8546"/>
                      <a:pt x="9333" y="8494"/>
                    </a:cubicBezTo>
                    <a:cubicBezTo>
                      <a:pt x="10020" y="8027"/>
                      <a:pt x="8230" y="4589"/>
                      <a:pt x="8230" y="4589"/>
                    </a:cubicBezTo>
                    <a:lnTo>
                      <a:pt x="8230" y="4589"/>
                    </a:lnTo>
                    <a:cubicBezTo>
                      <a:pt x="8230" y="4589"/>
                      <a:pt x="10185" y="5940"/>
                      <a:pt x="11208" y="5940"/>
                    </a:cubicBezTo>
                    <a:cubicBezTo>
                      <a:pt x="11317" y="5940"/>
                      <a:pt x="11415" y="5925"/>
                      <a:pt x="11500" y="5891"/>
                    </a:cubicBezTo>
                    <a:cubicBezTo>
                      <a:pt x="12376" y="5535"/>
                      <a:pt x="8286" y="960"/>
                      <a:pt x="7253" y="115"/>
                    </a:cubicBezTo>
                    <a:lnTo>
                      <a:pt x="7134" y="0"/>
                    </a:lnTo>
                    <a:close/>
                  </a:path>
                </a:pathLst>
              </a:custGeom>
              <a:solidFill>
                <a:srgbClr val="CD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7"/>
              <p:cNvSpPr/>
              <p:nvPr/>
            </p:nvSpPr>
            <p:spPr>
              <a:xfrm>
                <a:off x="3453600" y="3232025"/>
                <a:ext cx="242900" cy="235325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9413" extrusionOk="0">
                    <a:moveTo>
                      <a:pt x="8774" y="1"/>
                    </a:moveTo>
                    <a:cubicBezTo>
                      <a:pt x="5870" y="4869"/>
                      <a:pt x="0" y="7755"/>
                      <a:pt x="0" y="7755"/>
                    </a:cubicBezTo>
                    <a:lnTo>
                      <a:pt x="1637" y="9413"/>
                    </a:lnTo>
                    <a:cubicBezTo>
                      <a:pt x="1752" y="9371"/>
                      <a:pt x="1864" y="9322"/>
                      <a:pt x="1972" y="9266"/>
                    </a:cubicBezTo>
                    <a:cubicBezTo>
                      <a:pt x="4038" y="8247"/>
                      <a:pt x="7678" y="4531"/>
                      <a:pt x="9105" y="3016"/>
                    </a:cubicBezTo>
                    <a:lnTo>
                      <a:pt x="9716" y="2367"/>
                    </a:lnTo>
                    <a:lnTo>
                      <a:pt x="87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7"/>
              <p:cNvSpPr/>
              <p:nvPr/>
            </p:nvSpPr>
            <p:spPr>
              <a:xfrm>
                <a:off x="2852475" y="2254800"/>
                <a:ext cx="838450" cy="1176000"/>
              </a:xfrm>
              <a:custGeom>
                <a:avLst/>
                <a:gdLst/>
                <a:ahLst/>
                <a:cxnLst/>
                <a:rect l="l" t="t" r="r" b="b"/>
                <a:pathLst>
                  <a:path w="33538" h="47040" extrusionOk="0">
                    <a:moveTo>
                      <a:pt x="14" y="0"/>
                    </a:moveTo>
                    <a:lnTo>
                      <a:pt x="0" y="168"/>
                    </a:lnTo>
                    <a:cubicBezTo>
                      <a:pt x="0" y="168"/>
                      <a:pt x="3752" y="15659"/>
                      <a:pt x="4837" y="17819"/>
                    </a:cubicBezTo>
                    <a:cubicBezTo>
                      <a:pt x="5926" y="19980"/>
                      <a:pt x="13436" y="35492"/>
                      <a:pt x="18734" y="46185"/>
                    </a:cubicBezTo>
                    <a:lnTo>
                      <a:pt x="18821" y="46146"/>
                    </a:lnTo>
                    <a:cubicBezTo>
                      <a:pt x="19882" y="46858"/>
                      <a:pt x="21160" y="47040"/>
                      <a:pt x="22185" y="47040"/>
                    </a:cubicBezTo>
                    <a:cubicBezTo>
                      <a:pt x="23251" y="47040"/>
                      <a:pt x="24045" y="46844"/>
                      <a:pt x="24045" y="46844"/>
                    </a:cubicBezTo>
                    <a:cubicBezTo>
                      <a:pt x="24045" y="46844"/>
                      <a:pt x="29918" y="43958"/>
                      <a:pt x="32819" y="39090"/>
                    </a:cubicBezTo>
                    <a:cubicBezTo>
                      <a:pt x="33537" y="35094"/>
                      <a:pt x="30379" y="30519"/>
                      <a:pt x="27549" y="27999"/>
                    </a:cubicBezTo>
                    <a:cubicBezTo>
                      <a:pt x="24726" y="25473"/>
                      <a:pt x="24056" y="19959"/>
                      <a:pt x="22443" y="15007"/>
                    </a:cubicBezTo>
                    <a:cubicBezTo>
                      <a:pt x="20834" y="10054"/>
                      <a:pt x="14186" y="4795"/>
                      <a:pt x="8463" y="2028"/>
                    </a:cubicBezTo>
                    <a:cubicBezTo>
                      <a:pt x="5891" y="786"/>
                      <a:pt x="2726" y="231"/>
                      <a:pt x="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7"/>
              <p:cNvSpPr/>
              <p:nvPr/>
            </p:nvSpPr>
            <p:spPr>
              <a:xfrm>
                <a:off x="1592300" y="2250925"/>
                <a:ext cx="2042775" cy="2228125"/>
              </a:xfrm>
              <a:custGeom>
                <a:avLst/>
                <a:gdLst/>
                <a:ahLst/>
                <a:cxnLst/>
                <a:rect l="l" t="t" r="r" b="b"/>
                <a:pathLst>
                  <a:path w="81711" h="89125" extrusionOk="0">
                    <a:moveTo>
                      <a:pt x="46792" y="1"/>
                    </a:moveTo>
                    <a:cubicBezTo>
                      <a:pt x="45369" y="1"/>
                      <a:pt x="44461" y="72"/>
                      <a:pt x="44461" y="72"/>
                    </a:cubicBezTo>
                    <a:lnTo>
                      <a:pt x="44370" y="89"/>
                    </a:lnTo>
                    <a:cubicBezTo>
                      <a:pt x="44855" y="2717"/>
                      <a:pt x="46841" y="14101"/>
                      <a:pt x="44893" y="15950"/>
                    </a:cubicBezTo>
                    <a:cubicBezTo>
                      <a:pt x="43304" y="17460"/>
                      <a:pt x="34907" y="18047"/>
                      <a:pt x="29958" y="18047"/>
                    </a:cubicBezTo>
                    <a:cubicBezTo>
                      <a:pt x="28018" y="18047"/>
                      <a:pt x="26608" y="17957"/>
                      <a:pt x="26345" y="17796"/>
                    </a:cubicBezTo>
                    <a:cubicBezTo>
                      <a:pt x="25413" y="17231"/>
                      <a:pt x="24125" y="2584"/>
                      <a:pt x="24052" y="1670"/>
                    </a:cubicBezTo>
                    <a:lnTo>
                      <a:pt x="23532" y="1593"/>
                    </a:lnTo>
                    <a:cubicBezTo>
                      <a:pt x="23266" y="1579"/>
                      <a:pt x="22904" y="1567"/>
                      <a:pt x="22465" y="1567"/>
                    </a:cubicBezTo>
                    <a:cubicBezTo>
                      <a:pt x="21337" y="1567"/>
                      <a:pt x="19702" y="1647"/>
                      <a:pt x="17893" y="1984"/>
                    </a:cubicBezTo>
                    <a:cubicBezTo>
                      <a:pt x="17903" y="2794"/>
                      <a:pt x="18074" y="16233"/>
                      <a:pt x="16430" y="21136"/>
                    </a:cubicBezTo>
                    <a:cubicBezTo>
                      <a:pt x="15003" y="25369"/>
                      <a:pt x="13063" y="27341"/>
                      <a:pt x="12473" y="27861"/>
                    </a:cubicBezTo>
                    <a:cubicBezTo>
                      <a:pt x="10728" y="32066"/>
                      <a:pt x="9685" y="38617"/>
                      <a:pt x="8111" y="48835"/>
                    </a:cubicBezTo>
                    <a:cubicBezTo>
                      <a:pt x="6990" y="56080"/>
                      <a:pt x="0" y="74133"/>
                      <a:pt x="1037" y="75361"/>
                    </a:cubicBezTo>
                    <a:cubicBezTo>
                      <a:pt x="1532" y="75951"/>
                      <a:pt x="6439" y="79360"/>
                      <a:pt x="13740" y="82637"/>
                    </a:cubicBezTo>
                    <a:cubicBezTo>
                      <a:pt x="19836" y="85380"/>
                      <a:pt x="27619" y="88033"/>
                      <a:pt x="35893" y="88863"/>
                    </a:cubicBezTo>
                    <a:cubicBezTo>
                      <a:pt x="37603" y="89038"/>
                      <a:pt x="39320" y="89125"/>
                      <a:pt x="41038" y="89125"/>
                    </a:cubicBezTo>
                    <a:cubicBezTo>
                      <a:pt x="41725" y="89125"/>
                      <a:pt x="42413" y="89111"/>
                      <a:pt x="43100" y="89083"/>
                    </a:cubicBezTo>
                    <a:cubicBezTo>
                      <a:pt x="44796" y="89013"/>
                      <a:pt x="46485" y="88846"/>
                      <a:pt x="48160" y="88577"/>
                    </a:cubicBezTo>
                    <a:cubicBezTo>
                      <a:pt x="56553" y="87265"/>
                      <a:pt x="63892" y="83744"/>
                      <a:pt x="69493" y="80156"/>
                    </a:cubicBezTo>
                    <a:cubicBezTo>
                      <a:pt x="76183" y="75857"/>
                      <a:pt x="80364" y="71456"/>
                      <a:pt x="80814" y="70615"/>
                    </a:cubicBezTo>
                    <a:cubicBezTo>
                      <a:pt x="81711" y="68919"/>
                      <a:pt x="77213" y="62194"/>
                      <a:pt x="72972" y="53968"/>
                    </a:cubicBezTo>
                    <a:cubicBezTo>
                      <a:pt x="72020" y="52126"/>
                      <a:pt x="70669" y="49432"/>
                      <a:pt x="69141" y="46340"/>
                    </a:cubicBezTo>
                    <a:cubicBezTo>
                      <a:pt x="63843" y="35647"/>
                      <a:pt x="56340" y="20128"/>
                      <a:pt x="55244" y="17974"/>
                    </a:cubicBezTo>
                    <a:cubicBezTo>
                      <a:pt x="54152" y="15825"/>
                      <a:pt x="50407" y="319"/>
                      <a:pt x="50407" y="319"/>
                    </a:cubicBezTo>
                    <a:lnTo>
                      <a:pt x="50421" y="155"/>
                    </a:lnTo>
                    <a:cubicBezTo>
                      <a:pt x="49048" y="36"/>
                      <a:pt x="47792" y="1"/>
                      <a:pt x="46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7"/>
              <p:cNvSpPr/>
              <p:nvPr/>
            </p:nvSpPr>
            <p:spPr>
              <a:xfrm>
                <a:off x="2890850" y="4616875"/>
                <a:ext cx="650975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26039" h="24087" extrusionOk="0">
                    <a:moveTo>
                      <a:pt x="20336" y="1"/>
                    </a:moveTo>
                    <a:cubicBezTo>
                      <a:pt x="14470" y="5208"/>
                      <a:pt x="1198" y="6262"/>
                      <a:pt x="1" y="6349"/>
                    </a:cubicBezTo>
                    <a:cubicBezTo>
                      <a:pt x="2419" y="13897"/>
                      <a:pt x="5340" y="22228"/>
                      <a:pt x="6792" y="23292"/>
                    </a:cubicBezTo>
                    <a:cubicBezTo>
                      <a:pt x="7550" y="23851"/>
                      <a:pt x="8873" y="24087"/>
                      <a:pt x="10482" y="24087"/>
                    </a:cubicBezTo>
                    <a:cubicBezTo>
                      <a:pt x="16316" y="24087"/>
                      <a:pt x="25913" y="20989"/>
                      <a:pt x="25975" y="18965"/>
                    </a:cubicBezTo>
                    <a:cubicBezTo>
                      <a:pt x="26038" y="16689"/>
                      <a:pt x="23253" y="15185"/>
                      <a:pt x="23253" y="15185"/>
                    </a:cubicBezTo>
                    <a:lnTo>
                      <a:pt x="20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7"/>
              <p:cNvSpPr/>
              <p:nvPr/>
            </p:nvSpPr>
            <p:spPr>
              <a:xfrm>
                <a:off x="2796275" y="4254825"/>
                <a:ext cx="603075" cy="520775"/>
              </a:xfrm>
              <a:custGeom>
                <a:avLst/>
                <a:gdLst/>
                <a:ahLst/>
                <a:cxnLst/>
                <a:rect l="l" t="t" r="r" b="b"/>
                <a:pathLst>
                  <a:path w="24123" h="20831" extrusionOk="0">
                    <a:moveTo>
                      <a:pt x="21334" y="0"/>
                    </a:moveTo>
                    <a:cubicBezTo>
                      <a:pt x="15733" y="3591"/>
                      <a:pt x="8394" y="7109"/>
                      <a:pt x="1" y="8424"/>
                    </a:cubicBezTo>
                    <a:cubicBezTo>
                      <a:pt x="374" y="9709"/>
                      <a:pt x="1927" y="15041"/>
                      <a:pt x="3784" y="20831"/>
                    </a:cubicBezTo>
                    <a:cubicBezTo>
                      <a:pt x="4981" y="20744"/>
                      <a:pt x="18253" y="19690"/>
                      <a:pt x="24122" y="14483"/>
                    </a:cubicBezTo>
                    <a:lnTo>
                      <a:pt x="21334" y="0"/>
                    </a:lnTo>
                    <a:close/>
                  </a:path>
                </a:pathLst>
              </a:custGeom>
              <a:solidFill>
                <a:srgbClr val="CD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7"/>
              <p:cNvSpPr/>
              <p:nvPr/>
            </p:nvSpPr>
            <p:spPr>
              <a:xfrm>
                <a:off x="1394600" y="763675"/>
                <a:ext cx="1751125" cy="1539050"/>
              </a:xfrm>
              <a:custGeom>
                <a:avLst/>
                <a:gdLst/>
                <a:ahLst/>
                <a:cxnLst/>
                <a:rect l="l" t="t" r="r" b="b"/>
                <a:pathLst>
                  <a:path w="70045" h="61562" extrusionOk="0">
                    <a:moveTo>
                      <a:pt x="49835" y="1"/>
                    </a:moveTo>
                    <a:cubicBezTo>
                      <a:pt x="50058" y="6359"/>
                      <a:pt x="59607" y="19226"/>
                      <a:pt x="59607" y="19226"/>
                    </a:cubicBezTo>
                    <a:cubicBezTo>
                      <a:pt x="59549" y="19227"/>
                      <a:pt x="59491" y="19227"/>
                      <a:pt x="59433" y="19227"/>
                    </a:cubicBezTo>
                    <a:cubicBezTo>
                      <a:pt x="45044" y="19227"/>
                      <a:pt x="40352" y="5394"/>
                      <a:pt x="39142" y="503"/>
                    </a:cubicBezTo>
                    <a:lnTo>
                      <a:pt x="39142" y="503"/>
                    </a:lnTo>
                    <a:cubicBezTo>
                      <a:pt x="38200" y="12424"/>
                      <a:pt x="46628" y="25724"/>
                      <a:pt x="46628" y="25724"/>
                    </a:cubicBezTo>
                    <a:cubicBezTo>
                      <a:pt x="46628" y="25724"/>
                      <a:pt x="46333" y="25749"/>
                      <a:pt x="45815" y="25749"/>
                    </a:cubicBezTo>
                    <a:cubicBezTo>
                      <a:pt x="43607" y="25749"/>
                      <a:pt x="37350" y="25291"/>
                      <a:pt x="32627" y="20472"/>
                    </a:cubicBezTo>
                    <a:cubicBezTo>
                      <a:pt x="28163" y="15928"/>
                      <a:pt x="28177" y="6736"/>
                      <a:pt x="28439" y="2649"/>
                    </a:cubicBezTo>
                    <a:lnTo>
                      <a:pt x="28439" y="2649"/>
                    </a:lnTo>
                    <a:cubicBezTo>
                      <a:pt x="24021" y="13573"/>
                      <a:pt x="19854" y="30544"/>
                      <a:pt x="19854" y="30544"/>
                    </a:cubicBezTo>
                    <a:cubicBezTo>
                      <a:pt x="19854" y="30544"/>
                      <a:pt x="16961" y="29493"/>
                      <a:pt x="15548" y="20032"/>
                    </a:cubicBezTo>
                    <a:cubicBezTo>
                      <a:pt x="15035" y="16609"/>
                      <a:pt x="15425" y="12948"/>
                      <a:pt x="16001" y="9968"/>
                    </a:cubicBezTo>
                    <a:lnTo>
                      <a:pt x="16001" y="9968"/>
                    </a:lnTo>
                    <a:cubicBezTo>
                      <a:pt x="15230" y="11329"/>
                      <a:pt x="11897" y="17764"/>
                      <a:pt x="11709" y="27822"/>
                    </a:cubicBezTo>
                    <a:cubicBezTo>
                      <a:pt x="11555" y="36319"/>
                      <a:pt x="11915" y="38874"/>
                      <a:pt x="11915" y="38874"/>
                    </a:cubicBezTo>
                    <a:lnTo>
                      <a:pt x="11028" y="37398"/>
                    </a:lnTo>
                    <a:lnTo>
                      <a:pt x="11021" y="37384"/>
                    </a:lnTo>
                    <a:cubicBezTo>
                      <a:pt x="10916" y="37129"/>
                      <a:pt x="9185" y="32931"/>
                      <a:pt x="5887" y="32931"/>
                    </a:cubicBezTo>
                    <a:cubicBezTo>
                      <a:pt x="5126" y="32931"/>
                      <a:pt x="4281" y="33155"/>
                      <a:pt x="3354" y="33702"/>
                    </a:cubicBezTo>
                    <a:cubicBezTo>
                      <a:pt x="1780" y="34634"/>
                      <a:pt x="824" y="36501"/>
                      <a:pt x="552" y="38623"/>
                    </a:cubicBezTo>
                    <a:cubicBezTo>
                      <a:pt x="545" y="38633"/>
                      <a:pt x="552" y="38633"/>
                      <a:pt x="552" y="38633"/>
                    </a:cubicBezTo>
                    <a:cubicBezTo>
                      <a:pt x="0" y="42922"/>
                      <a:pt x="2237" y="48237"/>
                      <a:pt x="7894" y="48806"/>
                    </a:cubicBezTo>
                    <a:cubicBezTo>
                      <a:pt x="8255" y="48844"/>
                      <a:pt x="8616" y="48862"/>
                      <a:pt x="8977" y="48862"/>
                    </a:cubicBezTo>
                    <a:cubicBezTo>
                      <a:pt x="9250" y="48862"/>
                      <a:pt x="9524" y="48851"/>
                      <a:pt x="9796" y="48830"/>
                    </a:cubicBezTo>
                    <a:cubicBezTo>
                      <a:pt x="9796" y="48830"/>
                      <a:pt x="16532" y="58766"/>
                      <a:pt x="31440" y="61080"/>
                    </a:cubicBezTo>
                    <a:lnTo>
                      <a:pt x="31950" y="61111"/>
                    </a:lnTo>
                    <a:cubicBezTo>
                      <a:pt x="31950" y="61125"/>
                      <a:pt x="31953" y="61139"/>
                      <a:pt x="31957" y="61156"/>
                    </a:cubicBezTo>
                    <a:cubicBezTo>
                      <a:pt x="33091" y="61320"/>
                      <a:pt x="34274" y="61436"/>
                      <a:pt x="35506" y="61498"/>
                    </a:cubicBezTo>
                    <a:cubicBezTo>
                      <a:pt x="36220" y="61540"/>
                      <a:pt x="36952" y="61561"/>
                      <a:pt x="37700" y="61561"/>
                    </a:cubicBezTo>
                    <a:cubicBezTo>
                      <a:pt x="38008" y="61561"/>
                      <a:pt x="38319" y="61558"/>
                      <a:pt x="38633" y="61551"/>
                    </a:cubicBezTo>
                    <a:cubicBezTo>
                      <a:pt x="41969" y="61491"/>
                      <a:pt x="45054" y="61055"/>
                      <a:pt x="47870" y="60322"/>
                    </a:cubicBezTo>
                    <a:cubicBezTo>
                      <a:pt x="49315" y="59945"/>
                      <a:pt x="50735" y="59481"/>
                      <a:pt x="52124" y="58933"/>
                    </a:cubicBezTo>
                    <a:cubicBezTo>
                      <a:pt x="63023" y="54571"/>
                      <a:pt x="68994" y="45627"/>
                      <a:pt x="69500" y="38567"/>
                    </a:cubicBezTo>
                    <a:cubicBezTo>
                      <a:pt x="70045" y="31008"/>
                      <a:pt x="65546" y="26946"/>
                      <a:pt x="65546" y="26946"/>
                    </a:cubicBezTo>
                    <a:cubicBezTo>
                      <a:pt x="65546" y="26946"/>
                      <a:pt x="65403" y="26450"/>
                      <a:pt x="65173" y="25637"/>
                    </a:cubicBezTo>
                    <a:cubicBezTo>
                      <a:pt x="64506" y="23302"/>
                      <a:pt x="63058" y="18413"/>
                      <a:pt x="61920" y="15377"/>
                    </a:cubicBezTo>
                    <a:cubicBezTo>
                      <a:pt x="55318" y="12798"/>
                      <a:pt x="49835" y="1"/>
                      <a:pt x="49835" y="1"/>
                    </a:cubicBezTo>
                    <a:close/>
                  </a:path>
                </a:pathLst>
              </a:custGeom>
              <a:solidFill>
                <a:srgbClr val="CD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7"/>
              <p:cNvSpPr/>
              <p:nvPr/>
            </p:nvSpPr>
            <p:spPr>
              <a:xfrm>
                <a:off x="1196900" y="370025"/>
                <a:ext cx="2003175" cy="1365425"/>
              </a:xfrm>
              <a:custGeom>
                <a:avLst/>
                <a:gdLst/>
                <a:ahLst/>
                <a:cxnLst/>
                <a:rect l="l" t="t" r="r" b="b"/>
                <a:pathLst>
                  <a:path w="80127" h="54617" extrusionOk="0">
                    <a:moveTo>
                      <a:pt x="52493" y="0"/>
                    </a:moveTo>
                    <a:cubicBezTo>
                      <a:pt x="49140" y="0"/>
                      <a:pt x="47347" y="2101"/>
                      <a:pt x="47347" y="2101"/>
                    </a:cubicBezTo>
                    <a:cubicBezTo>
                      <a:pt x="47347" y="2101"/>
                      <a:pt x="45221" y="1944"/>
                      <a:pt x="42010" y="1944"/>
                    </a:cubicBezTo>
                    <a:cubicBezTo>
                      <a:pt x="35685" y="1944"/>
                      <a:pt x="25151" y="2555"/>
                      <a:pt x="18364" y="6185"/>
                    </a:cubicBezTo>
                    <a:cubicBezTo>
                      <a:pt x="17757" y="6516"/>
                      <a:pt x="17170" y="6886"/>
                      <a:pt x="16612" y="7291"/>
                    </a:cubicBezTo>
                    <a:cubicBezTo>
                      <a:pt x="7280" y="14124"/>
                      <a:pt x="1" y="34477"/>
                      <a:pt x="8460" y="54369"/>
                    </a:cubicBezTo>
                    <a:cubicBezTo>
                      <a:pt x="8732" y="52243"/>
                      <a:pt x="9688" y="50376"/>
                      <a:pt x="11262" y="49448"/>
                    </a:cubicBezTo>
                    <a:cubicBezTo>
                      <a:pt x="12189" y="48901"/>
                      <a:pt x="13034" y="48677"/>
                      <a:pt x="13795" y="48677"/>
                    </a:cubicBezTo>
                    <a:cubicBezTo>
                      <a:pt x="17093" y="48677"/>
                      <a:pt x="18824" y="52875"/>
                      <a:pt x="18929" y="53130"/>
                    </a:cubicBezTo>
                    <a:lnTo>
                      <a:pt x="18936" y="53144"/>
                    </a:lnTo>
                    <a:lnTo>
                      <a:pt x="19823" y="54616"/>
                    </a:lnTo>
                    <a:cubicBezTo>
                      <a:pt x="19823" y="54616"/>
                      <a:pt x="19463" y="52065"/>
                      <a:pt x="19617" y="43568"/>
                    </a:cubicBezTo>
                    <a:cubicBezTo>
                      <a:pt x="19805" y="33510"/>
                      <a:pt x="23138" y="27075"/>
                      <a:pt x="23909" y="25714"/>
                    </a:cubicBezTo>
                    <a:lnTo>
                      <a:pt x="23909" y="25714"/>
                    </a:lnTo>
                    <a:cubicBezTo>
                      <a:pt x="23333" y="28694"/>
                      <a:pt x="22943" y="32351"/>
                      <a:pt x="23456" y="35778"/>
                    </a:cubicBezTo>
                    <a:cubicBezTo>
                      <a:pt x="24869" y="45239"/>
                      <a:pt x="27762" y="46290"/>
                      <a:pt x="27762" y="46290"/>
                    </a:cubicBezTo>
                    <a:cubicBezTo>
                      <a:pt x="27762" y="46290"/>
                      <a:pt x="31929" y="29319"/>
                      <a:pt x="36347" y="18392"/>
                    </a:cubicBezTo>
                    <a:lnTo>
                      <a:pt x="36347" y="18392"/>
                    </a:lnTo>
                    <a:cubicBezTo>
                      <a:pt x="36085" y="22482"/>
                      <a:pt x="36071" y="31671"/>
                      <a:pt x="40535" y="36218"/>
                    </a:cubicBezTo>
                    <a:cubicBezTo>
                      <a:pt x="45258" y="41037"/>
                      <a:pt x="51515" y="41495"/>
                      <a:pt x="53723" y="41495"/>
                    </a:cubicBezTo>
                    <a:cubicBezTo>
                      <a:pt x="54241" y="41495"/>
                      <a:pt x="54536" y="41470"/>
                      <a:pt x="54536" y="41470"/>
                    </a:cubicBezTo>
                    <a:cubicBezTo>
                      <a:pt x="54536" y="41470"/>
                      <a:pt x="46108" y="28170"/>
                      <a:pt x="47050" y="16246"/>
                    </a:cubicBezTo>
                    <a:lnTo>
                      <a:pt x="47050" y="16246"/>
                    </a:lnTo>
                    <a:cubicBezTo>
                      <a:pt x="48260" y="21139"/>
                      <a:pt x="52951" y="34969"/>
                      <a:pt x="67336" y="34969"/>
                    </a:cubicBezTo>
                    <a:cubicBezTo>
                      <a:pt x="67395" y="34969"/>
                      <a:pt x="67455" y="34969"/>
                      <a:pt x="67515" y="34969"/>
                    </a:cubicBezTo>
                    <a:cubicBezTo>
                      <a:pt x="67515" y="34969"/>
                      <a:pt x="57966" y="22105"/>
                      <a:pt x="57743" y="15747"/>
                    </a:cubicBezTo>
                    <a:lnTo>
                      <a:pt x="57743" y="15747"/>
                    </a:lnTo>
                    <a:cubicBezTo>
                      <a:pt x="57743" y="15747"/>
                      <a:pt x="63226" y="28544"/>
                      <a:pt x="69828" y="31123"/>
                    </a:cubicBezTo>
                    <a:cubicBezTo>
                      <a:pt x="70966" y="34159"/>
                      <a:pt x="72414" y="39048"/>
                      <a:pt x="73081" y="41383"/>
                    </a:cubicBezTo>
                    <a:cubicBezTo>
                      <a:pt x="74218" y="38958"/>
                      <a:pt x="80127" y="25410"/>
                      <a:pt x="76030" y="15401"/>
                    </a:cubicBezTo>
                    <a:cubicBezTo>
                      <a:pt x="71521" y="4370"/>
                      <a:pt x="59345" y="1435"/>
                      <a:pt x="54623" y="269"/>
                    </a:cubicBezTo>
                    <a:cubicBezTo>
                      <a:pt x="53855" y="80"/>
                      <a:pt x="53144" y="0"/>
                      <a:pt x="52493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7"/>
              <p:cNvSpPr/>
              <p:nvPr/>
            </p:nvSpPr>
            <p:spPr>
              <a:xfrm>
                <a:off x="2193600" y="2237175"/>
                <a:ext cx="569725" cy="465200"/>
              </a:xfrm>
              <a:custGeom>
                <a:avLst/>
                <a:gdLst/>
                <a:ahLst/>
                <a:cxnLst/>
                <a:rect l="l" t="t" r="r" b="b"/>
                <a:pathLst>
                  <a:path w="22789" h="18608" extrusionOk="0">
                    <a:moveTo>
                      <a:pt x="20164" y="0"/>
                    </a:moveTo>
                    <a:cubicBezTo>
                      <a:pt x="18775" y="545"/>
                      <a:pt x="17355" y="1009"/>
                      <a:pt x="15914" y="1386"/>
                    </a:cubicBezTo>
                    <a:cubicBezTo>
                      <a:pt x="15882" y="1641"/>
                      <a:pt x="15198" y="7032"/>
                      <a:pt x="10731" y="7148"/>
                    </a:cubicBezTo>
                    <a:cubicBezTo>
                      <a:pt x="10678" y="7149"/>
                      <a:pt x="10625" y="7150"/>
                      <a:pt x="10572" y="7150"/>
                    </a:cubicBezTo>
                    <a:cubicBezTo>
                      <a:pt x="6670" y="7150"/>
                      <a:pt x="4131" y="3505"/>
                      <a:pt x="3546" y="2565"/>
                    </a:cubicBezTo>
                    <a:cubicBezTo>
                      <a:pt x="2314" y="2499"/>
                      <a:pt x="1134" y="2384"/>
                      <a:pt x="0" y="2220"/>
                    </a:cubicBezTo>
                    <a:lnTo>
                      <a:pt x="0" y="2220"/>
                    </a:lnTo>
                    <a:cubicBezTo>
                      <a:pt x="73" y="3134"/>
                      <a:pt x="1323" y="17753"/>
                      <a:pt x="2293" y="18346"/>
                    </a:cubicBezTo>
                    <a:cubicBezTo>
                      <a:pt x="2567" y="18514"/>
                      <a:pt x="3992" y="18607"/>
                      <a:pt x="5945" y="18607"/>
                    </a:cubicBezTo>
                    <a:cubicBezTo>
                      <a:pt x="10900" y="18607"/>
                      <a:pt x="19254" y="18007"/>
                      <a:pt x="20841" y="16500"/>
                    </a:cubicBezTo>
                    <a:cubicBezTo>
                      <a:pt x="22789" y="14651"/>
                      <a:pt x="20803" y="3267"/>
                      <a:pt x="20318" y="639"/>
                    </a:cubicBezTo>
                    <a:cubicBezTo>
                      <a:pt x="20245" y="290"/>
                      <a:pt x="20206" y="91"/>
                      <a:pt x="20206" y="91"/>
                    </a:cubicBezTo>
                    <a:lnTo>
                      <a:pt x="201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7"/>
              <p:cNvSpPr/>
              <p:nvPr/>
            </p:nvSpPr>
            <p:spPr>
              <a:xfrm>
                <a:off x="2282225" y="2271800"/>
                <a:ext cx="309225" cy="144125"/>
              </a:xfrm>
              <a:custGeom>
                <a:avLst/>
                <a:gdLst/>
                <a:ahLst/>
                <a:cxnLst/>
                <a:rect l="l" t="t" r="r" b="b"/>
                <a:pathLst>
                  <a:path w="12369" h="5765" extrusionOk="0">
                    <a:moveTo>
                      <a:pt x="12369" y="1"/>
                    </a:moveTo>
                    <a:lnTo>
                      <a:pt x="12369" y="1"/>
                    </a:lnTo>
                    <a:cubicBezTo>
                      <a:pt x="9549" y="734"/>
                      <a:pt x="6464" y="1170"/>
                      <a:pt x="3128" y="1233"/>
                    </a:cubicBezTo>
                    <a:cubicBezTo>
                      <a:pt x="2834" y="1238"/>
                      <a:pt x="2542" y="1241"/>
                      <a:pt x="2253" y="1241"/>
                    </a:cubicBezTo>
                    <a:cubicBezTo>
                      <a:pt x="1483" y="1241"/>
                      <a:pt x="732" y="1221"/>
                      <a:pt x="1" y="1180"/>
                    </a:cubicBezTo>
                    <a:lnTo>
                      <a:pt x="1" y="1180"/>
                    </a:lnTo>
                    <a:cubicBezTo>
                      <a:pt x="586" y="2120"/>
                      <a:pt x="3125" y="5765"/>
                      <a:pt x="7027" y="5765"/>
                    </a:cubicBezTo>
                    <a:cubicBezTo>
                      <a:pt x="7080" y="5765"/>
                      <a:pt x="7133" y="5764"/>
                      <a:pt x="7186" y="5763"/>
                    </a:cubicBezTo>
                    <a:cubicBezTo>
                      <a:pt x="11653" y="5647"/>
                      <a:pt x="12337" y="256"/>
                      <a:pt x="12369" y="1"/>
                    </a:cubicBezTo>
                    <a:close/>
                  </a:path>
                </a:pathLst>
              </a:custGeom>
              <a:solidFill>
                <a:srgbClr val="CD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7"/>
              <p:cNvSpPr/>
              <p:nvPr/>
            </p:nvSpPr>
            <p:spPr>
              <a:xfrm>
                <a:off x="1895825" y="4316850"/>
                <a:ext cx="593825" cy="459450"/>
              </a:xfrm>
              <a:custGeom>
                <a:avLst/>
                <a:gdLst/>
                <a:ahLst/>
                <a:cxnLst/>
                <a:rect l="l" t="t" r="r" b="b"/>
                <a:pathLst>
                  <a:path w="23753" h="18378" extrusionOk="0">
                    <a:moveTo>
                      <a:pt x="1599" y="0"/>
                    </a:moveTo>
                    <a:lnTo>
                      <a:pt x="1588" y="21"/>
                    </a:lnTo>
                    <a:cubicBezTo>
                      <a:pt x="1588" y="21"/>
                      <a:pt x="744" y="6076"/>
                      <a:pt x="0" y="12689"/>
                    </a:cubicBezTo>
                    <a:cubicBezTo>
                      <a:pt x="0" y="12689"/>
                      <a:pt x="10730" y="18341"/>
                      <a:pt x="19946" y="18341"/>
                    </a:cubicBezTo>
                    <a:cubicBezTo>
                      <a:pt x="20027" y="18341"/>
                      <a:pt x="20108" y="18340"/>
                      <a:pt x="20189" y="18339"/>
                    </a:cubicBezTo>
                    <a:lnTo>
                      <a:pt x="20332" y="18378"/>
                    </a:lnTo>
                    <a:cubicBezTo>
                      <a:pt x="22014" y="12417"/>
                      <a:pt x="23707" y="6404"/>
                      <a:pt x="23752" y="6226"/>
                    </a:cubicBezTo>
                    <a:cubicBezTo>
                      <a:pt x="15478" y="5396"/>
                      <a:pt x="7695" y="2743"/>
                      <a:pt x="1599" y="0"/>
                    </a:cubicBezTo>
                    <a:close/>
                  </a:path>
                </a:pathLst>
              </a:custGeom>
              <a:solidFill>
                <a:srgbClr val="CD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7"/>
              <p:cNvSpPr/>
              <p:nvPr/>
            </p:nvSpPr>
            <p:spPr>
              <a:xfrm>
                <a:off x="1858125" y="4634075"/>
                <a:ext cx="546025" cy="583750"/>
              </a:xfrm>
              <a:custGeom>
                <a:avLst/>
                <a:gdLst/>
                <a:ahLst/>
                <a:cxnLst/>
                <a:rect l="l" t="t" r="r" b="b"/>
                <a:pathLst>
                  <a:path w="21841" h="23350" extrusionOk="0">
                    <a:moveTo>
                      <a:pt x="1508" y="0"/>
                    </a:moveTo>
                    <a:cubicBezTo>
                      <a:pt x="688" y="7311"/>
                      <a:pt x="1" y="15303"/>
                      <a:pt x="734" y="16546"/>
                    </a:cubicBezTo>
                    <a:cubicBezTo>
                      <a:pt x="2163" y="18952"/>
                      <a:pt x="12940" y="23349"/>
                      <a:pt x="17118" y="23349"/>
                    </a:cubicBezTo>
                    <a:cubicBezTo>
                      <a:pt x="17806" y="23349"/>
                      <a:pt x="18315" y="23230"/>
                      <a:pt x="18574" y="22963"/>
                    </a:cubicBezTo>
                    <a:cubicBezTo>
                      <a:pt x="20242" y="21250"/>
                      <a:pt x="18270" y="18549"/>
                      <a:pt x="18521" y="17551"/>
                    </a:cubicBezTo>
                    <a:cubicBezTo>
                      <a:pt x="18657" y="17069"/>
                      <a:pt x="20242" y="11405"/>
                      <a:pt x="21840" y="5689"/>
                    </a:cubicBezTo>
                    <a:lnTo>
                      <a:pt x="21697" y="5650"/>
                    </a:lnTo>
                    <a:cubicBezTo>
                      <a:pt x="21616" y="5651"/>
                      <a:pt x="21535" y="5652"/>
                      <a:pt x="21454" y="5652"/>
                    </a:cubicBezTo>
                    <a:cubicBezTo>
                      <a:pt x="12238" y="5652"/>
                      <a:pt x="1508" y="0"/>
                      <a:pt x="15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7"/>
              <p:cNvSpPr/>
              <p:nvPr/>
            </p:nvSpPr>
            <p:spPr>
              <a:xfrm>
                <a:off x="1354200" y="2300500"/>
                <a:ext cx="689975" cy="1259250"/>
              </a:xfrm>
              <a:custGeom>
                <a:avLst/>
                <a:gdLst/>
                <a:ahLst/>
                <a:cxnLst/>
                <a:rect l="l" t="t" r="r" b="b"/>
                <a:pathLst>
                  <a:path w="27599" h="50370" extrusionOk="0">
                    <a:moveTo>
                      <a:pt x="27417" y="1"/>
                    </a:moveTo>
                    <a:lnTo>
                      <a:pt x="27417" y="1"/>
                    </a:lnTo>
                    <a:cubicBezTo>
                      <a:pt x="24471" y="545"/>
                      <a:pt x="21051" y="1770"/>
                      <a:pt x="18580" y="4454"/>
                    </a:cubicBezTo>
                    <a:cubicBezTo>
                      <a:pt x="17739" y="5361"/>
                      <a:pt x="16975" y="6405"/>
                      <a:pt x="16274" y="7518"/>
                    </a:cubicBezTo>
                    <a:cubicBezTo>
                      <a:pt x="12536" y="13433"/>
                      <a:pt x="10550" y="21467"/>
                      <a:pt x="8167" y="23980"/>
                    </a:cubicBezTo>
                    <a:cubicBezTo>
                      <a:pt x="4167" y="28199"/>
                      <a:pt x="1323" y="34030"/>
                      <a:pt x="461" y="38543"/>
                    </a:cubicBezTo>
                    <a:cubicBezTo>
                      <a:pt x="1" y="40926"/>
                      <a:pt x="102" y="42947"/>
                      <a:pt x="873" y="44154"/>
                    </a:cubicBezTo>
                    <a:cubicBezTo>
                      <a:pt x="873" y="44154"/>
                      <a:pt x="7936" y="49574"/>
                      <a:pt x="10868" y="50328"/>
                    </a:cubicBezTo>
                    <a:cubicBezTo>
                      <a:pt x="10868" y="50328"/>
                      <a:pt x="11175" y="50370"/>
                      <a:pt x="11664" y="50370"/>
                    </a:cubicBezTo>
                    <a:cubicBezTo>
                      <a:pt x="13152" y="50370"/>
                      <a:pt x="16319" y="49982"/>
                      <a:pt x="17635" y="46852"/>
                    </a:cubicBezTo>
                    <a:cubicBezTo>
                      <a:pt x="19209" y="36634"/>
                      <a:pt x="20252" y="30083"/>
                      <a:pt x="21997" y="25878"/>
                    </a:cubicBezTo>
                    <a:cubicBezTo>
                      <a:pt x="22587" y="25358"/>
                      <a:pt x="24527" y="23386"/>
                      <a:pt x="25954" y="19157"/>
                    </a:cubicBezTo>
                    <a:cubicBezTo>
                      <a:pt x="27598" y="14253"/>
                      <a:pt x="27427" y="811"/>
                      <a:pt x="27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7"/>
              <p:cNvSpPr/>
              <p:nvPr/>
            </p:nvSpPr>
            <p:spPr>
              <a:xfrm>
                <a:off x="794950" y="491150"/>
                <a:ext cx="971775" cy="2799200"/>
              </a:xfrm>
              <a:custGeom>
                <a:avLst/>
                <a:gdLst/>
                <a:ahLst/>
                <a:cxnLst/>
                <a:rect l="l" t="t" r="r" b="b"/>
                <a:pathLst>
                  <a:path w="38871" h="111968" extrusionOk="0">
                    <a:moveTo>
                      <a:pt x="23828" y="1"/>
                    </a:moveTo>
                    <a:cubicBezTo>
                      <a:pt x="21824" y="1"/>
                      <a:pt x="19549" y="336"/>
                      <a:pt x="17077" y="1252"/>
                    </a:cubicBezTo>
                    <a:cubicBezTo>
                      <a:pt x="6293" y="5266"/>
                      <a:pt x="1" y="27573"/>
                      <a:pt x="5037" y="41441"/>
                    </a:cubicBezTo>
                    <a:cubicBezTo>
                      <a:pt x="10073" y="55310"/>
                      <a:pt x="12655" y="71122"/>
                      <a:pt x="6834" y="79882"/>
                    </a:cubicBezTo>
                    <a:cubicBezTo>
                      <a:pt x="1013" y="88641"/>
                      <a:pt x="2179" y="104837"/>
                      <a:pt x="10153" y="109454"/>
                    </a:cubicBezTo>
                    <a:cubicBezTo>
                      <a:pt x="13523" y="111404"/>
                      <a:pt x="16309" y="111967"/>
                      <a:pt x="18403" y="111967"/>
                    </a:cubicBezTo>
                    <a:cubicBezTo>
                      <a:pt x="21263" y="111967"/>
                      <a:pt x="22831" y="110917"/>
                      <a:pt x="22831" y="110917"/>
                    </a:cubicBezTo>
                    <a:cubicBezTo>
                      <a:pt x="23693" y="106404"/>
                      <a:pt x="26537" y="100573"/>
                      <a:pt x="30537" y="96354"/>
                    </a:cubicBezTo>
                    <a:cubicBezTo>
                      <a:pt x="32920" y="93841"/>
                      <a:pt x="34906" y="85807"/>
                      <a:pt x="38644" y="79892"/>
                    </a:cubicBezTo>
                    <a:lnTo>
                      <a:pt x="38508" y="79808"/>
                    </a:lnTo>
                    <a:cubicBezTo>
                      <a:pt x="38871" y="72898"/>
                      <a:pt x="36476" y="65996"/>
                      <a:pt x="31873" y="59808"/>
                    </a:cubicBezTo>
                    <a:lnTo>
                      <a:pt x="31884" y="59710"/>
                    </a:lnTo>
                    <a:cubicBezTo>
                      <a:pt x="26223" y="59138"/>
                      <a:pt x="23986" y="53823"/>
                      <a:pt x="24538" y="49534"/>
                    </a:cubicBezTo>
                    <a:cubicBezTo>
                      <a:pt x="24538" y="49534"/>
                      <a:pt x="24531" y="49534"/>
                      <a:pt x="24538" y="49524"/>
                    </a:cubicBezTo>
                    <a:cubicBezTo>
                      <a:pt x="16079" y="29632"/>
                      <a:pt x="23358" y="9279"/>
                      <a:pt x="32690" y="2446"/>
                    </a:cubicBezTo>
                    <a:cubicBezTo>
                      <a:pt x="32490" y="2312"/>
                      <a:pt x="29094" y="1"/>
                      <a:pt x="2382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7"/>
              <p:cNvSpPr/>
              <p:nvPr/>
            </p:nvSpPr>
            <p:spPr>
              <a:xfrm>
                <a:off x="1337100" y="3404350"/>
                <a:ext cx="288800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8309" extrusionOk="0">
                    <a:moveTo>
                      <a:pt x="1561" y="0"/>
                    </a:moveTo>
                    <a:cubicBezTo>
                      <a:pt x="1561" y="0"/>
                      <a:pt x="1" y="1899"/>
                      <a:pt x="444" y="2698"/>
                    </a:cubicBezTo>
                    <a:cubicBezTo>
                      <a:pt x="489" y="2785"/>
                      <a:pt x="629" y="2942"/>
                      <a:pt x="849" y="3141"/>
                    </a:cubicBezTo>
                    <a:cubicBezTo>
                      <a:pt x="2122" y="4338"/>
                      <a:pt x="5993" y="7214"/>
                      <a:pt x="8313" y="8072"/>
                    </a:cubicBezTo>
                    <a:cubicBezTo>
                      <a:pt x="8727" y="8223"/>
                      <a:pt x="9094" y="8309"/>
                      <a:pt x="9386" y="8309"/>
                    </a:cubicBezTo>
                    <a:cubicBezTo>
                      <a:pt x="9579" y="8309"/>
                      <a:pt x="9740" y="8271"/>
                      <a:pt x="9859" y="8191"/>
                    </a:cubicBezTo>
                    <a:cubicBezTo>
                      <a:pt x="11343" y="7172"/>
                      <a:pt x="11552" y="6174"/>
                      <a:pt x="11552" y="6174"/>
                    </a:cubicBezTo>
                    <a:cubicBezTo>
                      <a:pt x="8620" y="5420"/>
                      <a:pt x="1561" y="0"/>
                      <a:pt x="1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7"/>
              <p:cNvSpPr/>
              <p:nvPr/>
            </p:nvSpPr>
            <p:spPr>
              <a:xfrm>
                <a:off x="1263650" y="3482875"/>
                <a:ext cx="281300" cy="215975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639" extrusionOk="0">
                    <a:moveTo>
                      <a:pt x="3787" y="0"/>
                    </a:moveTo>
                    <a:lnTo>
                      <a:pt x="3699" y="258"/>
                    </a:lnTo>
                    <a:cubicBezTo>
                      <a:pt x="3699" y="258"/>
                      <a:pt x="0" y="3696"/>
                      <a:pt x="880" y="4579"/>
                    </a:cubicBezTo>
                    <a:cubicBezTo>
                      <a:pt x="1049" y="4748"/>
                      <a:pt x="1255" y="4817"/>
                      <a:pt x="1478" y="4817"/>
                    </a:cubicBezTo>
                    <a:cubicBezTo>
                      <a:pt x="2414" y="4817"/>
                      <a:pt x="3656" y="3594"/>
                      <a:pt x="3839" y="3417"/>
                    </a:cubicBezTo>
                    <a:lnTo>
                      <a:pt x="3839" y="3417"/>
                    </a:lnTo>
                    <a:cubicBezTo>
                      <a:pt x="3668" y="3699"/>
                      <a:pt x="1993" y="6463"/>
                      <a:pt x="2764" y="7283"/>
                    </a:cubicBezTo>
                    <a:cubicBezTo>
                      <a:pt x="2852" y="7376"/>
                      <a:pt x="2959" y="7417"/>
                      <a:pt x="3078" y="7417"/>
                    </a:cubicBezTo>
                    <a:cubicBezTo>
                      <a:pt x="4012" y="7417"/>
                      <a:pt x="5748" y="4914"/>
                      <a:pt x="5748" y="4914"/>
                    </a:cubicBezTo>
                    <a:lnTo>
                      <a:pt x="5748" y="4914"/>
                    </a:lnTo>
                    <a:cubicBezTo>
                      <a:pt x="5748" y="4914"/>
                      <a:pt x="4541" y="8285"/>
                      <a:pt x="5528" y="8616"/>
                    </a:cubicBezTo>
                    <a:cubicBezTo>
                      <a:pt x="5573" y="8632"/>
                      <a:pt x="5621" y="8639"/>
                      <a:pt x="5671" y="8639"/>
                    </a:cubicBezTo>
                    <a:cubicBezTo>
                      <a:pt x="6713" y="8639"/>
                      <a:pt x="8746" y="5507"/>
                      <a:pt x="8746" y="5507"/>
                    </a:cubicBezTo>
                    <a:lnTo>
                      <a:pt x="8746" y="5507"/>
                    </a:lnTo>
                    <a:cubicBezTo>
                      <a:pt x="8746" y="5507"/>
                      <a:pt x="8208" y="7905"/>
                      <a:pt x="9028" y="8145"/>
                    </a:cubicBezTo>
                    <a:cubicBezTo>
                      <a:pt x="9058" y="8154"/>
                      <a:pt x="9089" y="8158"/>
                      <a:pt x="9120" y="8158"/>
                    </a:cubicBezTo>
                    <a:cubicBezTo>
                      <a:pt x="9941" y="8158"/>
                      <a:pt x="11136" y="5200"/>
                      <a:pt x="11136" y="5200"/>
                    </a:cubicBezTo>
                    <a:lnTo>
                      <a:pt x="11251" y="4931"/>
                    </a:lnTo>
                    <a:cubicBezTo>
                      <a:pt x="8927" y="4073"/>
                      <a:pt x="5060" y="1197"/>
                      <a:pt x="3787" y="0"/>
                    </a:cubicBezTo>
                    <a:close/>
                  </a:path>
                </a:pathLst>
              </a:custGeom>
              <a:solidFill>
                <a:srgbClr val="CD9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7"/>
              <p:cNvSpPr/>
              <p:nvPr/>
            </p:nvSpPr>
            <p:spPr>
              <a:xfrm>
                <a:off x="1484625" y="1715125"/>
                <a:ext cx="13152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2640" extrusionOk="0">
                    <a:moveTo>
                      <a:pt x="2613" y="0"/>
                    </a:moveTo>
                    <a:cubicBezTo>
                      <a:pt x="2484" y="0"/>
                      <a:pt x="2361" y="44"/>
                      <a:pt x="2227" y="44"/>
                    </a:cubicBezTo>
                    <a:cubicBezTo>
                      <a:pt x="2209" y="44"/>
                      <a:pt x="2190" y="43"/>
                      <a:pt x="2172" y="41"/>
                    </a:cubicBezTo>
                    <a:cubicBezTo>
                      <a:pt x="2159" y="40"/>
                      <a:pt x="2147" y="39"/>
                      <a:pt x="2135" y="39"/>
                    </a:cubicBezTo>
                    <a:cubicBezTo>
                      <a:pt x="1977" y="39"/>
                      <a:pt x="1842" y="138"/>
                      <a:pt x="1690" y="177"/>
                    </a:cubicBezTo>
                    <a:cubicBezTo>
                      <a:pt x="1529" y="223"/>
                      <a:pt x="1372" y="296"/>
                      <a:pt x="1254" y="415"/>
                    </a:cubicBezTo>
                    <a:cubicBezTo>
                      <a:pt x="1135" y="530"/>
                      <a:pt x="954" y="561"/>
                      <a:pt x="856" y="704"/>
                    </a:cubicBezTo>
                    <a:cubicBezTo>
                      <a:pt x="367" y="1123"/>
                      <a:pt x="60" y="1720"/>
                      <a:pt x="8" y="2362"/>
                    </a:cubicBezTo>
                    <a:cubicBezTo>
                      <a:pt x="1" y="2418"/>
                      <a:pt x="29" y="2474"/>
                      <a:pt x="78" y="2501"/>
                    </a:cubicBezTo>
                    <a:cubicBezTo>
                      <a:pt x="102" y="2516"/>
                      <a:pt x="128" y="2523"/>
                      <a:pt x="154" y="2523"/>
                    </a:cubicBezTo>
                    <a:cubicBezTo>
                      <a:pt x="204" y="2523"/>
                      <a:pt x="251" y="2497"/>
                      <a:pt x="277" y="2449"/>
                    </a:cubicBezTo>
                    <a:lnTo>
                      <a:pt x="287" y="2435"/>
                    </a:lnTo>
                    <a:cubicBezTo>
                      <a:pt x="570" y="1954"/>
                      <a:pt x="863" y="1486"/>
                      <a:pt x="1236" y="1126"/>
                    </a:cubicBezTo>
                    <a:cubicBezTo>
                      <a:pt x="1355" y="1072"/>
                      <a:pt x="1388" y="892"/>
                      <a:pt x="1531" y="892"/>
                    </a:cubicBezTo>
                    <a:cubicBezTo>
                      <a:pt x="1535" y="892"/>
                      <a:pt x="1539" y="892"/>
                      <a:pt x="1543" y="893"/>
                    </a:cubicBezTo>
                    <a:cubicBezTo>
                      <a:pt x="1549" y="893"/>
                      <a:pt x="1555" y="893"/>
                      <a:pt x="1560" y="893"/>
                    </a:cubicBezTo>
                    <a:cubicBezTo>
                      <a:pt x="1703" y="893"/>
                      <a:pt x="1788" y="807"/>
                      <a:pt x="1899" y="757"/>
                    </a:cubicBezTo>
                    <a:cubicBezTo>
                      <a:pt x="2018" y="704"/>
                      <a:pt x="2151" y="715"/>
                      <a:pt x="2273" y="673"/>
                    </a:cubicBezTo>
                    <a:cubicBezTo>
                      <a:pt x="2316" y="659"/>
                      <a:pt x="2359" y="655"/>
                      <a:pt x="2403" y="655"/>
                    </a:cubicBezTo>
                    <a:cubicBezTo>
                      <a:pt x="2469" y="655"/>
                      <a:pt x="2535" y="664"/>
                      <a:pt x="2601" y="664"/>
                    </a:cubicBezTo>
                    <a:cubicBezTo>
                      <a:pt x="2617" y="664"/>
                      <a:pt x="2634" y="664"/>
                      <a:pt x="2650" y="662"/>
                    </a:cubicBezTo>
                    <a:cubicBezTo>
                      <a:pt x="2688" y="658"/>
                      <a:pt x="2727" y="656"/>
                      <a:pt x="2765" y="656"/>
                    </a:cubicBezTo>
                    <a:cubicBezTo>
                      <a:pt x="2856" y="656"/>
                      <a:pt x="2946" y="669"/>
                      <a:pt x="3027" y="701"/>
                    </a:cubicBezTo>
                    <a:cubicBezTo>
                      <a:pt x="3138" y="743"/>
                      <a:pt x="3323" y="770"/>
                      <a:pt x="3379" y="805"/>
                    </a:cubicBezTo>
                    <a:cubicBezTo>
                      <a:pt x="3435" y="840"/>
                      <a:pt x="3480" y="889"/>
                      <a:pt x="3540" y="907"/>
                    </a:cubicBezTo>
                    <a:cubicBezTo>
                      <a:pt x="3602" y="917"/>
                      <a:pt x="3662" y="952"/>
                      <a:pt x="3697" y="1004"/>
                    </a:cubicBezTo>
                    <a:cubicBezTo>
                      <a:pt x="3766" y="1116"/>
                      <a:pt x="3871" y="1179"/>
                      <a:pt x="3976" y="1256"/>
                    </a:cubicBezTo>
                    <a:cubicBezTo>
                      <a:pt x="4203" y="1402"/>
                      <a:pt x="4272" y="1681"/>
                      <a:pt x="4430" y="1894"/>
                    </a:cubicBezTo>
                    <a:cubicBezTo>
                      <a:pt x="4531" y="1995"/>
                      <a:pt x="4545" y="2142"/>
                      <a:pt x="4611" y="2257"/>
                    </a:cubicBezTo>
                    <a:cubicBezTo>
                      <a:pt x="4674" y="2376"/>
                      <a:pt x="4803" y="2477"/>
                      <a:pt x="4915" y="2589"/>
                    </a:cubicBezTo>
                    <a:lnTo>
                      <a:pt x="4929" y="2599"/>
                    </a:lnTo>
                    <a:cubicBezTo>
                      <a:pt x="4946" y="2617"/>
                      <a:pt x="4967" y="2627"/>
                      <a:pt x="4988" y="2634"/>
                    </a:cubicBezTo>
                    <a:cubicBezTo>
                      <a:pt x="5000" y="2638"/>
                      <a:pt x="5012" y="2639"/>
                      <a:pt x="5024" y="2639"/>
                    </a:cubicBezTo>
                    <a:cubicBezTo>
                      <a:pt x="5085" y="2639"/>
                      <a:pt x="5141" y="2597"/>
                      <a:pt x="5155" y="2536"/>
                    </a:cubicBezTo>
                    <a:cubicBezTo>
                      <a:pt x="5204" y="2362"/>
                      <a:pt x="5260" y="2180"/>
                      <a:pt x="5197" y="2030"/>
                    </a:cubicBezTo>
                    <a:cubicBezTo>
                      <a:pt x="5138" y="1884"/>
                      <a:pt x="5051" y="1751"/>
                      <a:pt x="5016" y="1591"/>
                    </a:cubicBezTo>
                    <a:cubicBezTo>
                      <a:pt x="4901" y="1283"/>
                      <a:pt x="4635" y="1074"/>
                      <a:pt x="4464" y="791"/>
                    </a:cubicBezTo>
                    <a:cubicBezTo>
                      <a:pt x="3990" y="306"/>
                      <a:pt x="3348" y="24"/>
                      <a:pt x="2667" y="3"/>
                    </a:cubicBezTo>
                    <a:cubicBezTo>
                      <a:pt x="2649" y="1"/>
                      <a:pt x="2631" y="0"/>
                      <a:pt x="2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7"/>
              <p:cNvSpPr/>
              <p:nvPr/>
            </p:nvSpPr>
            <p:spPr>
              <a:xfrm>
                <a:off x="2233300" y="2806125"/>
                <a:ext cx="603575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24143" h="15631" extrusionOk="0">
                    <a:moveTo>
                      <a:pt x="15679" y="0"/>
                    </a:moveTo>
                    <a:cubicBezTo>
                      <a:pt x="11524" y="0"/>
                      <a:pt x="6387" y="354"/>
                      <a:pt x="3455" y="722"/>
                    </a:cubicBezTo>
                    <a:lnTo>
                      <a:pt x="1117" y="1203"/>
                    </a:lnTo>
                    <a:cubicBezTo>
                      <a:pt x="0" y="2606"/>
                      <a:pt x="178" y="15215"/>
                      <a:pt x="11049" y="15616"/>
                    </a:cubicBezTo>
                    <a:cubicBezTo>
                      <a:pt x="11308" y="15626"/>
                      <a:pt x="11563" y="15631"/>
                      <a:pt x="11811" y="15631"/>
                    </a:cubicBezTo>
                    <a:cubicBezTo>
                      <a:pt x="24142" y="15631"/>
                      <a:pt x="22924" y="4038"/>
                      <a:pt x="22185" y="966"/>
                    </a:cubicBezTo>
                    <a:cubicBezTo>
                      <a:pt x="22014" y="254"/>
                      <a:pt x="19199" y="0"/>
                      <a:pt x="15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7"/>
              <p:cNvSpPr/>
              <p:nvPr/>
            </p:nvSpPr>
            <p:spPr>
              <a:xfrm>
                <a:off x="2238075" y="2790025"/>
                <a:ext cx="577350" cy="423075"/>
              </a:xfrm>
              <a:custGeom>
                <a:avLst/>
                <a:gdLst/>
                <a:ahLst/>
                <a:cxnLst/>
                <a:rect l="l" t="t" r="r" b="b"/>
                <a:pathLst>
                  <a:path w="23094" h="16923" extrusionOk="0">
                    <a:moveTo>
                      <a:pt x="21342" y="1776"/>
                    </a:moveTo>
                    <a:cubicBezTo>
                      <a:pt x="21344" y="1776"/>
                      <a:pt x="21349" y="1810"/>
                      <a:pt x="21352" y="1816"/>
                    </a:cubicBezTo>
                    <a:lnTo>
                      <a:pt x="21365" y="1863"/>
                    </a:lnTo>
                    <a:lnTo>
                      <a:pt x="21365" y="1863"/>
                    </a:lnTo>
                    <a:cubicBezTo>
                      <a:pt x="21361" y="1855"/>
                      <a:pt x="21355" y="1845"/>
                      <a:pt x="21348" y="1834"/>
                    </a:cubicBezTo>
                    <a:cubicBezTo>
                      <a:pt x="21345" y="1816"/>
                      <a:pt x="21341" y="1799"/>
                      <a:pt x="21341" y="1781"/>
                    </a:cubicBezTo>
                    <a:cubicBezTo>
                      <a:pt x="21341" y="1778"/>
                      <a:pt x="21341" y="1776"/>
                      <a:pt x="21342" y="1776"/>
                    </a:cubicBezTo>
                    <a:close/>
                    <a:moveTo>
                      <a:pt x="14051" y="1"/>
                    </a:moveTo>
                    <a:cubicBezTo>
                      <a:pt x="12988" y="1"/>
                      <a:pt x="11927" y="26"/>
                      <a:pt x="10865" y="110"/>
                    </a:cubicBezTo>
                    <a:lnTo>
                      <a:pt x="8945" y="260"/>
                    </a:lnTo>
                    <a:cubicBezTo>
                      <a:pt x="8307" y="298"/>
                      <a:pt x="7665" y="319"/>
                      <a:pt x="7026" y="371"/>
                    </a:cubicBezTo>
                    <a:cubicBezTo>
                      <a:pt x="5745" y="490"/>
                      <a:pt x="4468" y="682"/>
                      <a:pt x="3212" y="954"/>
                    </a:cubicBezTo>
                    <a:cubicBezTo>
                      <a:pt x="3009" y="992"/>
                      <a:pt x="2870" y="1170"/>
                      <a:pt x="2880" y="1376"/>
                    </a:cubicBezTo>
                    <a:cubicBezTo>
                      <a:pt x="2884" y="1606"/>
                      <a:pt x="3068" y="1785"/>
                      <a:pt x="3296" y="1785"/>
                    </a:cubicBezTo>
                    <a:cubicBezTo>
                      <a:pt x="3301" y="1785"/>
                      <a:pt x="3305" y="1785"/>
                      <a:pt x="3309" y="1785"/>
                    </a:cubicBezTo>
                    <a:lnTo>
                      <a:pt x="3316" y="1785"/>
                    </a:lnTo>
                    <a:cubicBezTo>
                      <a:pt x="7278" y="1675"/>
                      <a:pt x="11263" y="1295"/>
                      <a:pt x="15217" y="1295"/>
                    </a:cubicBezTo>
                    <a:cubicBezTo>
                      <a:pt x="16317" y="1295"/>
                      <a:pt x="17414" y="1324"/>
                      <a:pt x="18507" y="1397"/>
                    </a:cubicBezTo>
                    <a:cubicBezTo>
                      <a:pt x="19129" y="1460"/>
                      <a:pt x="19746" y="1540"/>
                      <a:pt x="20333" y="1642"/>
                    </a:cubicBezTo>
                    <a:cubicBezTo>
                      <a:pt x="20605" y="1690"/>
                      <a:pt x="20874" y="1753"/>
                      <a:pt x="21139" y="1830"/>
                    </a:cubicBezTo>
                    <a:cubicBezTo>
                      <a:pt x="21247" y="1862"/>
                      <a:pt x="21365" y="1914"/>
                      <a:pt x="21381" y="1918"/>
                    </a:cubicBezTo>
                    <a:lnTo>
                      <a:pt x="21381" y="1918"/>
                    </a:lnTo>
                    <a:lnTo>
                      <a:pt x="21383" y="1924"/>
                    </a:lnTo>
                    <a:cubicBezTo>
                      <a:pt x="21551" y="2514"/>
                      <a:pt x="21645" y="3121"/>
                      <a:pt x="21673" y="3735"/>
                    </a:cubicBezTo>
                    <a:cubicBezTo>
                      <a:pt x="21711" y="4350"/>
                      <a:pt x="21760" y="4960"/>
                      <a:pt x="21781" y="5578"/>
                    </a:cubicBezTo>
                    <a:cubicBezTo>
                      <a:pt x="21854" y="6817"/>
                      <a:pt x="21579" y="8014"/>
                      <a:pt x="21306" y="9194"/>
                    </a:cubicBezTo>
                    <a:cubicBezTo>
                      <a:pt x="21031" y="10370"/>
                      <a:pt x="20479" y="11469"/>
                      <a:pt x="19743" y="12376"/>
                    </a:cubicBezTo>
                    <a:cubicBezTo>
                      <a:pt x="19007" y="13284"/>
                      <a:pt x="18120" y="14156"/>
                      <a:pt x="17014" y="14568"/>
                    </a:cubicBezTo>
                    <a:cubicBezTo>
                      <a:pt x="15904" y="14976"/>
                      <a:pt x="14766" y="15405"/>
                      <a:pt x="13545" y="15545"/>
                    </a:cubicBezTo>
                    <a:cubicBezTo>
                      <a:pt x="13263" y="15584"/>
                      <a:pt x="12978" y="15605"/>
                      <a:pt x="12693" y="15605"/>
                    </a:cubicBezTo>
                    <a:cubicBezTo>
                      <a:pt x="12671" y="15605"/>
                      <a:pt x="12649" y="15605"/>
                      <a:pt x="12627" y="15604"/>
                    </a:cubicBezTo>
                    <a:cubicBezTo>
                      <a:pt x="12406" y="15612"/>
                      <a:pt x="12184" y="15618"/>
                      <a:pt x="11962" y="15618"/>
                    </a:cubicBezTo>
                    <a:cubicBezTo>
                      <a:pt x="11876" y="15618"/>
                      <a:pt x="11789" y="15617"/>
                      <a:pt x="11702" y="15615"/>
                    </a:cubicBezTo>
                    <a:cubicBezTo>
                      <a:pt x="11595" y="15612"/>
                      <a:pt x="11487" y="15611"/>
                      <a:pt x="11380" y="15611"/>
                    </a:cubicBezTo>
                    <a:cubicBezTo>
                      <a:pt x="11000" y="15611"/>
                      <a:pt x="10623" y="15623"/>
                      <a:pt x="10246" y="15623"/>
                    </a:cubicBezTo>
                    <a:cubicBezTo>
                      <a:pt x="10118" y="15623"/>
                      <a:pt x="9991" y="15622"/>
                      <a:pt x="9863" y="15618"/>
                    </a:cubicBezTo>
                    <a:cubicBezTo>
                      <a:pt x="8631" y="15535"/>
                      <a:pt x="7504" y="15053"/>
                      <a:pt x="6415" y="14575"/>
                    </a:cubicBezTo>
                    <a:cubicBezTo>
                      <a:pt x="5867" y="14327"/>
                      <a:pt x="5358" y="13999"/>
                      <a:pt x="4904" y="13608"/>
                    </a:cubicBezTo>
                    <a:cubicBezTo>
                      <a:pt x="4471" y="13189"/>
                      <a:pt x="4049" y="12767"/>
                      <a:pt x="3658" y="12306"/>
                    </a:cubicBezTo>
                    <a:cubicBezTo>
                      <a:pt x="2803" y="11438"/>
                      <a:pt x="2287" y="10293"/>
                      <a:pt x="1875" y="9145"/>
                    </a:cubicBezTo>
                    <a:cubicBezTo>
                      <a:pt x="1645" y="8579"/>
                      <a:pt x="1400" y="8007"/>
                      <a:pt x="1296" y="7393"/>
                    </a:cubicBezTo>
                    <a:lnTo>
                      <a:pt x="975" y="5568"/>
                    </a:lnTo>
                    <a:cubicBezTo>
                      <a:pt x="866" y="4953"/>
                      <a:pt x="915" y="4329"/>
                      <a:pt x="957" y="3722"/>
                    </a:cubicBezTo>
                    <a:cubicBezTo>
                      <a:pt x="985" y="3421"/>
                      <a:pt x="996" y="3114"/>
                      <a:pt x="1041" y="2828"/>
                    </a:cubicBezTo>
                    <a:cubicBezTo>
                      <a:pt x="1069" y="2573"/>
                      <a:pt x="1125" y="2319"/>
                      <a:pt x="1212" y="2078"/>
                    </a:cubicBezTo>
                    <a:lnTo>
                      <a:pt x="1250" y="1984"/>
                    </a:lnTo>
                    <a:cubicBezTo>
                      <a:pt x="1370" y="1712"/>
                      <a:pt x="1149" y="1478"/>
                      <a:pt x="917" y="1478"/>
                    </a:cubicBezTo>
                    <a:cubicBezTo>
                      <a:pt x="818" y="1478"/>
                      <a:pt x="717" y="1521"/>
                      <a:pt x="640" y="1621"/>
                    </a:cubicBezTo>
                    <a:cubicBezTo>
                      <a:pt x="343" y="1991"/>
                      <a:pt x="259" y="2322"/>
                      <a:pt x="172" y="2657"/>
                    </a:cubicBezTo>
                    <a:cubicBezTo>
                      <a:pt x="99" y="2989"/>
                      <a:pt x="50" y="3327"/>
                      <a:pt x="29" y="3666"/>
                    </a:cubicBezTo>
                    <a:cubicBezTo>
                      <a:pt x="1" y="4332"/>
                      <a:pt x="92" y="4988"/>
                      <a:pt x="92" y="5648"/>
                    </a:cubicBezTo>
                    <a:cubicBezTo>
                      <a:pt x="92" y="6304"/>
                      <a:pt x="196" y="6964"/>
                      <a:pt x="357" y="7602"/>
                    </a:cubicBezTo>
                    <a:lnTo>
                      <a:pt x="598" y="8562"/>
                    </a:lnTo>
                    <a:cubicBezTo>
                      <a:pt x="661" y="8886"/>
                      <a:pt x="748" y="9204"/>
                      <a:pt x="849" y="9522"/>
                    </a:cubicBezTo>
                    <a:cubicBezTo>
                      <a:pt x="1086" y="10143"/>
                      <a:pt x="1372" y="10747"/>
                      <a:pt x="1708" y="11322"/>
                    </a:cubicBezTo>
                    <a:cubicBezTo>
                      <a:pt x="2036" y="11898"/>
                      <a:pt x="2367" y="12481"/>
                      <a:pt x="2775" y="13022"/>
                    </a:cubicBezTo>
                    <a:cubicBezTo>
                      <a:pt x="3589" y="14114"/>
                      <a:pt x="4709" y="14872"/>
                      <a:pt x="5885" y="15583"/>
                    </a:cubicBezTo>
                    <a:cubicBezTo>
                      <a:pt x="7057" y="16295"/>
                      <a:pt x="8422" y="16522"/>
                      <a:pt x="9731" y="16735"/>
                    </a:cubicBezTo>
                    <a:cubicBezTo>
                      <a:pt x="10338" y="16871"/>
                      <a:pt x="10946" y="16922"/>
                      <a:pt x="11552" y="16922"/>
                    </a:cubicBezTo>
                    <a:cubicBezTo>
                      <a:pt x="12267" y="16922"/>
                      <a:pt x="12980" y="16851"/>
                      <a:pt x="13688" y="16766"/>
                    </a:cubicBezTo>
                    <a:cubicBezTo>
                      <a:pt x="14997" y="16609"/>
                      <a:pt x="16372" y="16414"/>
                      <a:pt x="17565" y="15720"/>
                    </a:cubicBezTo>
                    <a:cubicBezTo>
                      <a:pt x="18783" y="15112"/>
                      <a:pt x="19935" y="14289"/>
                      <a:pt x="20776" y="13189"/>
                    </a:cubicBezTo>
                    <a:cubicBezTo>
                      <a:pt x="21184" y="12638"/>
                      <a:pt x="21533" y="12048"/>
                      <a:pt x="21819" y="11427"/>
                    </a:cubicBezTo>
                    <a:cubicBezTo>
                      <a:pt x="22123" y="10820"/>
                      <a:pt x="22371" y="10188"/>
                      <a:pt x="22556" y="9539"/>
                    </a:cubicBezTo>
                    <a:cubicBezTo>
                      <a:pt x="22981" y="8248"/>
                      <a:pt x="22971" y="6894"/>
                      <a:pt x="23058" y="5582"/>
                    </a:cubicBezTo>
                    <a:cubicBezTo>
                      <a:pt x="23093" y="4919"/>
                      <a:pt x="23072" y="4255"/>
                      <a:pt x="22988" y="3599"/>
                    </a:cubicBezTo>
                    <a:lnTo>
                      <a:pt x="22674" y="1635"/>
                    </a:lnTo>
                    <a:lnTo>
                      <a:pt x="22657" y="1505"/>
                    </a:lnTo>
                    <a:cubicBezTo>
                      <a:pt x="22653" y="1481"/>
                      <a:pt x="22646" y="1453"/>
                      <a:pt x="22639" y="1429"/>
                    </a:cubicBezTo>
                    <a:cubicBezTo>
                      <a:pt x="22622" y="1373"/>
                      <a:pt x="22601" y="1317"/>
                      <a:pt x="22573" y="1268"/>
                    </a:cubicBezTo>
                    <a:cubicBezTo>
                      <a:pt x="22468" y="1024"/>
                      <a:pt x="22353" y="940"/>
                      <a:pt x="22235" y="825"/>
                    </a:cubicBezTo>
                    <a:cubicBezTo>
                      <a:pt x="22050" y="682"/>
                      <a:pt x="21847" y="567"/>
                      <a:pt x="21627" y="490"/>
                    </a:cubicBezTo>
                    <a:cubicBezTo>
                      <a:pt x="21257" y="343"/>
                      <a:pt x="20912" y="281"/>
                      <a:pt x="20577" y="225"/>
                    </a:cubicBezTo>
                    <a:cubicBezTo>
                      <a:pt x="19900" y="110"/>
                      <a:pt x="19247" y="82"/>
                      <a:pt x="18591" y="57"/>
                    </a:cubicBezTo>
                    <a:cubicBezTo>
                      <a:pt x="17068" y="51"/>
                      <a:pt x="15557" y="1"/>
                      <a:pt x="140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7"/>
              <p:cNvSpPr/>
              <p:nvPr/>
            </p:nvSpPr>
            <p:spPr>
              <a:xfrm>
                <a:off x="2937800" y="1142050"/>
                <a:ext cx="93025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11180" extrusionOk="0">
                    <a:moveTo>
                      <a:pt x="142" y="1"/>
                    </a:moveTo>
                    <a:cubicBezTo>
                      <a:pt x="139" y="1"/>
                      <a:pt x="136" y="1"/>
                      <a:pt x="133" y="1"/>
                    </a:cubicBezTo>
                    <a:cubicBezTo>
                      <a:pt x="63" y="5"/>
                      <a:pt x="7" y="64"/>
                      <a:pt x="11" y="137"/>
                    </a:cubicBezTo>
                    <a:cubicBezTo>
                      <a:pt x="18" y="388"/>
                      <a:pt x="0" y="650"/>
                      <a:pt x="81" y="874"/>
                    </a:cubicBezTo>
                    <a:cubicBezTo>
                      <a:pt x="164" y="1097"/>
                      <a:pt x="262" y="1313"/>
                      <a:pt x="307" y="1551"/>
                    </a:cubicBezTo>
                    <a:cubicBezTo>
                      <a:pt x="419" y="2011"/>
                      <a:pt x="670" y="2437"/>
                      <a:pt x="754" y="2908"/>
                    </a:cubicBezTo>
                    <a:cubicBezTo>
                      <a:pt x="810" y="3142"/>
                      <a:pt x="866" y="3369"/>
                      <a:pt x="981" y="3589"/>
                    </a:cubicBezTo>
                    <a:cubicBezTo>
                      <a:pt x="1093" y="3805"/>
                      <a:pt x="1103" y="4053"/>
                      <a:pt x="1211" y="4269"/>
                    </a:cubicBezTo>
                    <a:cubicBezTo>
                      <a:pt x="1319" y="4482"/>
                      <a:pt x="1319" y="4737"/>
                      <a:pt x="1421" y="4953"/>
                    </a:cubicBezTo>
                    <a:cubicBezTo>
                      <a:pt x="1508" y="5176"/>
                      <a:pt x="1578" y="5407"/>
                      <a:pt x="1630" y="5644"/>
                    </a:cubicBezTo>
                    <a:cubicBezTo>
                      <a:pt x="1693" y="5874"/>
                      <a:pt x="1825" y="6080"/>
                      <a:pt x="1843" y="6325"/>
                    </a:cubicBezTo>
                    <a:cubicBezTo>
                      <a:pt x="1860" y="6569"/>
                      <a:pt x="2000" y="6778"/>
                      <a:pt x="2063" y="7009"/>
                    </a:cubicBezTo>
                    <a:cubicBezTo>
                      <a:pt x="2122" y="7239"/>
                      <a:pt x="2192" y="7466"/>
                      <a:pt x="2293" y="7689"/>
                    </a:cubicBezTo>
                    <a:cubicBezTo>
                      <a:pt x="2394" y="7913"/>
                      <a:pt x="2391" y="8160"/>
                      <a:pt x="2496" y="8377"/>
                    </a:cubicBezTo>
                    <a:cubicBezTo>
                      <a:pt x="2750" y="9298"/>
                      <a:pt x="3040" y="10216"/>
                      <a:pt x="3431" y="11099"/>
                    </a:cubicBezTo>
                    <a:cubicBezTo>
                      <a:pt x="3460" y="11155"/>
                      <a:pt x="3511" y="11180"/>
                      <a:pt x="3561" y="11180"/>
                    </a:cubicBezTo>
                    <a:cubicBezTo>
                      <a:pt x="3641" y="11180"/>
                      <a:pt x="3721" y="11116"/>
                      <a:pt x="3710" y="11015"/>
                    </a:cubicBezTo>
                    <a:cubicBezTo>
                      <a:pt x="3570" y="10062"/>
                      <a:pt x="3326" y="9130"/>
                      <a:pt x="3043" y="8216"/>
                    </a:cubicBezTo>
                    <a:cubicBezTo>
                      <a:pt x="3012" y="7975"/>
                      <a:pt x="2831" y="7776"/>
                      <a:pt x="2834" y="7525"/>
                    </a:cubicBezTo>
                    <a:cubicBezTo>
                      <a:pt x="2838" y="7277"/>
                      <a:pt x="2729" y="7064"/>
                      <a:pt x="2656" y="6834"/>
                    </a:cubicBezTo>
                    <a:cubicBezTo>
                      <a:pt x="2583" y="6604"/>
                      <a:pt x="2551" y="6367"/>
                      <a:pt x="2461" y="6140"/>
                    </a:cubicBezTo>
                    <a:cubicBezTo>
                      <a:pt x="2366" y="5913"/>
                      <a:pt x="2338" y="5672"/>
                      <a:pt x="2255" y="5452"/>
                    </a:cubicBezTo>
                    <a:lnTo>
                      <a:pt x="1396" y="2699"/>
                    </a:lnTo>
                    <a:cubicBezTo>
                      <a:pt x="1180" y="2266"/>
                      <a:pt x="1124" y="1777"/>
                      <a:pt x="925" y="1338"/>
                    </a:cubicBezTo>
                    <a:cubicBezTo>
                      <a:pt x="813" y="1118"/>
                      <a:pt x="768" y="884"/>
                      <a:pt x="670" y="661"/>
                    </a:cubicBezTo>
                    <a:cubicBezTo>
                      <a:pt x="576" y="437"/>
                      <a:pt x="402" y="242"/>
                      <a:pt x="238" y="50"/>
                    </a:cubicBezTo>
                    <a:cubicBezTo>
                      <a:pt x="215" y="21"/>
                      <a:pt x="180" y="1"/>
                      <a:pt x="142" y="1"/>
                    </a:cubicBezTo>
                    <a:close/>
                  </a:path>
                </a:pathLst>
              </a:custGeom>
              <a:solidFill>
                <a:srgbClr val="4F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7"/>
              <p:cNvSpPr/>
              <p:nvPr/>
            </p:nvSpPr>
            <p:spPr>
              <a:xfrm>
                <a:off x="1394250" y="1433075"/>
                <a:ext cx="1751300" cy="881525"/>
              </a:xfrm>
              <a:custGeom>
                <a:avLst/>
                <a:gdLst/>
                <a:ahLst/>
                <a:cxnLst/>
                <a:rect l="l" t="t" r="r" b="b"/>
                <a:pathLst>
                  <a:path w="70052" h="35261" extrusionOk="0">
                    <a:moveTo>
                      <a:pt x="65576" y="1"/>
                    </a:moveTo>
                    <a:cubicBezTo>
                      <a:pt x="65438" y="1"/>
                      <a:pt x="65324" y="163"/>
                      <a:pt x="65424" y="299"/>
                    </a:cubicBezTo>
                    <a:lnTo>
                      <a:pt x="65435" y="313"/>
                    </a:lnTo>
                    <a:cubicBezTo>
                      <a:pt x="66618" y="1632"/>
                      <a:pt x="67501" y="3223"/>
                      <a:pt x="68080" y="4895"/>
                    </a:cubicBezTo>
                    <a:cubicBezTo>
                      <a:pt x="68659" y="6563"/>
                      <a:pt x="69029" y="8301"/>
                      <a:pt x="69088" y="10067"/>
                    </a:cubicBezTo>
                    <a:cubicBezTo>
                      <a:pt x="69123" y="10950"/>
                      <a:pt x="69064" y="11836"/>
                      <a:pt x="68914" y="12705"/>
                    </a:cubicBezTo>
                    <a:cubicBezTo>
                      <a:pt x="68834" y="13588"/>
                      <a:pt x="68537" y="14429"/>
                      <a:pt x="68328" y="15284"/>
                    </a:cubicBezTo>
                    <a:cubicBezTo>
                      <a:pt x="67755" y="16956"/>
                      <a:pt x="67078" y="18613"/>
                      <a:pt x="66112" y="20114"/>
                    </a:cubicBezTo>
                    <a:cubicBezTo>
                      <a:pt x="64297" y="23185"/>
                      <a:pt x="61732" y="25792"/>
                      <a:pt x="58832" y="27861"/>
                    </a:cubicBezTo>
                    <a:cubicBezTo>
                      <a:pt x="58099" y="28371"/>
                      <a:pt x="57370" y="28891"/>
                      <a:pt x="56602" y="29348"/>
                    </a:cubicBezTo>
                    <a:cubicBezTo>
                      <a:pt x="55834" y="29805"/>
                      <a:pt x="55066" y="30273"/>
                      <a:pt x="54267" y="30674"/>
                    </a:cubicBezTo>
                    <a:cubicBezTo>
                      <a:pt x="53468" y="31076"/>
                      <a:pt x="52623" y="31386"/>
                      <a:pt x="51807" y="31742"/>
                    </a:cubicBezTo>
                    <a:cubicBezTo>
                      <a:pt x="51398" y="31934"/>
                      <a:pt x="50966" y="32049"/>
                      <a:pt x="50537" y="32189"/>
                    </a:cubicBezTo>
                    <a:lnTo>
                      <a:pt x="49270" y="32625"/>
                    </a:lnTo>
                    <a:cubicBezTo>
                      <a:pt x="48432" y="32953"/>
                      <a:pt x="47542" y="33103"/>
                      <a:pt x="46673" y="33337"/>
                    </a:cubicBezTo>
                    <a:cubicBezTo>
                      <a:pt x="46237" y="33435"/>
                      <a:pt x="45801" y="33539"/>
                      <a:pt x="45361" y="33627"/>
                    </a:cubicBezTo>
                    <a:lnTo>
                      <a:pt x="44025" y="33812"/>
                    </a:lnTo>
                    <a:lnTo>
                      <a:pt x="42695" y="33990"/>
                    </a:lnTo>
                    <a:cubicBezTo>
                      <a:pt x="42252" y="34077"/>
                      <a:pt x="41805" y="34105"/>
                      <a:pt x="41355" y="34129"/>
                    </a:cubicBezTo>
                    <a:lnTo>
                      <a:pt x="38664" y="34314"/>
                    </a:lnTo>
                    <a:cubicBezTo>
                      <a:pt x="36870" y="34283"/>
                      <a:pt x="35066" y="34283"/>
                      <a:pt x="33290" y="34017"/>
                    </a:cubicBezTo>
                    <a:lnTo>
                      <a:pt x="31946" y="33881"/>
                    </a:lnTo>
                    <a:cubicBezTo>
                      <a:pt x="31500" y="33832"/>
                      <a:pt x="31063" y="33724"/>
                      <a:pt x="30624" y="33651"/>
                    </a:cubicBezTo>
                    <a:cubicBezTo>
                      <a:pt x="29748" y="33466"/>
                      <a:pt x="28844" y="33372"/>
                      <a:pt x="27989" y="33100"/>
                    </a:cubicBezTo>
                    <a:lnTo>
                      <a:pt x="26698" y="32726"/>
                    </a:lnTo>
                    <a:cubicBezTo>
                      <a:pt x="26268" y="32597"/>
                      <a:pt x="25839" y="32468"/>
                      <a:pt x="25420" y="32311"/>
                    </a:cubicBezTo>
                    <a:cubicBezTo>
                      <a:pt x="25002" y="32154"/>
                      <a:pt x="24579" y="31993"/>
                      <a:pt x="24160" y="31840"/>
                    </a:cubicBezTo>
                    <a:cubicBezTo>
                      <a:pt x="23742" y="31686"/>
                      <a:pt x="23309" y="31557"/>
                      <a:pt x="22908" y="31358"/>
                    </a:cubicBezTo>
                    <a:cubicBezTo>
                      <a:pt x="22098" y="30981"/>
                      <a:pt x="21250" y="30671"/>
                      <a:pt x="20465" y="30238"/>
                    </a:cubicBezTo>
                    <a:cubicBezTo>
                      <a:pt x="19680" y="29805"/>
                      <a:pt x="18880" y="29397"/>
                      <a:pt x="18141" y="28887"/>
                    </a:cubicBezTo>
                    <a:lnTo>
                      <a:pt x="17013" y="28158"/>
                    </a:lnTo>
                    <a:lnTo>
                      <a:pt x="15931" y="27362"/>
                    </a:lnTo>
                    <a:cubicBezTo>
                      <a:pt x="15558" y="27115"/>
                      <a:pt x="15199" y="26839"/>
                      <a:pt x="14850" y="26560"/>
                    </a:cubicBezTo>
                    <a:cubicBezTo>
                      <a:pt x="14501" y="26281"/>
                      <a:pt x="14141" y="26015"/>
                      <a:pt x="13799" y="25722"/>
                    </a:cubicBezTo>
                    <a:cubicBezTo>
                      <a:pt x="12442" y="24567"/>
                      <a:pt x="11227" y="23251"/>
                      <a:pt x="10180" y="21807"/>
                    </a:cubicBezTo>
                    <a:lnTo>
                      <a:pt x="10170" y="21793"/>
                    </a:lnTo>
                    <a:cubicBezTo>
                      <a:pt x="10087" y="21681"/>
                      <a:pt x="9954" y="21613"/>
                      <a:pt x="9817" y="21613"/>
                    </a:cubicBezTo>
                    <a:cubicBezTo>
                      <a:pt x="9804" y="21613"/>
                      <a:pt x="9792" y="21613"/>
                      <a:pt x="9779" y="21615"/>
                    </a:cubicBezTo>
                    <a:cubicBezTo>
                      <a:pt x="9479" y="21640"/>
                      <a:pt x="9177" y="21654"/>
                      <a:pt x="8877" y="21654"/>
                    </a:cubicBezTo>
                    <a:cubicBezTo>
                      <a:pt x="7910" y="21654"/>
                      <a:pt x="6950" y="21516"/>
                      <a:pt x="6045" y="21210"/>
                    </a:cubicBezTo>
                    <a:cubicBezTo>
                      <a:pt x="5448" y="21011"/>
                      <a:pt x="4886" y="20725"/>
                      <a:pt x="4380" y="20355"/>
                    </a:cubicBezTo>
                    <a:cubicBezTo>
                      <a:pt x="3864" y="20009"/>
                      <a:pt x="3414" y="19563"/>
                      <a:pt x="3002" y="19098"/>
                    </a:cubicBezTo>
                    <a:cubicBezTo>
                      <a:pt x="2189" y="18149"/>
                      <a:pt x="1571" y="17022"/>
                      <a:pt x="1229" y="15794"/>
                    </a:cubicBezTo>
                    <a:cubicBezTo>
                      <a:pt x="883" y="14569"/>
                      <a:pt x="761" y="13260"/>
                      <a:pt x="950" y="12018"/>
                    </a:cubicBezTo>
                    <a:cubicBezTo>
                      <a:pt x="1135" y="10775"/>
                      <a:pt x="1442" y="9508"/>
                      <a:pt x="2192" y="8500"/>
                    </a:cubicBezTo>
                    <a:cubicBezTo>
                      <a:pt x="2559" y="8004"/>
                      <a:pt x="3002" y="7568"/>
                      <a:pt x="3525" y="7261"/>
                    </a:cubicBezTo>
                    <a:cubicBezTo>
                      <a:pt x="3801" y="7118"/>
                      <a:pt x="4073" y="6957"/>
                      <a:pt x="4359" y="6849"/>
                    </a:cubicBezTo>
                    <a:cubicBezTo>
                      <a:pt x="4649" y="6737"/>
                      <a:pt x="4939" y="6657"/>
                      <a:pt x="5232" y="6563"/>
                    </a:cubicBezTo>
                    <a:cubicBezTo>
                      <a:pt x="5437" y="6521"/>
                      <a:pt x="5643" y="6501"/>
                      <a:pt x="5847" y="6501"/>
                    </a:cubicBezTo>
                    <a:cubicBezTo>
                      <a:pt x="6838" y="6501"/>
                      <a:pt x="7800" y="6966"/>
                      <a:pt x="8575" y="7652"/>
                    </a:cubicBezTo>
                    <a:cubicBezTo>
                      <a:pt x="9507" y="8475"/>
                      <a:pt x="10240" y="9575"/>
                      <a:pt x="10833" y="10705"/>
                    </a:cubicBezTo>
                    <a:lnTo>
                      <a:pt x="10843" y="10719"/>
                    </a:lnTo>
                    <a:cubicBezTo>
                      <a:pt x="10881" y="10794"/>
                      <a:pt x="10955" y="10836"/>
                      <a:pt x="11035" y="10836"/>
                    </a:cubicBezTo>
                    <a:cubicBezTo>
                      <a:pt x="11059" y="10836"/>
                      <a:pt x="11084" y="10832"/>
                      <a:pt x="11109" y="10824"/>
                    </a:cubicBezTo>
                    <a:cubicBezTo>
                      <a:pt x="11220" y="10782"/>
                      <a:pt x="11280" y="10657"/>
                      <a:pt x="11245" y="10545"/>
                    </a:cubicBezTo>
                    <a:cubicBezTo>
                      <a:pt x="10784" y="9261"/>
                      <a:pt x="10058" y="8081"/>
                      <a:pt x="9046" y="7121"/>
                    </a:cubicBezTo>
                    <a:cubicBezTo>
                      <a:pt x="8190" y="6309"/>
                      <a:pt x="6979" y="5835"/>
                      <a:pt x="5768" y="5835"/>
                    </a:cubicBezTo>
                    <a:cubicBezTo>
                      <a:pt x="5548" y="5835"/>
                      <a:pt x="5328" y="5850"/>
                      <a:pt x="5110" y="5882"/>
                    </a:cubicBezTo>
                    <a:cubicBezTo>
                      <a:pt x="4771" y="5970"/>
                      <a:pt x="4408" y="6022"/>
                      <a:pt x="4091" y="6169"/>
                    </a:cubicBezTo>
                    <a:cubicBezTo>
                      <a:pt x="3769" y="6312"/>
                      <a:pt x="3455" y="6469"/>
                      <a:pt x="3148" y="6629"/>
                    </a:cubicBezTo>
                    <a:cubicBezTo>
                      <a:pt x="2531" y="6999"/>
                      <a:pt x="2021" y="7512"/>
                      <a:pt x="1613" y="8078"/>
                    </a:cubicBezTo>
                    <a:cubicBezTo>
                      <a:pt x="793" y="9208"/>
                      <a:pt x="290" y="10534"/>
                      <a:pt x="154" y="11920"/>
                    </a:cubicBezTo>
                    <a:cubicBezTo>
                      <a:pt x="0" y="13291"/>
                      <a:pt x="123" y="14677"/>
                      <a:pt x="482" y="15999"/>
                    </a:cubicBezTo>
                    <a:cubicBezTo>
                      <a:pt x="838" y="17322"/>
                      <a:pt x="1431" y="18603"/>
                      <a:pt x="2346" y="19664"/>
                    </a:cubicBezTo>
                    <a:cubicBezTo>
                      <a:pt x="3267" y="20718"/>
                      <a:pt x="4447" y="21513"/>
                      <a:pt x="5769" y="21971"/>
                    </a:cubicBezTo>
                    <a:cubicBezTo>
                      <a:pt x="6834" y="22360"/>
                      <a:pt x="7961" y="22527"/>
                      <a:pt x="9081" y="22527"/>
                    </a:cubicBezTo>
                    <a:cubicBezTo>
                      <a:pt x="9255" y="22527"/>
                      <a:pt x="9430" y="22523"/>
                      <a:pt x="9604" y="22515"/>
                    </a:cubicBezTo>
                    <a:lnTo>
                      <a:pt x="9604" y="22515"/>
                    </a:lnTo>
                    <a:cubicBezTo>
                      <a:pt x="14194" y="28251"/>
                      <a:pt x="20671" y="32286"/>
                      <a:pt x="27758" y="34007"/>
                    </a:cubicBezTo>
                    <a:cubicBezTo>
                      <a:pt x="31036" y="34847"/>
                      <a:pt x="34412" y="35261"/>
                      <a:pt x="37790" y="35261"/>
                    </a:cubicBezTo>
                    <a:cubicBezTo>
                      <a:pt x="41764" y="35261"/>
                      <a:pt x="45740" y="34688"/>
                      <a:pt x="49556" y="33564"/>
                    </a:cubicBezTo>
                    <a:cubicBezTo>
                      <a:pt x="50428" y="33271"/>
                      <a:pt x="51329" y="33033"/>
                      <a:pt x="52170" y="32660"/>
                    </a:cubicBezTo>
                    <a:cubicBezTo>
                      <a:pt x="53011" y="32283"/>
                      <a:pt x="53880" y="31965"/>
                      <a:pt x="54696" y="31540"/>
                    </a:cubicBezTo>
                    <a:cubicBezTo>
                      <a:pt x="55513" y="31110"/>
                      <a:pt x="56371" y="30747"/>
                      <a:pt x="57153" y="30255"/>
                    </a:cubicBezTo>
                    <a:cubicBezTo>
                      <a:pt x="57931" y="29763"/>
                      <a:pt x="58706" y="29257"/>
                      <a:pt x="59463" y="28730"/>
                    </a:cubicBezTo>
                    <a:cubicBezTo>
                      <a:pt x="62433" y="26507"/>
                      <a:pt x="64970" y="23761"/>
                      <a:pt x="66949" y="20624"/>
                    </a:cubicBezTo>
                    <a:cubicBezTo>
                      <a:pt x="67961" y="19071"/>
                      <a:pt x="68691" y="17340"/>
                      <a:pt x="69291" y="15581"/>
                    </a:cubicBezTo>
                    <a:cubicBezTo>
                      <a:pt x="69793" y="13783"/>
                      <a:pt x="70052" y="11899"/>
                      <a:pt x="70003" y="10042"/>
                    </a:cubicBezTo>
                    <a:cubicBezTo>
                      <a:pt x="69954" y="8182"/>
                      <a:pt x="69640" y="6284"/>
                      <a:pt x="68879" y="4581"/>
                    </a:cubicBezTo>
                    <a:cubicBezTo>
                      <a:pt x="68115" y="2874"/>
                      <a:pt x="67085" y="1290"/>
                      <a:pt x="65686" y="37"/>
                    </a:cubicBezTo>
                    <a:cubicBezTo>
                      <a:pt x="65650" y="12"/>
                      <a:pt x="65612" y="1"/>
                      <a:pt x="655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7"/>
              <p:cNvSpPr/>
              <p:nvPr/>
            </p:nvSpPr>
            <p:spPr>
              <a:xfrm>
                <a:off x="2693600" y="2237175"/>
                <a:ext cx="49750" cy="3497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3990" extrusionOk="0">
                    <a:moveTo>
                      <a:pt x="213" y="0"/>
                    </a:moveTo>
                    <a:cubicBezTo>
                      <a:pt x="146" y="0"/>
                      <a:pt x="91" y="48"/>
                      <a:pt x="81" y="116"/>
                    </a:cubicBezTo>
                    <a:cubicBezTo>
                      <a:pt x="56" y="419"/>
                      <a:pt x="0" y="719"/>
                      <a:pt x="56" y="1002"/>
                    </a:cubicBezTo>
                    <a:cubicBezTo>
                      <a:pt x="112" y="1285"/>
                      <a:pt x="178" y="1564"/>
                      <a:pt x="196" y="1853"/>
                    </a:cubicBezTo>
                    <a:cubicBezTo>
                      <a:pt x="248" y="2429"/>
                      <a:pt x="444" y="2984"/>
                      <a:pt x="468" y="3563"/>
                    </a:cubicBezTo>
                    <a:cubicBezTo>
                      <a:pt x="492" y="3850"/>
                      <a:pt x="527" y="4136"/>
                      <a:pt x="608" y="4415"/>
                    </a:cubicBezTo>
                    <a:cubicBezTo>
                      <a:pt x="684" y="4694"/>
                      <a:pt x="663" y="4991"/>
                      <a:pt x="740" y="5270"/>
                    </a:cubicBezTo>
                    <a:cubicBezTo>
                      <a:pt x="820" y="5549"/>
                      <a:pt x="782" y="5846"/>
                      <a:pt x="848" y="6125"/>
                    </a:cubicBezTo>
                    <a:cubicBezTo>
                      <a:pt x="908" y="6408"/>
                      <a:pt x="943" y="6694"/>
                      <a:pt x="957" y="6983"/>
                    </a:cubicBezTo>
                    <a:cubicBezTo>
                      <a:pt x="981" y="7270"/>
                      <a:pt x="1082" y="7545"/>
                      <a:pt x="1061" y="7838"/>
                    </a:cubicBezTo>
                    <a:cubicBezTo>
                      <a:pt x="1037" y="8132"/>
                      <a:pt x="1141" y="8411"/>
                      <a:pt x="1159" y="8697"/>
                    </a:cubicBezTo>
                    <a:cubicBezTo>
                      <a:pt x="1176" y="8987"/>
                      <a:pt x="1208" y="9269"/>
                      <a:pt x="1264" y="9552"/>
                    </a:cubicBezTo>
                    <a:cubicBezTo>
                      <a:pt x="1323" y="9835"/>
                      <a:pt x="1257" y="10128"/>
                      <a:pt x="1323" y="10410"/>
                    </a:cubicBezTo>
                    <a:lnTo>
                      <a:pt x="1483" y="13848"/>
                    </a:lnTo>
                    <a:cubicBezTo>
                      <a:pt x="1487" y="13918"/>
                      <a:pt x="1536" y="13974"/>
                      <a:pt x="1606" y="13988"/>
                    </a:cubicBezTo>
                    <a:cubicBezTo>
                      <a:pt x="1614" y="13989"/>
                      <a:pt x="1622" y="13990"/>
                      <a:pt x="1631" y="13990"/>
                    </a:cubicBezTo>
                    <a:cubicBezTo>
                      <a:pt x="1698" y="13990"/>
                      <a:pt x="1761" y="13941"/>
                      <a:pt x="1773" y="13872"/>
                    </a:cubicBezTo>
                    <a:cubicBezTo>
                      <a:pt x="1990" y="12714"/>
                      <a:pt x="1972" y="11538"/>
                      <a:pt x="1888" y="10376"/>
                    </a:cubicBezTo>
                    <a:cubicBezTo>
                      <a:pt x="1909" y="10082"/>
                      <a:pt x="1770" y="9807"/>
                      <a:pt x="1822" y="9510"/>
                    </a:cubicBezTo>
                    <a:cubicBezTo>
                      <a:pt x="1874" y="9213"/>
                      <a:pt x="1805" y="8924"/>
                      <a:pt x="1773" y="8638"/>
                    </a:cubicBezTo>
                    <a:cubicBezTo>
                      <a:pt x="1745" y="8348"/>
                      <a:pt x="1745" y="8062"/>
                      <a:pt x="1696" y="7772"/>
                    </a:cubicBezTo>
                    <a:cubicBezTo>
                      <a:pt x="1648" y="7486"/>
                      <a:pt x="1651" y="7193"/>
                      <a:pt x="1606" y="6903"/>
                    </a:cubicBezTo>
                    <a:cubicBezTo>
                      <a:pt x="1456" y="5752"/>
                      <a:pt x="1306" y="4607"/>
                      <a:pt x="1135" y="3459"/>
                    </a:cubicBezTo>
                    <a:cubicBezTo>
                      <a:pt x="977" y="2897"/>
                      <a:pt x="984" y="2307"/>
                      <a:pt x="838" y="1745"/>
                    </a:cubicBezTo>
                    <a:cubicBezTo>
                      <a:pt x="765" y="1463"/>
                      <a:pt x="712" y="1176"/>
                      <a:pt x="674" y="890"/>
                    </a:cubicBezTo>
                    <a:cubicBezTo>
                      <a:pt x="608" y="604"/>
                      <a:pt x="461" y="339"/>
                      <a:pt x="325" y="70"/>
                    </a:cubicBezTo>
                    <a:cubicBezTo>
                      <a:pt x="304" y="32"/>
                      <a:pt x="266" y="4"/>
                      <a:pt x="220" y="0"/>
                    </a:cubicBezTo>
                    <a:cubicBezTo>
                      <a:pt x="218" y="0"/>
                      <a:pt x="215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7"/>
              <p:cNvSpPr/>
              <p:nvPr/>
            </p:nvSpPr>
            <p:spPr>
              <a:xfrm>
                <a:off x="2186350" y="2287425"/>
                <a:ext cx="54235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17096" extrusionOk="0">
                    <a:moveTo>
                      <a:pt x="287" y="1"/>
                    </a:moveTo>
                    <a:cubicBezTo>
                      <a:pt x="177" y="1"/>
                      <a:pt x="82" y="80"/>
                      <a:pt x="67" y="192"/>
                    </a:cubicBezTo>
                    <a:cubicBezTo>
                      <a:pt x="11" y="566"/>
                      <a:pt x="1" y="946"/>
                      <a:pt x="35" y="1320"/>
                    </a:cubicBezTo>
                    <a:cubicBezTo>
                      <a:pt x="70" y="1697"/>
                      <a:pt x="161" y="2063"/>
                      <a:pt x="158" y="2436"/>
                    </a:cubicBezTo>
                    <a:cubicBezTo>
                      <a:pt x="151" y="2813"/>
                      <a:pt x="179" y="3190"/>
                      <a:pt x="241" y="3564"/>
                    </a:cubicBezTo>
                    <a:cubicBezTo>
                      <a:pt x="301" y="3934"/>
                      <a:pt x="280" y="4310"/>
                      <a:pt x="301" y="4684"/>
                    </a:cubicBezTo>
                    <a:cubicBezTo>
                      <a:pt x="388" y="5431"/>
                      <a:pt x="521" y="6171"/>
                      <a:pt x="521" y="6928"/>
                    </a:cubicBezTo>
                    <a:cubicBezTo>
                      <a:pt x="545" y="7301"/>
                      <a:pt x="590" y="7675"/>
                      <a:pt x="664" y="8045"/>
                    </a:cubicBezTo>
                    <a:cubicBezTo>
                      <a:pt x="719" y="8414"/>
                      <a:pt x="747" y="8788"/>
                      <a:pt x="775" y="9161"/>
                    </a:cubicBezTo>
                    <a:cubicBezTo>
                      <a:pt x="803" y="9915"/>
                      <a:pt x="1013" y="10648"/>
                      <a:pt x="1068" y="11398"/>
                    </a:cubicBezTo>
                    <a:cubicBezTo>
                      <a:pt x="1058" y="12156"/>
                      <a:pt x="1225" y="12895"/>
                      <a:pt x="1362" y="13639"/>
                    </a:cubicBezTo>
                    <a:cubicBezTo>
                      <a:pt x="1498" y="14386"/>
                      <a:pt x="1522" y="15146"/>
                      <a:pt x="1833" y="15900"/>
                    </a:cubicBezTo>
                    <a:cubicBezTo>
                      <a:pt x="1916" y="16103"/>
                      <a:pt x="1955" y="16277"/>
                      <a:pt x="2150" y="16567"/>
                    </a:cubicBezTo>
                    <a:cubicBezTo>
                      <a:pt x="2311" y="16773"/>
                      <a:pt x="2520" y="16839"/>
                      <a:pt x="2632" y="16863"/>
                    </a:cubicBezTo>
                    <a:cubicBezTo>
                      <a:pt x="2740" y="16891"/>
                      <a:pt x="2859" y="16923"/>
                      <a:pt x="2953" y="16933"/>
                    </a:cubicBezTo>
                    <a:cubicBezTo>
                      <a:pt x="3340" y="16996"/>
                      <a:pt x="3731" y="17034"/>
                      <a:pt x="4122" y="17048"/>
                    </a:cubicBezTo>
                    <a:cubicBezTo>
                      <a:pt x="4345" y="17052"/>
                      <a:pt x="4568" y="17054"/>
                      <a:pt x="4790" y="17054"/>
                    </a:cubicBezTo>
                    <a:cubicBezTo>
                      <a:pt x="4947" y="17054"/>
                      <a:pt x="5104" y="17053"/>
                      <a:pt x="5260" y="17052"/>
                    </a:cubicBezTo>
                    <a:lnTo>
                      <a:pt x="6394" y="17087"/>
                    </a:lnTo>
                    <a:cubicBezTo>
                      <a:pt x="6496" y="17093"/>
                      <a:pt x="6597" y="17095"/>
                      <a:pt x="6699" y="17095"/>
                    </a:cubicBezTo>
                    <a:cubicBezTo>
                      <a:pt x="7238" y="17095"/>
                      <a:pt x="7774" y="17023"/>
                      <a:pt x="8312" y="17023"/>
                    </a:cubicBezTo>
                    <a:cubicBezTo>
                      <a:pt x="8426" y="17023"/>
                      <a:pt x="8541" y="17026"/>
                      <a:pt x="8655" y="17034"/>
                    </a:cubicBezTo>
                    <a:cubicBezTo>
                      <a:pt x="8757" y="17041"/>
                      <a:pt x="8858" y="17044"/>
                      <a:pt x="8959" y="17044"/>
                    </a:cubicBezTo>
                    <a:cubicBezTo>
                      <a:pt x="9540" y="17044"/>
                      <a:pt x="10120" y="16946"/>
                      <a:pt x="10701" y="16946"/>
                    </a:cubicBezTo>
                    <a:cubicBezTo>
                      <a:pt x="10772" y="16946"/>
                      <a:pt x="10842" y="16947"/>
                      <a:pt x="10913" y="16951"/>
                    </a:cubicBezTo>
                    <a:cubicBezTo>
                      <a:pt x="11024" y="16956"/>
                      <a:pt x="11134" y="16958"/>
                      <a:pt x="11245" y="16958"/>
                    </a:cubicBezTo>
                    <a:cubicBezTo>
                      <a:pt x="11890" y="16958"/>
                      <a:pt x="12530" y="16878"/>
                      <a:pt x="13171" y="16801"/>
                    </a:cubicBezTo>
                    <a:cubicBezTo>
                      <a:pt x="14661" y="16563"/>
                      <a:pt x="16179" y="16549"/>
                      <a:pt x="17666" y="16207"/>
                    </a:cubicBezTo>
                    <a:lnTo>
                      <a:pt x="18783" y="15939"/>
                    </a:lnTo>
                    <a:cubicBezTo>
                      <a:pt x="19160" y="15844"/>
                      <a:pt x="19540" y="15778"/>
                      <a:pt x="19910" y="15638"/>
                    </a:cubicBezTo>
                    <a:cubicBezTo>
                      <a:pt x="20280" y="15499"/>
                      <a:pt x="20643" y="15324"/>
                      <a:pt x="20978" y="15056"/>
                    </a:cubicBezTo>
                    <a:cubicBezTo>
                      <a:pt x="21156" y="14919"/>
                      <a:pt x="21313" y="14759"/>
                      <a:pt x="21442" y="14574"/>
                    </a:cubicBezTo>
                    <a:cubicBezTo>
                      <a:pt x="21554" y="14393"/>
                      <a:pt x="21634" y="14194"/>
                      <a:pt x="21676" y="13984"/>
                    </a:cubicBezTo>
                    <a:cubicBezTo>
                      <a:pt x="21693" y="13914"/>
                      <a:pt x="21665" y="13838"/>
                      <a:pt x="21606" y="13792"/>
                    </a:cubicBezTo>
                    <a:cubicBezTo>
                      <a:pt x="21573" y="13769"/>
                      <a:pt x="21534" y="13757"/>
                      <a:pt x="21495" y="13757"/>
                    </a:cubicBezTo>
                    <a:cubicBezTo>
                      <a:pt x="21437" y="13757"/>
                      <a:pt x="21379" y="13784"/>
                      <a:pt x="21341" y="13834"/>
                    </a:cubicBezTo>
                    <a:cubicBezTo>
                      <a:pt x="21247" y="13970"/>
                      <a:pt x="21135" y="14099"/>
                      <a:pt x="21009" y="14208"/>
                    </a:cubicBezTo>
                    <a:cubicBezTo>
                      <a:pt x="20894" y="14298"/>
                      <a:pt x="20747" y="14365"/>
                      <a:pt x="20597" y="14431"/>
                    </a:cubicBezTo>
                    <a:cubicBezTo>
                      <a:pt x="20297" y="14553"/>
                      <a:pt x="19959" y="14654"/>
                      <a:pt x="19613" y="14745"/>
                    </a:cubicBezTo>
                    <a:cubicBezTo>
                      <a:pt x="19268" y="14836"/>
                      <a:pt x="18933" y="14972"/>
                      <a:pt x="18577" y="15049"/>
                    </a:cubicBezTo>
                    <a:cubicBezTo>
                      <a:pt x="18217" y="15129"/>
                      <a:pt x="17854" y="15185"/>
                      <a:pt x="17495" y="15241"/>
                    </a:cubicBezTo>
                    <a:cubicBezTo>
                      <a:pt x="16036" y="15432"/>
                      <a:pt x="14574" y="15761"/>
                      <a:pt x="13084" y="15788"/>
                    </a:cubicBezTo>
                    <a:cubicBezTo>
                      <a:pt x="12337" y="15823"/>
                      <a:pt x="11590" y="15851"/>
                      <a:pt x="10854" y="15956"/>
                    </a:cubicBezTo>
                    <a:cubicBezTo>
                      <a:pt x="10117" y="16061"/>
                      <a:pt x="9367" y="15998"/>
                      <a:pt x="8624" y="16078"/>
                    </a:cubicBezTo>
                    <a:cubicBezTo>
                      <a:pt x="8389" y="16105"/>
                      <a:pt x="8152" y="16113"/>
                      <a:pt x="7915" y="16113"/>
                    </a:cubicBezTo>
                    <a:cubicBezTo>
                      <a:pt x="7567" y="16113"/>
                      <a:pt x="7217" y="16095"/>
                      <a:pt x="6868" y="16095"/>
                    </a:cubicBezTo>
                    <a:cubicBezTo>
                      <a:pt x="6709" y="16095"/>
                      <a:pt x="6549" y="16099"/>
                      <a:pt x="6390" y="16110"/>
                    </a:cubicBezTo>
                    <a:lnTo>
                      <a:pt x="5281" y="16127"/>
                    </a:lnTo>
                    <a:cubicBezTo>
                      <a:pt x="4907" y="16113"/>
                      <a:pt x="4534" y="16096"/>
                      <a:pt x="4171" y="16061"/>
                    </a:cubicBezTo>
                    <a:cubicBezTo>
                      <a:pt x="3808" y="16026"/>
                      <a:pt x="3438" y="16026"/>
                      <a:pt x="3103" y="15980"/>
                    </a:cubicBezTo>
                    <a:cubicBezTo>
                      <a:pt x="3008" y="15974"/>
                      <a:pt x="2907" y="15945"/>
                      <a:pt x="2861" y="15935"/>
                    </a:cubicBezTo>
                    <a:lnTo>
                      <a:pt x="2861" y="15935"/>
                    </a:lnTo>
                    <a:cubicBezTo>
                      <a:pt x="2831" y="15872"/>
                      <a:pt x="2778" y="15728"/>
                      <a:pt x="2750" y="15607"/>
                    </a:cubicBezTo>
                    <a:cubicBezTo>
                      <a:pt x="2632" y="14926"/>
                      <a:pt x="2388" y="14211"/>
                      <a:pt x="2272" y="13478"/>
                    </a:cubicBezTo>
                    <a:cubicBezTo>
                      <a:pt x="2161" y="12745"/>
                      <a:pt x="2053" y="12012"/>
                      <a:pt x="1902" y="11280"/>
                    </a:cubicBezTo>
                    <a:cubicBezTo>
                      <a:pt x="1756" y="10547"/>
                      <a:pt x="1777" y="9789"/>
                      <a:pt x="1623" y="9057"/>
                    </a:cubicBezTo>
                    <a:cubicBezTo>
                      <a:pt x="1560" y="8690"/>
                      <a:pt x="1501" y="8317"/>
                      <a:pt x="1473" y="7943"/>
                    </a:cubicBezTo>
                    <a:cubicBezTo>
                      <a:pt x="1463" y="7570"/>
                      <a:pt x="1428" y="7197"/>
                      <a:pt x="1369" y="6827"/>
                    </a:cubicBezTo>
                    <a:cubicBezTo>
                      <a:pt x="1208" y="6094"/>
                      <a:pt x="1177" y="5343"/>
                      <a:pt x="1114" y="4597"/>
                    </a:cubicBezTo>
                    <a:cubicBezTo>
                      <a:pt x="1061" y="4227"/>
                      <a:pt x="964" y="3860"/>
                      <a:pt x="957" y="3490"/>
                    </a:cubicBezTo>
                    <a:cubicBezTo>
                      <a:pt x="943" y="3113"/>
                      <a:pt x="897" y="2740"/>
                      <a:pt x="821" y="2374"/>
                    </a:cubicBezTo>
                    <a:cubicBezTo>
                      <a:pt x="747" y="2007"/>
                      <a:pt x="768" y="1627"/>
                      <a:pt x="733" y="1257"/>
                    </a:cubicBezTo>
                    <a:cubicBezTo>
                      <a:pt x="698" y="880"/>
                      <a:pt x="618" y="507"/>
                      <a:pt x="503" y="147"/>
                    </a:cubicBezTo>
                    <a:cubicBezTo>
                      <a:pt x="472" y="70"/>
                      <a:pt x="405" y="14"/>
                      <a:pt x="325" y="4"/>
                    </a:cubicBezTo>
                    <a:cubicBezTo>
                      <a:pt x="312" y="2"/>
                      <a:pt x="299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7"/>
              <p:cNvSpPr/>
              <p:nvPr/>
            </p:nvSpPr>
            <p:spPr>
              <a:xfrm>
                <a:off x="2272200" y="2268025"/>
                <a:ext cx="32692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6396" extrusionOk="0">
                    <a:moveTo>
                      <a:pt x="12755" y="0"/>
                    </a:moveTo>
                    <a:cubicBezTo>
                      <a:pt x="12688" y="0"/>
                      <a:pt x="12620" y="35"/>
                      <a:pt x="12585" y="110"/>
                    </a:cubicBezTo>
                    <a:lnTo>
                      <a:pt x="12585" y="120"/>
                    </a:lnTo>
                    <a:cubicBezTo>
                      <a:pt x="12414" y="452"/>
                      <a:pt x="12173" y="763"/>
                      <a:pt x="12093" y="1105"/>
                    </a:cubicBezTo>
                    <a:cubicBezTo>
                      <a:pt x="12009" y="1443"/>
                      <a:pt x="11936" y="1789"/>
                      <a:pt x="11751" y="2089"/>
                    </a:cubicBezTo>
                    <a:cubicBezTo>
                      <a:pt x="11437" y="2703"/>
                      <a:pt x="11238" y="3394"/>
                      <a:pt x="10725" y="3855"/>
                    </a:cubicBezTo>
                    <a:cubicBezTo>
                      <a:pt x="9973" y="4844"/>
                      <a:pt x="8804" y="5417"/>
                      <a:pt x="7574" y="5417"/>
                    </a:cubicBezTo>
                    <a:cubicBezTo>
                      <a:pt x="7468" y="5417"/>
                      <a:pt x="7362" y="5413"/>
                      <a:pt x="7256" y="5404"/>
                    </a:cubicBezTo>
                    <a:cubicBezTo>
                      <a:pt x="7187" y="5397"/>
                      <a:pt x="7118" y="5396"/>
                      <a:pt x="7049" y="5396"/>
                    </a:cubicBezTo>
                    <a:cubicBezTo>
                      <a:pt x="7009" y="5396"/>
                      <a:pt x="6970" y="5396"/>
                      <a:pt x="6930" y="5396"/>
                    </a:cubicBezTo>
                    <a:cubicBezTo>
                      <a:pt x="6870" y="5396"/>
                      <a:pt x="6809" y="5395"/>
                      <a:pt x="6750" y="5390"/>
                    </a:cubicBezTo>
                    <a:cubicBezTo>
                      <a:pt x="6579" y="5376"/>
                      <a:pt x="6411" y="5348"/>
                      <a:pt x="6247" y="5303"/>
                    </a:cubicBezTo>
                    <a:cubicBezTo>
                      <a:pt x="6080" y="5257"/>
                      <a:pt x="5923" y="5195"/>
                      <a:pt x="5759" y="5156"/>
                    </a:cubicBezTo>
                    <a:cubicBezTo>
                      <a:pt x="5591" y="5118"/>
                      <a:pt x="5413" y="5111"/>
                      <a:pt x="5260" y="5034"/>
                    </a:cubicBezTo>
                    <a:cubicBezTo>
                      <a:pt x="4942" y="4891"/>
                      <a:pt x="4663" y="4699"/>
                      <a:pt x="4303" y="4619"/>
                    </a:cubicBezTo>
                    <a:cubicBezTo>
                      <a:pt x="4139" y="4563"/>
                      <a:pt x="4000" y="4455"/>
                      <a:pt x="3867" y="4336"/>
                    </a:cubicBezTo>
                    <a:cubicBezTo>
                      <a:pt x="3731" y="4228"/>
                      <a:pt x="3585" y="4127"/>
                      <a:pt x="3431" y="4039"/>
                    </a:cubicBezTo>
                    <a:cubicBezTo>
                      <a:pt x="3281" y="3949"/>
                      <a:pt x="3141" y="3844"/>
                      <a:pt x="3009" y="3725"/>
                    </a:cubicBezTo>
                    <a:cubicBezTo>
                      <a:pt x="2887" y="3593"/>
                      <a:pt x="2775" y="3460"/>
                      <a:pt x="2625" y="3359"/>
                    </a:cubicBezTo>
                    <a:cubicBezTo>
                      <a:pt x="2311" y="3174"/>
                      <a:pt x="2094" y="2888"/>
                      <a:pt x="1871" y="2609"/>
                    </a:cubicBezTo>
                    <a:cubicBezTo>
                      <a:pt x="1550" y="2417"/>
                      <a:pt x="1424" y="2054"/>
                      <a:pt x="1138" y="1827"/>
                    </a:cubicBezTo>
                    <a:cubicBezTo>
                      <a:pt x="999" y="1705"/>
                      <a:pt x="946" y="1527"/>
                      <a:pt x="845" y="1377"/>
                    </a:cubicBezTo>
                    <a:cubicBezTo>
                      <a:pt x="740" y="1227"/>
                      <a:pt x="604" y="1098"/>
                      <a:pt x="447" y="1000"/>
                    </a:cubicBezTo>
                    <a:lnTo>
                      <a:pt x="367" y="951"/>
                    </a:lnTo>
                    <a:cubicBezTo>
                      <a:pt x="331" y="928"/>
                      <a:pt x="293" y="919"/>
                      <a:pt x="257" y="919"/>
                    </a:cubicBezTo>
                    <a:cubicBezTo>
                      <a:pt x="118" y="919"/>
                      <a:pt x="0" y="1063"/>
                      <a:pt x="67" y="1213"/>
                    </a:cubicBezTo>
                    <a:cubicBezTo>
                      <a:pt x="685" y="2612"/>
                      <a:pt x="1679" y="3802"/>
                      <a:pt x="2914" y="4723"/>
                    </a:cubicBezTo>
                    <a:cubicBezTo>
                      <a:pt x="3197" y="4996"/>
                      <a:pt x="3567" y="5135"/>
                      <a:pt x="3888" y="5348"/>
                    </a:cubicBezTo>
                    <a:cubicBezTo>
                      <a:pt x="4038" y="5470"/>
                      <a:pt x="4181" y="5613"/>
                      <a:pt x="4366" y="5687"/>
                    </a:cubicBezTo>
                    <a:cubicBezTo>
                      <a:pt x="4551" y="5763"/>
                      <a:pt x="4743" y="5816"/>
                      <a:pt x="4921" y="5893"/>
                    </a:cubicBezTo>
                    <a:cubicBezTo>
                      <a:pt x="5279" y="6023"/>
                      <a:pt x="5626" y="6245"/>
                      <a:pt x="6026" y="6245"/>
                    </a:cubicBezTo>
                    <a:cubicBezTo>
                      <a:pt x="6033" y="6245"/>
                      <a:pt x="6039" y="6245"/>
                      <a:pt x="6045" y="6245"/>
                    </a:cubicBezTo>
                    <a:cubicBezTo>
                      <a:pt x="6244" y="6266"/>
                      <a:pt x="6439" y="6297"/>
                      <a:pt x="6631" y="6346"/>
                    </a:cubicBezTo>
                    <a:cubicBezTo>
                      <a:pt x="6827" y="6378"/>
                      <a:pt x="7022" y="6395"/>
                      <a:pt x="7221" y="6395"/>
                    </a:cubicBezTo>
                    <a:cubicBezTo>
                      <a:pt x="7599" y="6395"/>
                      <a:pt x="7980" y="6321"/>
                      <a:pt x="8367" y="6321"/>
                    </a:cubicBezTo>
                    <a:cubicBezTo>
                      <a:pt x="8384" y="6321"/>
                      <a:pt x="8401" y="6322"/>
                      <a:pt x="8418" y="6322"/>
                    </a:cubicBezTo>
                    <a:cubicBezTo>
                      <a:pt x="8819" y="6256"/>
                      <a:pt x="9196" y="6085"/>
                      <a:pt x="9580" y="5945"/>
                    </a:cubicBezTo>
                    <a:cubicBezTo>
                      <a:pt x="9765" y="5872"/>
                      <a:pt x="9974" y="5823"/>
                      <a:pt x="10128" y="5683"/>
                    </a:cubicBezTo>
                    <a:cubicBezTo>
                      <a:pt x="10288" y="5554"/>
                      <a:pt x="10459" y="5439"/>
                      <a:pt x="10637" y="5345"/>
                    </a:cubicBezTo>
                    <a:cubicBezTo>
                      <a:pt x="10812" y="5233"/>
                      <a:pt x="10972" y="5111"/>
                      <a:pt x="11123" y="4971"/>
                    </a:cubicBezTo>
                    <a:cubicBezTo>
                      <a:pt x="11266" y="4828"/>
                      <a:pt x="11377" y="4654"/>
                      <a:pt x="11499" y="4497"/>
                    </a:cubicBezTo>
                    <a:cubicBezTo>
                      <a:pt x="11922" y="3820"/>
                      <a:pt x="12431" y="3205"/>
                      <a:pt x="12658" y="2452"/>
                    </a:cubicBezTo>
                    <a:lnTo>
                      <a:pt x="12819" y="1893"/>
                    </a:lnTo>
                    <a:cubicBezTo>
                      <a:pt x="12878" y="1708"/>
                      <a:pt x="12969" y="1534"/>
                      <a:pt x="13004" y="1342"/>
                    </a:cubicBezTo>
                    <a:cubicBezTo>
                      <a:pt x="13077" y="965"/>
                      <a:pt x="13021" y="564"/>
                      <a:pt x="12948" y="162"/>
                    </a:cubicBezTo>
                    <a:cubicBezTo>
                      <a:pt x="12930" y="58"/>
                      <a:pt x="12843" y="0"/>
                      <a:pt x="12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7"/>
              <p:cNvSpPr/>
              <p:nvPr/>
            </p:nvSpPr>
            <p:spPr>
              <a:xfrm>
                <a:off x="1333175" y="2281850"/>
                <a:ext cx="865850" cy="1342575"/>
              </a:xfrm>
              <a:custGeom>
                <a:avLst/>
                <a:gdLst/>
                <a:ahLst/>
                <a:cxnLst/>
                <a:rect l="l" t="t" r="r" b="b"/>
                <a:pathLst>
                  <a:path w="34634" h="53703" extrusionOk="0">
                    <a:moveTo>
                      <a:pt x="32256" y="0"/>
                    </a:moveTo>
                    <a:cubicBezTo>
                      <a:pt x="31697" y="0"/>
                      <a:pt x="31138" y="35"/>
                      <a:pt x="30582" y="105"/>
                    </a:cubicBezTo>
                    <a:cubicBezTo>
                      <a:pt x="29312" y="279"/>
                      <a:pt x="28013" y="332"/>
                      <a:pt x="26767" y="712"/>
                    </a:cubicBezTo>
                    <a:cubicBezTo>
                      <a:pt x="26139" y="859"/>
                      <a:pt x="25536" y="1085"/>
                      <a:pt x="24914" y="1263"/>
                    </a:cubicBezTo>
                    <a:lnTo>
                      <a:pt x="24000" y="1592"/>
                    </a:lnTo>
                    <a:cubicBezTo>
                      <a:pt x="23689" y="1700"/>
                      <a:pt x="23410" y="1871"/>
                      <a:pt x="23114" y="2007"/>
                    </a:cubicBezTo>
                    <a:cubicBezTo>
                      <a:pt x="22520" y="2272"/>
                      <a:pt x="21986" y="2656"/>
                      <a:pt x="21428" y="2991"/>
                    </a:cubicBezTo>
                    <a:lnTo>
                      <a:pt x="20643" y="3577"/>
                    </a:lnTo>
                    <a:cubicBezTo>
                      <a:pt x="20374" y="3762"/>
                      <a:pt x="20119" y="3968"/>
                      <a:pt x="19886" y="4195"/>
                    </a:cubicBezTo>
                    <a:cubicBezTo>
                      <a:pt x="18863" y="5046"/>
                      <a:pt x="18092" y="6093"/>
                      <a:pt x="17362" y="7158"/>
                    </a:cubicBezTo>
                    <a:lnTo>
                      <a:pt x="16312" y="8781"/>
                    </a:lnTo>
                    <a:cubicBezTo>
                      <a:pt x="15998" y="9339"/>
                      <a:pt x="15649" y="9880"/>
                      <a:pt x="15356" y="10452"/>
                    </a:cubicBezTo>
                    <a:cubicBezTo>
                      <a:pt x="14770" y="11590"/>
                      <a:pt x="14263" y="12769"/>
                      <a:pt x="13730" y="13925"/>
                    </a:cubicBezTo>
                    <a:cubicBezTo>
                      <a:pt x="13461" y="14500"/>
                      <a:pt x="13175" y="15066"/>
                      <a:pt x="12913" y="15652"/>
                    </a:cubicBezTo>
                    <a:cubicBezTo>
                      <a:pt x="12651" y="16235"/>
                      <a:pt x="12431" y="16828"/>
                      <a:pt x="12187" y="17414"/>
                    </a:cubicBezTo>
                    <a:cubicBezTo>
                      <a:pt x="11719" y="18597"/>
                      <a:pt x="11245" y="19770"/>
                      <a:pt x="10697" y="20901"/>
                    </a:cubicBezTo>
                    <a:cubicBezTo>
                      <a:pt x="10428" y="21463"/>
                      <a:pt x="10152" y="22028"/>
                      <a:pt x="9856" y="22565"/>
                    </a:cubicBezTo>
                    <a:cubicBezTo>
                      <a:pt x="9723" y="22841"/>
                      <a:pt x="9573" y="23110"/>
                      <a:pt x="9406" y="23368"/>
                    </a:cubicBezTo>
                    <a:cubicBezTo>
                      <a:pt x="9263" y="23630"/>
                      <a:pt x="9095" y="23874"/>
                      <a:pt x="8910" y="24108"/>
                    </a:cubicBezTo>
                    <a:cubicBezTo>
                      <a:pt x="8722" y="24352"/>
                      <a:pt x="8519" y="24589"/>
                      <a:pt x="8306" y="24813"/>
                    </a:cubicBezTo>
                    <a:lnTo>
                      <a:pt x="7657" y="25528"/>
                    </a:lnTo>
                    <a:cubicBezTo>
                      <a:pt x="7238" y="26017"/>
                      <a:pt x="6848" y="26526"/>
                      <a:pt x="6439" y="27029"/>
                    </a:cubicBezTo>
                    <a:cubicBezTo>
                      <a:pt x="5682" y="28069"/>
                      <a:pt x="4984" y="29154"/>
                      <a:pt x="4352" y="30274"/>
                    </a:cubicBezTo>
                    <a:cubicBezTo>
                      <a:pt x="4031" y="30833"/>
                      <a:pt x="3700" y="31388"/>
                      <a:pt x="3417" y="31963"/>
                    </a:cubicBezTo>
                    <a:lnTo>
                      <a:pt x="2977" y="32822"/>
                    </a:lnTo>
                    <a:lnTo>
                      <a:pt x="2580" y="33701"/>
                    </a:lnTo>
                    <a:cubicBezTo>
                      <a:pt x="2056" y="34884"/>
                      <a:pt x="1648" y="36109"/>
                      <a:pt x="1281" y="37348"/>
                    </a:cubicBezTo>
                    <a:cubicBezTo>
                      <a:pt x="915" y="38587"/>
                      <a:pt x="594" y="39875"/>
                      <a:pt x="566" y="41184"/>
                    </a:cubicBezTo>
                    <a:cubicBezTo>
                      <a:pt x="537" y="42376"/>
                      <a:pt x="535" y="43629"/>
                      <a:pt x="1081" y="44843"/>
                    </a:cubicBezTo>
                    <a:lnTo>
                      <a:pt x="1081" y="44843"/>
                    </a:lnTo>
                    <a:cubicBezTo>
                      <a:pt x="706" y="45353"/>
                      <a:pt x="375" y="45877"/>
                      <a:pt x="137" y="46537"/>
                    </a:cubicBezTo>
                    <a:cubicBezTo>
                      <a:pt x="60" y="46753"/>
                      <a:pt x="11" y="46980"/>
                      <a:pt x="1" y="47210"/>
                    </a:cubicBezTo>
                    <a:cubicBezTo>
                      <a:pt x="8" y="47343"/>
                      <a:pt x="8" y="47479"/>
                      <a:pt x="63" y="47636"/>
                    </a:cubicBezTo>
                    <a:cubicBezTo>
                      <a:pt x="105" y="47783"/>
                      <a:pt x="182" y="47919"/>
                      <a:pt x="287" y="48034"/>
                    </a:cubicBezTo>
                    <a:cubicBezTo>
                      <a:pt x="576" y="48362"/>
                      <a:pt x="845" y="48575"/>
                      <a:pt x="1128" y="48809"/>
                    </a:cubicBezTo>
                    <a:cubicBezTo>
                      <a:pt x="2245" y="49723"/>
                      <a:pt x="3375" y="50568"/>
                      <a:pt x="4562" y="51363"/>
                    </a:cubicBezTo>
                    <a:cubicBezTo>
                      <a:pt x="5748" y="52156"/>
                      <a:pt x="6952" y="52920"/>
                      <a:pt x="8355" y="53461"/>
                    </a:cubicBezTo>
                    <a:cubicBezTo>
                      <a:pt x="8713" y="53585"/>
                      <a:pt x="9074" y="53702"/>
                      <a:pt x="9535" y="53702"/>
                    </a:cubicBezTo>
                    <a:cubicBezTo>
                      <a:pt x="9542" y="53702"/>
                      <a:pt x="9549" y="53702"/>
                      <a:pt x="9556" y="53702"/>
                    </a:cubicBezTo>
                    <a:cubicBezTo>
                      <a:pt x="9566" y="53702"/>
                      <a:pt x="9577" y="53703"/>
                      <a:pt x="9588" y="53703"/>
                    </a:cubicBezTo>
                    <a:cubicBezTo>
                      <a:pt x="9808" y="53703"/>
                      <a:pt x="10181" y="53577"/>
                      <a:pt x="10327" y="53468"/>
                    </a:cubicBezTo>
                    <a:cubicBezTo>
                      <a:pt x="10481" y="53356"/>
                      <a:pt x="10634" y="53241"/>
                      <a:pt x="10777" y="53119"/>
                    </a:cubicBezTo>
                    <a:cubicBezTo>
                      <a:pt x="11070" y="52871"/>
                      <a:pt x="11343" y="52592"/>
                      <a:pt x="11580" y="52288"/>
                    </a:cubicBezTo>
                    <a:cubicBezTo>
                      <a:pt x="11750" y="52054"/>
                      <a:pt x="11898" y="51839"/>
                      <a:pt x="12020" y="51559"/>
                    </a:cubicBezTo>
                    <a:lnTo>
                      <a:pt x="12020" y="51559"/>
                    </a:lnTo>
                    <a:cubicBezTo>
                      <a:pt x="12208" y="51571"/>
                      <a:pt x="12396" y="51577"/>
                      <a:pt x="12584" y="51577"/>
                    </a:cubicBezTo>
                    <a:cubicBezTo>
                      <a:pt x="12995" y="51577"/>
                      <a:pt x="13407" y="51548"/>
                      <a:pt x="13817" y="51493"/>
                    </a:cubicBezTo>
                    <a:cubicBezTo>
                      <a:pt x="14536" y="51395"/>
                      <a:pt x="15237" y="51178"/>
                      <a:pt x="15886" y="50850"/>
                    </a:cubicBezTo>
                    <a:cubicBezTo>
                      <a:pt x="16542" y="50547"/>
                      <a:pt x="17108" y="50055"/>
                      <a:pt x="17596" y="49517"/>
                    </a:cubicBezTo>
                    <a:cubicBezTo>
                      <a:pt x="18085" y="48980"/>
                      <a:pt x="18399" y="48320"/>
                      <a:pt x="18647" y="47668"/>
                    </a:cubicBezTo>
                    <a:cubicBezTo>
                      <a:pt x="18718" y="47520"/>
                      <a:pt x="18598" y="47400"/>
                      <a:pt x="18476" y="47400"/>
                    </a:cubicBezTo>
                    <a:cubicBezTo>
                      <a:pt x="18414" y="47400"/>
                      <a:pt x="18352" y="47431"/>
                      <a:pt x="18315" y="47507"/>
                    </a:cubicBezTo>
                    <a:lnTo>
                      <a:pt x="18305" y="47525"/>
                    </a:lnTo>
                    <a:cubicBezTo>
                      <a:pt x="17963" y="48090"/>
                      <a:pt x="17624" y="48652"/>
                      <a:pt x="17125" y="49064"/>
                    </a:cubicBezTo>
                    <a:cubicBezTo>
                      <a:pt x="16654" y="49493"/>
                      <a:pt x="16113" y="49831"/>
                      <a:pt x="15523" y="50065"/>
                    </a:cubicBezTo>
                    <a:cubicBezTo>
                      <a:pt x="14930" y="50299"/>
                      <a:pt x="14312" y="50463"/>
                      <a:pt x="13681" y="50554"/>
                    </a:cubicBezTo>
                    <a:cubicBezTo>
                      <a:pt x="13277" y="50621"/>
                      <a:pt x="12867" y="50655"/>
                      <a:pt x="12457" y="50655"/>
                    </a:cubicBezTo>
                    <a:cubicBezTo>
                      <a:pt x="12229" y="50655"/>
                      <a:pt x="12002" y="50645"/>
                      <a:pt x="11775" y="50624"/>
                    </a:cubicBezTo>
                    <a:cubicBezTo>
                      <a:pt x="11761" y="50622"/>
                      <a:pt x="11746" y="50622"/>
                      <a:pt x="11732" y="50622"/>
                    </a:cubicBezTo>
                    <a:cubicBezTo>
                      <a:pt x="11515" y="50622"/>
                      <a:pt x="11322" y="50767"/>
                      <a:pt x="11269" y="50983"/>
                    </a:cubicBezTo>
                    <a:cubicBezTo>
                      <a:pt x="11220" y="51175"/>
                      <a:pt x="11028" y="51486"/>
                      <a:pt x="10847" y="51712"/>
                    </a:cubicBezTo>
                    <a:cubicBezTo>
                      <a:pt x="10641" y="51957"/>
                      <a:pt x="10414" y="52180"/>
                      <a:pt x="10166" y="52379"/>
                    </a:cubicBezTo>
                    <a:cubicBezTo>
                      <a:pt x="10041" y="52480"/>
                      <a:pt x="9905" y="52574"/>
                      <a:pt x="9772" y="52665"/>
                    </a:cubicBezTo>
                    <a:cubicBezTo>
                      <a:pt x="9714" y="52697"/>
                      <a:pt x="9651" y="52712"/>
                      <a:pt x="9585" y="52712"/>
                    </a:cubicBezTo>
                    <a:cubicBezTo>
                      <a:pt x="9572" y="52712"/>
                      <a:pt x="9558" y="52712"/>
                      <a:pt x="9545" y="52710"/>
                    </a:cubicBezTo>
                    <a:cubicBezTo>
                      <a:pt x="9311" y="52700"/>
                      <a:pt x="8994" y="52613"/>
                      <a:pt x="8690" y="52508"/>
                    </a:cubicBezTo>
                    <a:cubicBezTo>
                      <a:pt x="7462" y="52054"/>
                      <a:pt x="6258" y="51304"/>
                      <a:pt x="5096" y="50561"/>
                    </a:cubicBezTo>
                    <a:cubicBezTo>
                      <a:pt x="3927" y="49810"/>
                      <a:pt x="2813" y="48976"/>
                      <a:pt x="1770" y="48065"/>
                    </a:cubicBezTo>
                    <a:cubicBezTo>
                      <a:pt x="1519" y="47842"/>
                      <a:pt x="1246" y="47594"/>
                      <a:pt x="1075" y="47385"/>
                    </a:cubicBezTo>
                    <a:cubicBezTo>
                      <a:pt x="1041" y="47343"/>
                      <a:pt x="1058" y="47336"/>
                      <a:pt x="1048" y="47326"/>
                    </a:cubicBezTo>
                    <a:cubicBezTo>
                      <a:pt x="1041" y="47319"/>
                      <a:pt x="1044" y="47273"/>
                      <a:pt x="1041" y="47235"/>
                    </a:cubicBezTo>
                    <a:cubicBezTo>
                      <a:pt x="1055" y="47113"/>
                      <a:pt x="1082" y="46991"/>
                      <a:pt x="1128" y="46879"/>
                    </a:cubicBezTo>
                    <a:cubicBezTo>
                      <a:pt x="1327" y="46338"/>
                      <a:pt x="1728" y="45748"/>
                      <a:pt x="2129" y="45246"/>
                    </a:cubicBezTo>
                    <a:lnTo>
                      <a:pt x="2136" y="45246"/>
                    </a:lnTo>
                    <a:cubicBezTo>
                      <a:pt x="2259" y="45075"/>
                      <a:pt x="2279" y="44855"/>
                      <a:pt x="2196" y="44663"/>
                    </a:cubicBezTo>
                    <a:lnTo>
                      <a:pt x="2171" y="44611"/>
                    </a:lnTo>
                    <a:cubicBezTo>
                      <a:pt x="2060" y="44359"/>
                      <a:pt x="1868" y="44160"/>
                      <a:pt x="1808" y="43878"/>
                    </a:cubicBezTo>
                    <a:cubicBezTo>
                      <a:pt x="1746" y="43592"/>
                      <a:pt x="1634" y="43326"/>
                      <a:pt x="1602" y="43033"/>
                    </a:cubicBezTo>
                    <a:cubicBezTo>
                      <a:pt x="1571" y="42744"/>
                      <a:pt x="1515" y="42450"/>
                      <a:pt x="1508" y="42150"/>
                    </a:cubicBezTo>
                    <a:lnTo>
                      <a:pt x="1533" y="41243"/>
                    </a:lnTo>
                    <a:cubicBezTo>
                      <a:pt x="1658" y="40014"/>
                      <a:pt x="1882" y="38797"/>
                      <a:pt x="2192" y="37603"/>
                    </a:cubicBezTo>
                    <a:cubicBezTo>
                      <a:pt x="2513" y="36399"/>
                      <a:pt x="2977" y="35233"/>
                      <a:pt x="3490" y="34096"/>
                    </a:cubicBezTo>
                    <a:lnTo>
                      <a:pt x="3857" y="33237"/>
                    </a:lnTo>
                    <a:lnTo>
                      <a:pt x="4272" y="32396"/>
                    </a:lnTo>
                    <a:cubicBezTo>
                      <a:pt x="4534" y="31824"/>
                      <a:pt x="4848" y="31283"/>
                      <a:pt x="5148" y="30732"/>
                    </a:cubicBezTo>
                    <a:cubicBezTo>
                      <a:pt x="6436" y="28575"/>
                      <a:pt x="7940" y="26554"/>
                      <a:pt x="9643" y="24705"/>
                    </a:cubicBezTo>
                    <a:cubicBezTo>
                      <a:pt x="10515" y="23647"/>
                      <a:pt x="11074" y="22475"/>
                      <a:pt x="11587" y="21302"/>
                    </a:cubicBezTo>
                    <a:lnTo>
                      <a:pt x="13070" y="17777"/>
                    </a:lnTo>
                    <a:lnTo>
                      <a:pt x="13803" y="16022"/>
                    </a:lnTo>
                    <a:cubicBezTo>
                      <a:pt x="14047" y="15439"/>
                      <a:pt x="14239" y="14835"/>
                      <a:pt x="14494" y="14256"/>
                    </a:cubicBezTo>
                    <a:cubicBezTo>
                      <a:pt x="14979" y="13090"/>
                      <a:pt x="15579" y="11984"/>
                      <a:pt x="16148" y="10864"/>
                    </a:cubicBezTo>
                    <a:cubicBezTo>
                      <a:pt x="16713" y="9740"/>
                      <a:pt x="17321" y="8641"/>
                      <a:pt x="18036" y="7622"/>
                    </a:cubicBezTo>
                    <a:cubicBezTo>
                      <a:pt x="18413" y="7130"/>
                      <a:pt x="18762" y="6606"/>
                      <a:pt x="19188" y="6153"/>
                    </a:cubicBezTo>
                    <a:cubicBezTo>
                      <a:pt x="19394" y="5926"/>
                      <a:pt x="19575" y="5671"/>
                      <a:pt x="19781" y="5441"/>
                    </a:cubicBezTo>
                    <a:lnTo>
                      <a:pt x="20430" y="4792"/>
                    </a:lnTo>
                    <a:cubicBezTo>
                      <a:pt x="20639" y="4568"/>
                      <a:pt x="20873" y="4366"/>
                      <a:pt x="21117" y="4184"/>
                    </a:cubicBezTo>
                    <a:cubicBezTo>
                      <a:pt x="21358" y="3993"/>
                      <a:pt x="21603" y="3801"/>
                      <a:pt x="21857" y="3626"/>
                    </a:cubicBezTo>
                    <a:cubicBezTo>
                      <a:pt x="22391" y="3319"/>
                      <a:pt x="22915" y="2998"/>
                      <a:pt x="23470" y="2722"/>
                    </a:cubicBezTo>
                    <a:cubicBezTo>
                      <a:pt x="24025" y="2447"/>
                      <a:pt x="24597" y="2209"/>
                      <a:pt x="25166" y="1965"/>
                    </a:cubicBezTo>
                    <a:cubicBezTo>
                      <a:pt x="25452" y="1832"/>
                      <a:pt x="25752" y="1756"/>
                      <a:pt x="26049" y="1661"/>
                    </a:cubicBezTo>
                    <a:cubicBezTo>
                      <a:pt x="26345" y="1564"/>
                      <a:pt x="26645" y="1480"/>
                      <a:pt x="26952" y="1414"/>
                    </a:cubicBezTo>
                    <a:cubicBezTo>
                      <a:pt x="28160" y="1138"/>
                      <a:pt x="29385" y="820"/>
                      <a:pt x="30638" y="764"/>
                    </a:cubicBezTo>
                    <a:cubicBezTo>
                      <a:pt x="31891" y="709"/>
                      <a:pt x="33143" y="628"/>
                      <a:pt x="34389" y="607"/>
                    </a:cubicBezTo>
                    <a:lnTo>
                      <a:pt x="34403" y="611"/>
                    </a:lnTo>
                    <a:cubicBezTo>
                      <a:pt x="34508" y="607"/>
                      <a:pt x="34595" y="531"/>
                      <a:pt x="34613" y="426"/>
                    </a:cubicBezTo>
                    <a:cubicBezTo>
                      <a:pt x="34634" y="311"/>
                      <a:pt x="34553" y="196"/>
                      <a:pt x="34435" y="178"/>
                    </a:cubicBezTo>
                    <a:cubicBezTo>
                      <a:pt x="33714" y="60"/>
                      <a:pt x="32985" y="0"/>
                      <a:pt x="32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7"/>
              <p:cNvSpPr/>
              <p:nvPr/>
            </p:nvSpPr>
            <p:spPr>
              <a:xfrm>
                <a:off x="1895300" y="2346700"/>
                <a:ext cx="149300" cy="6088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24352" extrusionOk="0">
                    <a:moveTo>
                      <a:pt x="5388" y="1"/>
                    </a:moveTo>
                    <a:cubicBezTo>
                      <a:pt x="5288" y="1"/>
                      <a:pt x="5198" y="66"/>
                      <a:pt x="5169" y="167"/>
                    </a:cubicBezTo>
                    <a:cubicBezTo>
                      <a:pt x="5096" y="425"/>
                      <a:pt x="5061" y="694"/>
                      <a:pt x="5068" y="962"/>
                    </a:cubicBezTo>
                    <a:cubicBezTo>
                      <a:pt x="5078" y="1224"/>
                      <a:pt x="5141" y="1486"/>
                      <a:pt x="5113" y="1751"/>
                    </a:cubicBezTo>
                    <a:cubicBezTo>
                      <a:pt x="5033" y="2278"/>
                      <a:pt x="5172" y="2801"/>
                      <a:pt x="5071" y="3332"/>
                    </a:cubicBezTo>
                    <a:cubicBezTo>
                      <a:pt x="5089" y="3859"/>
                      <a:pt x="5148" y="4386"/>
                      <a:pt x="5068" y="4909"/>
                    </a:cubicBezTo>
                    <a:cubicBezTo>
                      <a:pt x="5054" y="5171"/>
                      <a:pt x="5057" y="5436"/>
                      <a:pt x="5085" y="5698"/>
                    </a:cubicBezTo>
                    <a:cubicBezTo>
                      <a:pt x="5096" y="5963"/>
                      <a:pt x="5085" y="6225"/>
                      <a:pt x="5061" y="6490"/>
                    </a:cubicBezTo>
                    <a:cubicBezTo>
                      <a:pt x="4994" y="7017"/>
                      <a:pt x="5089" y="7544"/>
                      <a:pt x="5033" y="8068"/>
                    </a:cubicBezTo>
                    <a:cubicBezTo>
                      <a:pt x="4904" y="8591"/>
                      <a:pt x="4963" y="9118"/>
                      <a:pt x="4932" y="9641"/>
                    </a:cubicBezTo>
                    <a:cubicBezTo>
                      <a:pt x="4904" y="10165"/>
                      <a:pt x="4834" y="10688"/>
                      <a:pt x="4816" y="11212"/>
                    </a:cubicBezTo>
                    <a:cubicBezTo>
                      <a:pt x="4799" y="11735"/>
                      <a:pt x="4715" y="12255"/>
                      <a:pt x="4663" y="12775"/>
                    </a:cubicBezTo>
                    <a:cubicBezTo>
                      <a:pt x="4642" y="13034"/>
                      <a:pt x="4642" y="13299"/>
                      <a:pt x="4607" y="13557"/>
                    </a:cubicBezTo>
                    <a:cubicBezTo>
                      <a:pt x="4572" y="13812"/>
                      <a:pt x="4520" y="14070"/>
                      <a:pt x="4471" y="14325"/>
                    </a:cubicBezTo>
                    <a:cubicBezTo>
                      <a:pt x="4356" y="14834"/>
                      <a:pt x="4370" y="15361"/>
                      <a:pt x="4199" y="15850"/>
                    </a:cubicBezTo>
                    <a:cubicBezTo>
                      <a:pt x="4136" y="16105"/>
                      <a:pt x="4049" y="16342"/>
                      <a:pt x="3996" y="16593"/>
                    </a:cubicBezTo>
                    <a:cubicBezTo>
                      <a:pt x="3944" y="16841"/>
                      <a:pt x="3895" y="17089"/>
                      <a:pt x="3773" y="17319"/>
                    </a:cubicBezTo>
                    <a:cubicBezTo>
                      <a:pt x="3532" y="17787"/>
                      <a:pt x="3389" y="18279"/>
                      <a:pt x="3215" y="18767"/>
                    </a:cubicBezTo>
                    <a:cubicBezTo>
                      <a:pt x="2901" y="19758"/>
                      <a:pt x="2290" y="20610"/>
                      <a:pt x="1798" y="21503"/>
                    </a:cubicBezTo>
                    <a:cubicBezTo>
                      <a:pt x="1665" y="21723"/>
                      <a:pt x="1536" y="21940"/>
                      <a:pt x="1389" y="22152"/>
                    </a:cubicBezTo>
                    <a:cubicBezTo>
                      <a:pt x="1246" y="22365"/>
                      <a:pt x="1058" y="22540"/>
                      <a:pt x="915" y="22753"/>
                    </a:cubicBezTo>
                    <a:cubicBezTo>
                      <a:pt x="611" y="23154"/>
                      <a:pt x="367" y="23625"/>
                      <a:pt x="60" y="24034"/>
                    </a:cubicBezTo>
                    <a:lnTo>
                      <a:pt x="49" y="24051"/>
                    </a:lnTo>
                    <a:cubicBezTo>
                      <a:pt x="7" y="24107"/>
                      <a:pt x="0" y="24184"/>
                      <a:pt x="32" y="24246"/>
                    </a:cubicBezTo>
                    <a:cubicBezTo>
                      <a:pt x="64" y="24313"/>
                      <a:pt x="129" y="24351"/>
                      <a:pt x="197" y="24351"/>
                    </a:cubicBezTo>
                    <a:cubicBezTo>
                      <a:pt x="226" y="24351"/>
                      <a:pt x="255" y="24345"/>
                      <a:pt x="283" y="24330"/>
                    </a:cubicBezTo>
                    <a:cubicBezTo>
                      <a:pt x="800" y="24072"/>
                      <a:pt x="1271" y="23758"/>
                      <a:pt x="1641" y="23349"/>
                    </a:cubicBezTo>
                    <a:cubicBezTo>
                      <a:pt x="1829" y="23147"/>
                      <a:pt x="1969" y="22910"/>
                      <a:pt x="2129" y="22690"/>
                    </a:cubicBezTo>
                    <a:lnTo>
                      <a:pt x="2618" y="22037"/>
                    </a:lnTo>
                    <a:cubicBezTo>
                      <a:pt x="3277" y="21151"/>
                      <a:pt x="3626" y="20111"/>
                      <a:pt x="4143" y="19162"/>
                    </a:cubicBezTo>
                    <a:cubicBezTo>
                      <a:pt x="4380" y="18673"/>
                      <a:pt x="4614" y="18171"/>
                      <a:pt x="4715" y="17644"/>
                    </a:cubicBezTo>
                    <a:cubicBezTo>
                      <a:pt x="4816" y="17113"/>
                      <a:pt x="5078" y="16600"/>
                      <a:pt x="5134" y="16059"/>
                    </a:cubicBezTo>
                    <a:cubicBezTo>
                      <a:pt x="5190" y="15518"/>
                      <a:pt x="5361" y="15009"/>
                      <a:pt x="5431" y="14471"/>
                    </a:cubicBezTo>
                    <a:cubicBezTo>
                      <a:pt x="5500" y="13934"/>
                      <a:pt x="5570" y="13410"/>
                      <a:pt x="5644" y="12880"/>
                    </a:cubicBezTo>
                    <a:cubicBezTo>
                      <a:pt x="5720" y="12346"/>
                      <a:pt x="5657" y="11809"/>
                      <a:pt x="5776" y="11282"/>
                    </a:cubicBezTo>
                    <a:cubicBezTo>
                      <a:pt x="5895" y="10755"/>
                      <a:pt x="5818" y="10214"/>
                      <a:pt x="5853" y="9687"/>
                    </a:cubicBezTo>
                    <a:cubicBezTo>
                      <a:pt x="5888" y="9160"/>
                      <a:pt x="5909" y="8626"/>
                      <a:pt x="5874" y="8095"/>
                    </a:cubicBezTo>
                    <a:cubicBezTo>
                      <a:pt x="5839" y="7562"/>
                      <a:pt x="5972" y="7035"/>
                      <a:pt x="5916" y="6501"/>
                    </a:cubicBezTo>
                    <a:cubicBezTo>
                      <a:pt x="5895" y="6235"/>
                      <a:pt x="5888" y="5970"/>
                      <a:pt x="5902" y="5701"/>
                    </a:cubicBezTo>
                    <a:cubicBezTo>
                      <a:pt x="5933" y="5440"/>
                      <a:pt x="5937" y="5174"/>
                      <a:pt x="5919" y="4909"/>
                    </a:cubicBezTo>
                    <a:cubicBezTo>
                      <a:pt x="5842" y="4379"/>
                      <a:pt x="5884" y="3848"/>
                      <a:pt x="5888" y="3318"/>
                    </a:cubicBezTo>
                    <a:cubicBezTo>
                      <a:pt x="5870" y="3056"/>
                      <a:pt x="5801" y="2791"/>
                      <a:pt x="5825" y="2522"/>
                    </a:cubicBezTo>
                    <a:cubicBezTo>
                      <a:pt x="5842" y="2257"/>
                      <a:pt x="5828" y="1992"/>
                      <a:pt x="5780" y="1730"/>
                    </a:cubicBezTo>
                    <a:cubicBezTo>
                      <a:pt x="5731" y="1468"/>
                      <a:pt x="5780" y="1200"/>
                      <a:pt x="5773" y="934"/>
                    </a:cubicBezTo>
                    <a:cubicBezTo>
                      <a:pt x="5759" y="666"/>
                      <a:pt x="5703" y="397"/>
                      <a:pt x="5605" y="146"/>
                    </a:cubicBezTo>
                    <a:cubicBezTo>
                      <a:pt x="5577" y="79"/>
                      <a:pt x="5521" y="30"/>
                      <a:pt x="5452" y="10"/>
                    </a:cubicBezTo>
                    <a:cubicBezTo>
                      <a:pt x="5430" y="3"/>
                      <a:pt x="5409" y="1"/>
                      <a:pt x="5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7"/>
              <p:cNvSpPr/>
              <p:nvPr/>
            </p:nvSpPr>
            <p:spPr>
              <a:xfrm>
                <a:off x="3316725" y="2732450"/>
                <a:ext cx="393050" cy="747500"/>
              </a:xfrm>
              <a:custGeom>
                <a:avLst/>
                <a:gdLst/>
                <a:ahLst/>
                <a:cxnLst/>
                <a:rect l="l" t="t" r="r" b="b"/>
                <a:pathLst>
                  <a:path w="15722" h="29900" extrusionOk="0">
                    <a:moveTo>
                      <a:pt x="5093" y="1"/>
                    </a:moveTo>
                    <a:cubicBezTo>
                      <a:pt x="5090" y="1"/>
                      <a:pt x="5087" y="1"/>
                      <a:pt x="5084" y="1"/>
                    </a:cubicBezTo>
                    <a:cubicBezTo>
                      <a:pt x="4962" y="12"/>
                      <a:pt x="4868" y="116"/>
                      <a:pt x="4871" y="238"/>
                    </a:cubicBezTo>
                    <a:cubicBezTo>
                      <a:pt x="4906" y="706"/>
                      <a:pt x="4987" y="1174"/>
                      <a:pt x="5112" y="1627"/>
                    </a:cubicBezTo>
                    <a:cubicBezTo>
                      <a:pt x="5238" y="2078"/>
                      <a:pt x="5419" y="2517"/>
                      <a:pt x="5510" y="2981"/>
                    </a:cubicBezTo>
                    <a:cubicBezTo>
                      <a:pt x="5601" y="3442"/>
                      <a:pt x="5751" y="3896"/>
                      <a:pt x="5929" y="4332"/>
                    </a:cubicBezTo>
                    <a:cubicBezTo>
                      <a:pt x="6107" y="4768"/>
                      <a:pt x="6208" y="5246"/>
                      <a:pt x="6389" y="5686"/>
                    </a:cubicBezTo>
                    <a:cubicBezTo>
                      <a:pt x="6574" y="6126"/>
                      <a:pt x="6798" y="6551"/>
                      <a:pt x="7035" y="6974"/>
                    </a:cubicBezTo>
                    <a:cubicBezTo>
                      <a:pt x="7276" y="7393"/>
                      <a:pt x="7506" y="7829"/>
                      <a:pt x="7785" y="8230"/>
                    </a:cubicBezTo>
                    <a:cubicBezTo>
                      <a:pt x="8065" y="8631"/>
                      <a:pt x="8480" y="8973"/>
                      <a:pt x="8815" y="9284"/>
                    </a:cubicBezTo>
                    <a:cubicBezTo>
                      <a:pt x="9153" y="9595"/>
                      <a:pt x="9460" y="9930"/>
                      <a:pt x="9768" y="10265"/>
                    </a:cubicBezTo>
                    <a:cubicBezTo>
                      <a:pt x="10364" y="10956"/>
                      <a:pt x="11038" y="11608"/>
                      <a:pt x="11481" y="12404"/>
                    </a:cubicBezTo>
                    <a:cubicBezTo>
                      <a:pt x="11928" y="13196"/>
                      <a:pt x="12504" y="13912"/>
                      <a:pt x="12853" y="14756"/>
                    </a:cubicBezTo>
                    <a:cubicBezTo>
                      <a:pt x="13027" y="15168"/>
                      <a:pt x="13170" y="15597"/>
                      <a:pt x="13324" y="16016"/>
                    </a:cubicBezTo>
                    <a:cubicBezTo>
                      <a:pt x="13477" y="16435"/>
                      <a:pt x="13641" y="16853"/>
                      <a:pt x="13715" y="17290"/>
                    </a:cubicBezTo>
                    <a:cubicBezTo>
                      <a:pt x="13875" y="18152"/>
                      <a:pt x="13896" y="19035"/>
                      <a:pt x="13777" y="19904"/>
                    </a:cubicBezTo>
                    <a:lnTo>
                      <a:pt x="13777" y="19945"/>
                    </a:lnTo>
                    <a:cubicBezTo>
                      <a:pt x="13767" y="20019"/>
                      <a:pt x="13777" y="20092"/>
                      <a:pt x="13809" y="20158"/>
                    </a:cubicBezTo>
                    <a:cubicBezTo>
                      <a:pt x="14116" y="20844"/>
                      <a:pt x="14356" y="21552"/>
                      <a:pt x="14619" y="22247"/>
                    </a:cubicBezTo>
                    <a:lnTo>
                      <a:pt x="14619" y="22247"/>
                    </a:lnTo>
                    <a:cubicBezTo>
                      <a:pt x="14097" y="22835"/>
                      <a:pt x="13561" y="23414"/>
                      <a:pt x="12975" y="23945"/>
                    </a:cubicBezTo>
                    <a:cubicBezTo>
                      <a:pt x="12643" y="24241"/>
                      <a:pt x="12340" y="24569"/>
                      <a:pt x="12036" y="24897"/>
                    </a:cubicBezTo>
                    <a:cubicBezTo>
                      <a:pt x="11729" y="25226"/>
                      <a:pt x="11380" y="25498"/>
                      <a:pt x="11038" y="25787"/>
                    </a:cubicBezTo>
                    <a:cubicBezTo>
                      <a:pt x="10361" y="26363"/>
                      <a:pt x="9719" y="26988"/>
                      <a:pt x="9059" y="27557"/>
                    </a:cubicBezTo>
                    <a:cubicBezTo>
                      <a:pt x="8491" y="28052"/>
                      <a:pt x="7855" y="28508"/>
                      <a:pt x="7229" y="28805"/>
                    </a:cubicBezTo>
                    <a:lnTo>
                      <a:pt x="7229" y="28805"/>
                    </a:lnTo>
                    <a:cubicBezTo>
                      <a:pt x="6769" y="28326"/>
                      <a:pt x="6308" y="27847"/>
                      <a:pt x="5824" y="27393"/>
                    </a:cubicBezTo>
                    <a:lnTo>
                      <a:pt x="5803" y="27375"/>
                    </a:lnTo>
                    <a:cubicBezTo>
                      <a:pt x="5715" y="27289"/>
                      <a:pt x="5599" y="27244"/>
                      <a:pt x="5479" y="27244"/>
                    </a:cubicBezTo>
                    <a:cubicBezTo>
                      <a:pt x="5438" y="27244"/>
                      <a:pt x="5397" y="27249"/>
                      <a:pt x="5356" y="27260"/>
                    </a:cubicBezTo>
                    <a:cubicBezTo>
                      <a:pt x="4948" y="27365"/>
                      <a:pt x="4529" y="27431"/>
                      <a:pt x="4111" y="27459"/>
                    </a:cubicBezTo>
                    <a:cubicBezTo>
                      <a:pt x="4010" y="27465"/>
                      <a:pt x="3909" y="27467"/>
                      <a:pt x="3809" y="27467"/>
                    </a:cubicBezTo>
                    <a:cubicBezTo>
                      <a:pt x="3483" y="27467"/>
                      <a:pt x="3160" y="27441"/>
                      <a:pt x="2837" y="27417"/>
                    </a:cubicBezTo>
                    <a:cubicBezTo>
                      <a:pt x="2411" y="27389"/>
                      <a:pt x="1999" y="27344"/>
                      <a:pt x="1580" y="27271"/>
                    </a:cubicBezTo>
                    <a:cubicBezTo>
                      <a:pt x="1162" y="27197"/>
                      <a:pt x="760" y="27047"/>
                      <a:pt x="352" y="26883"/>
                    </a:cubicBezTo>
                    <a:lnTo>
                      <a:pt x="342" y="26883"/>
                    </a:lnTo>
                    <a:cubicBezTo>
                      <a:pt x="312" y="26869"/>
                      <a:pt x="284" y="26862"/>
                      <a:pt x="257" y="26862"/>
                    </a:cubicBezTo>
                    <a:cubicBezTo>
                      <a:pt x="101" y="26862"/>
                      <a:pt x="1" y="27077"/>
                      <a:pt x="150" y="27190"/>
                    </a:cubicBezTo>
                    <a:cubicBezTo>
                      <a:pt x="879" y="27825"/>
                      <a:pt x="1779" y="28230"/>
                      <a:pt x="2739" y="28356"/>
                    </a:cubicBezTo>
                    <a:cubicBezTo>
                      <a:pt x="2968" y="28388"/>
                      <a:pt x="3195" y="28400"/>
                      <a:pt x="3423" y="28400"/>
                    </a:cubicBezTo>
                    <a:cubicBezTo>
                      <a:pt x="3668" y="28400"/>
                      <a:pt x="3914" y="28386"/>
                      <a:pt x="4163" y="28370"/>
                    </a:cubicBezTo>
                    <a:cubicBezTo>
                      <a:pt x="4545" y="28345"/>
                      <a:pt x="4912" y="28324"/>
                      <a:pt x="5299" y="28265"/>
                    </a:cubicBezTo>
                    <a:lnTo>
                      <a:pt x="5299" y="28265"/>
                    </a:lnTo>
                    <a:cubicBezTo>
                      <a:pt x="5771" y="28774"/>
                      <a:pt x="6268" y="29257"/>
                      <a:pt x="6759" y="29745"/>
                    </a:cubicBezTo>
                    <a:lnTo>
                      <a:pt x="6780" y="29769"/>
                    </a:lnTo>
                    <a:cubicBezTo>
                      <a:pt x="6867" y="29854"/>
                      <a:pt x="6982" y="29899"/>
                      <a:pt x="7099" y="29899"/>
                    </a:cubicBezTo>
                    <a:cubicBezTo>
                      <a:pt x="7161" y="29899"/>
                      <a:pt x="7224" y="29887"/>
                      <a:pt x="7283" y="29860"/>
                    </a:cubicBezTo>
                    <a:cubicBezTo>
                      <a:pt x="8225" y="29441"/>
                      <a:pt x="8944" y="28886"/>
                      <a:pt x="9673" y="28331"/>
                    </a:cubicBezTo>
                    <a:cubicBezTo>
                      <a:pt x="10399" y="27773"/>
                      <a:pt x="11122" y="27208"/>
                      <a:pt x="11753" y="26559"/>
                    </a:cubicBezTo>
                    <a:cubicBezTo>
                      <a:pt x="12067" y="26227"/>
                      <a:pt x="12371" y="25896"/>
                      <a:pt x="12703" y="25585"/>
                    </a:cubicBezTo>
                    <a:cubicBezTo>
                      <a:pt x="13045" y="25288"/>
                      <a:pt x="13369" y="24974"/>
                      <a:pt x="13676" y="24643"/>
                    </a:cubicBezTo>
                    <a:cubicBezTo>
                      <a:pt x="13990" y="24318"/>
                      <a:pt x="14283" y="23976"/>
                      <a:pt x="14601" y="23655"/>
                    </a:cubicBezTo>
                    <a:cubicBezTo>
                      <a:pt x="14919" y="23331"/>
                      <a:pt x="15243" y="23020"/>
                      <a:pt x="15557" y="22685"/>
                    </a:cubicBezTo>
                    <a:cubicBezTo>
                      <a:pt x="15686" y="22545"/>
                      <a:pt x="15721" y="22343"/>
                      <a:pt x="15648" y="22165"/>
                    </a:cubicBezTo>
                    <a:cubicBezTo>
                      <a:pt x="15353" y="21426"/>
                      <a:pt x="15014" y="20703"/>
                      <a:pt x="14742" y="19958"/>
                    </a:cubicBezTo>
                    <a:lnTo>
                      <a:pt x="14742" y="19958"/>
                    </a:lnTo>
                    <a:cubicBezTo>
                      <a:pt x="14922" y="19009"/>
                      <a:pt x="14837" y="18028"/>
                      <a:pt x="14639" y="17112"/>
                    </a:cubicBezTo>
                    <a:cubicBezTo>
                      <a:pt x="14597" y="16871"/>
                      <a:pt x="14538" y="16630"/>
                      <a:pt x="14486" y="16396"/>
                    </a:cubicBezTo>
                    <a:cubicBezTo>
                      <a:pt x="14440" y="16155"/>
                      <a:pt x="14378" y="15918"/>
                      <a:pt x="14294" y="15688"/>
                    </a:cubicBezTo>
                    <a:cubicBezTo>
                      <a:pt x="14144" y="15220"/>
                      <a:pt x="13917" y="14791"/>
                      <a:pt x="13708" y="14355"/>
                    </a:cubicBezTo>
                    <a:cubicBezTo>
                      <a:pt x="12922" y="12575"/>
                      <a:pt x="11656" y="11109"/>
                      <a:pt x="10410" y="9671"/>
                    </a:cubicBezTo>
                    <a:cubicBezTo>
                      <a:pt x="10068" y="9336"/>
                      <a:pt x="9701" y="9015"/>
                      <a:pt x="9363" y="8694"/>
                    </a:cubicBezTo>
                    <a:cubicBezTo>
                      <a:pt x="9021" y="8377"/>
                      <a:pt x="8759" y="8052"/>
                      <a:pt x="8480" y="7700"/>
                    </a:cubicBezTo>
                    <a:cubicBezTo>
                      <a:pt x="8194" y="7358"/>
                      <a:pt x="7935" y="6995"/>
                      <a:pt x="7709" y="6611"/>
                    </a:cubicBezTo>
                    <a:cubicBezTo>
                      <a:pt x="7492" y="6213"/>
                      <a:pt x="7311" y="5794"/>
                      <a:pt x="7147" y="5372"/>
                    </a:cubicBezTo>
                    <a:cubicBezTo>
                      <a:pt x="6979" y="4950"/>
                      <a:pt x="6752" y="4538"/>
                      <a:pt x="6609" y="4102"/>
                    </a:cubicBezTo>
                    <a:cubicBezTo>
                      <a:pt x="6466" y="3665"/>
                      <a:pt x="6344" y="3222"/>
                      <a:pt x="6166" y="2789"/>
                    </a:cubicBezTo>
                    <a:cubicBezTo>
                      <a:pt x="5985" y="2357"/>
                      <a:pt x="5911" y="1896"/>
                      <a:pt x="5793" y="1446"/>
                    </a:cubicBezTo>
                    <a:cubicBezTo>
                      <a:pt x="5667" y="992"/>
                      <a:pt x="5503" y="552"/>
                      <a:pt x="5301" y="127"/>
                    </a:cubicBezTo>
                    <a:cubicBezTo>
                      <a:pt x="5260" y="49"/>
                      <a:pt x="5181" y="1"/>
                      <a:pt x="5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7"/>
              <p:cNvSpPr/>
              <p:nvPr/>
            </p:nvSpPr>
            <p:spPr>
              <a:xfrm>
                <a:off x="2698300" y="2241825"/>
                <a:ext cx="726425" cy="412700"/>
              </a:xfrm>
              <a:custGeom>
                <a:avLst/>
                <a:gdLst/>
                <a:ahLst/>
                <a:cxnLst/>
                <a:rect l="l" t="t" r="r" b="b"/>
                <a:pathLst>
                  <a:path w="29057" h="16508" extrusionOk="0">
                    <a:moveTo>
                      <a:pt x="3769" y="1"/>
                    </a:moveTo>
                    <a:cubicBezTo>
                      <a:pt x="2581" y="1"/>
                      <a:pt x="1393" y="71"/>
                      <a:pt x="210" y="216"/>
                    </a:cubicBezTo>
                    <a:cubicBezTo>
                      <a:pt x="116" y="226"/>
                      <a:pt x="43" y="296"/>
                      <a:pt x="25" y="390"/>
                    </a:cubicBezTo>
                    <a:cubicBezTo>
                      <a:pt x="1" y="505"/>
                      <a:pt x="78" y="621"/>
                      <a:pt x="196" y="641"/>
                    </a:cubicBezTo>
                    <a:lnTo>
                      <a:pt x="242" y="652"/>
                    </a:lnTo>
                    <a:cubicBezTo>
                      <a:pt x="565" y="705"/>
                      <a:pt x="891" y="733"/>
                      <a:pt x="1220" y="733"/>
                    </a:cubicBezTo>
                    <a:cubicBezTo>
                      <a:pt x="1257" y="733"/>
                      <a:pt x="1294" y="733"/>
                      <a:pt x="1330" y="732"/>
                    </a:cubicBezTo>
                    <a:cubicBezTo>
                      <a:pt x="1603" y="724"/>
                      <a:pt x="1873" y="679"/>
                      <a:pt x="2144" y="679"/>
                    </a:cubicBezTo>
                    <a:cubicBezTo>
                      <a:pt x="2234" y="679"/>
                      <a:pt x="2325" y="684"/>
                      <a:pt x="2416" y="697"/>
                    </a:cubicBezTo>
                    <a:cubicBezTo>
                      <a:pt x="2664" y="733"/>
                      <a:pt x="2913" y="748"/>
                      <a:pt x="3161" y="748"/>
                    </a:cubicBezTo>
                    <a:cubicBezTo>
                      <a:pt x="3274" y="748"/>
                      <a:pt x="3388" y="745"/>
                      <a:pt x="3501" y="739"/>
                    </a:cubicBezTo>
                    <a:cubicBezTo>
                      <a:pt x="3544" y="737"/>
                      <a:pt x="3586" y="736"/>
                      <a:pt x="3629" y="736"/>
                    </a:cubicBezTo>
                    <a:cubicBezTo>
                      <a:pt x="3949" y="736"/>
                      <a:pt x="4269" y="789"/>
                      <a:pt x="4583" y="826"/>
                    </a:cubicBezTo>
                    <a:cubicBezTo>
                      <a:pt x="5309" y="847"/>
                      <a:pt x="6038" y="847"/>
                      <a:pt x="6747" y="1004"/>
                    </a:cubicBezTo>
                    <a:cubicBezTo>
                      <a:pt x="7103" y="1064"/>
                      <a:pt x="7462" y="1078"/>
                      <a:pt x="7825" y="1113"/>
                    </a:cubicBezTo>
                    <a:cubicBezTo>
                      <a:pt x="8184" y="1147"/>
                      <a:pt x="8540" y="1203"/>
                      <a:pt x="8889" y="1287"/>
                    </a:cubicBezTo>
                    <a:cubicBezTo>
                      <a:pt x="9587" y="1465"/>
                      <a:pt x="10317" y="1507"/>
                      <a:pt x="11004" y="1716"/>
                    </a:cubicBezTo>
                    <a:cubicBezTo>
                      <a:pt x="11667" y="2013"/>
                      <a:pt x="12365" y="2146"/>
                      <a:pt x="13039" y="2386"/>
                    </a:cubicBezTo>
                    <a:cubicBezTo>
                      <a:pt x="13384" y="2488"/>
                      <a:pt x="13688" y="2676"/>
                      <a:pt x="14005" y="2823"/>
                    </a:cubicBezTo>
                    <a:cubicBezTo>
                      <a:pt x="14326" y="2973"/>
                      <a:pt x="14648" y="3123"/>
                      <a:pt x="14983" y="3262"/>
                    </a:cubicBezTo>
                    <a:cubicBezTo>
                      <a:pt x="15642" y="3555"/>
                      <a:pt x="16246" y="3960"/>
                      <a:pt x="16878" y="4309"/>
                    </a:cubicBezTo>
                    <a:cubicBezTo>
                      <a:pt x="17192" y="4484"/>
                      <a:pt x="17509" y="4651"/>
                      <a:pt x="17820" y="4840"/>
                    </a:cubicBezTo>
                    <a:lnTo>
                      <a:pt x="18717" y="5440"/>
                    </a:lnTo>
                    <a:cubicBezTo>
                      <a:pt x="19289" y="5887"/>
                      <a:pt x="19952" y="6194"/>
                      <a:pt x="20493" y="6679"/>
                    </a:cubicBezTo>
                    <a:cubicBezTo>
                      <a:pt x="20776" y="6906"/>
                      <a:pt x="21044" y="7146"/>
                      <a:pt x="21338" y="7352"/>
                    </a:cubicBezTo>
                    <a:cubicBezTo>
                      <a:pt x="21634" y="7555"/>
                      <a:pt x="21927" y="7775"/>
                      <a:pt x="22175" y="8033"/>
                    </a:cubicBezTo>
                    <a:cubicBezTo>
                      <a:pt x="22685" y="8549"/>
                      <a:pt x="23236" y="9003"/>
                      <a:pt x="23780" y="9474"/>
                    </a:cubicBezTo>
                    <a:cubicBezTo>
                      <a:pt x="24887" y="10399"/>
                      <a:pt x="25728" y="11579"/>
                      <a:pt x="26593" y="12695"/>
                    </a:cubicBezTo>
                    <a:cubicBezTo>
                      <a:pt x="27036" y="13250"/>
                      <a:pt x="27354" y="13896"/>
                      <a:pt x="27682" y="14507"/>
                    </a:cubicBezTo>
                    <a:cubicBezTo>
                      <a:pt x="28010" y="15117"/>
                      <a:pt x="28359" y="15735"/>
                      <a:pt x="28691" y="16408"/>
                    </a:cubicBezTo>
                    <a:cubicBezTo>
                      <a:pt x="28725" y="16468"/>
                      <a:pt x="28788" y="16508"/>
                      <a:pt x="28858" y="16508"/>
                    </a:cubicBezTo>
                    <a:cubicBezTo>
                      <a:pt x="28866" y="16508"/>
                      <a:pt x="28874" y="16507"/>
                      <a:pt x="28882" y="16506"/>
                    </a:cubicBezTo>
                    <a:cubicBezTo>
                      <a:pt x="28984" y="16496"/>
                      <a:pt x="29057" y="16401"/>
                      <a:pt x="29043" y="16297"/>
                    </a:cubicBezTo>
                    <a:cubicBezTo>
                      <a:pt x="28956" y="15574"/>
                      <a:pt x="28848" y="14796"/>
                      <a:pt x="28527" y="14098"/>
                    </a:cubicBezTo>
                    <a:cubicBezTo>
                      <a:pt x="28366" y="13756"/>
                      <a:pt x="28185" y="13425"/>
                      <a:pt x="27979" y="13104"/>
                    </a:cubicBezTo>
                    <a:cubicBezTo>
                      <a:pt x="27783" y="12786"/>
                      <a:pt x="27612" y="12448"/>
                      <a:pt x="27392" y="12140"/>
                    </a:cubicBezTo>
                    <a:cubicBezTo>
                      <a:pt x="26586" y="10860"/>
                      <a:pt x="25473" y="9851"/>
                      <a:pt x="24478" y="8748"/>
                    </a:cubicBezTo>
                    <a:cubicBezTo>
                      <a:pt x="23955" y="8218"/>
                      <a:pt x="23424" y="7705"/>
                      <a:pt x="22817" y="7272"/>
                    </a:cubicBezTo>
                    <a:cubicBezTo>
                      <a:pt x="22210" y="6839"/>
                      <a:pt x="21693" y="6309"/>
                      <a:pt x="21065" y="5911"/>
                    </a:cubicBezTo>
                    <a:cubicBezTo>
                      <a:pt x="20437" y="5513"/>
                      <a:pt x="19889" y="5004"/>
                      <a:pt x="19254" y="4630"/>
                    </a:cubicBezTo>
                    <a:cubicBezTo>
                      <a:pt x="18615" y="4253"/>
                      <a:pt x="18001" y="3845"/>
                      <a:pt x="17370" y="3461"/>
                    </a:cubicBezTo>
                    <a:cubicBezTo>
                      <a:pt x="16738" y="3077"/>
                      <a:pt x="16033" y="2823"/>
                      <a:pt x="15419" y="2407"/>
                    </a:cubicBezTo>
                    <a:cubicBezTo>
                      <a:pt x="14805" y="1995"/>
                      <a:pt x="14054" y="1779"/>
                      <a:pt x="13356" y="1517"/>
                    </a:cubicBezTo>
                    <a:cubicBezTo>
                      <a:pt x="13004" y="1402"/>
                      <a:pt x="12662" y="1252"/>
                      <a:pt x="12306" y="1134"/>
                    </a:cubicBezTo>
                    <a:cubicBezTo>
                      <a:pt x="11946" y="1018"/>
                      <a:pt x="11580" y="956"/>
                      <a:pt x="11210" y="900"/>
                    </a:cubicBezTo>
                    <a:cubicBezTo>
                      <a:pt x="10840" y="844"/>
                      <a:pt x="10481" y="739"/>
                      <a:pt x="10125" y="641"/>
                    </a:cubicBezTo>
                    <a:cubicBezTo>
                      <a:pt x="9765" y="551"/>
                      <a:pt x="9399" y="484"/>
                      <a:pt x="9029" y="446"/>
                    </a:cubicBezTo>
                    <a:cubicBezTo>
                      <a:pt x="7287" y="154"/>
                      <a:pt x="5528" y="1"/>
                      <a:pt x="3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7"/>
              <p:cNvSpPr/>
              <p:nvPr/>
            </p:nvSpPr>
            <p:spPr>
              <a:xfrm>
                <a:off x="1603475" y="2658850"/>
                <a:ext cx="2018250" cy="1830600"/>
              </a:xfrm>
              <a:custGeom>
                <a:avLst/>
                <a:gdLst/>
                <a:ahLst/>
                <a:cxnLst/>
                <a:rect l="l" t="t" r="r" b="b"/>
                <a:pathLst>
                  <a:path w="80730" h="73224" extrusionOk="0">
                    <a:moveTo>
                      <a:pt x="14853" y="1"/>
                    </a:moveTo>
                    <a:cubicBezTo>
                      <a:pt x="14773" y="1"/>
                      <a:pt x="14692" y="49"/>
                      <a:pt x="14671" y="150"/>
                    </a:cubicBezTo>
                    <a:cubicBezTo>
                      <a:pt x="14273" y="3221"/>
                      <a:pt x="13635" y="6295"/>
                      <a:pt x="12553" y="9143"/>
                    </a:cubicBezTo>
                    <a:cubicBezTo>
                      <a:pt x="12298" y="9858"/>
                      <a:pt x="11925" y="10535"/>
                      <a:pt x="11628" y="11275"/>
                    </a:cubicBezTo>
                    <a:cubicBezTo>
                      <a:pt x="11331" y="12019"/>
                      <a:pt x="11063" y="12769"/>
                      <a:pt x="10836" y="13523"/>
                    </a:cubicBezTo>
                    <a:cubicBezTo>
                      <a:pt x="10365" y="15037"/>
                      <a:pt x="9970" y="16566"/>
                      <a:pt x="9632" y="18094"/>
                    </a:cubicBezTo>
                    <a:cubicBezTo>
                      <a:pt x="8941" y="21162"/>
                      <a:pt x="8470" y="24254"/>
                      <a:pt x="7978" y="27339"/>
                    </a:cubicBezTo>
                    <a:lnTo>
                      <a:pt x="7276" y="31970"/>
                    </a:lnTo>
                    <a:cubicBezTo>
                      <a:pt x="7049" y="33499"/>
                      <a:pt x="6673" y="34996"/>
                      <a:pt x="6268" y="36496"/>
                    </a:cubicBezTo>
                    <a:cubicBezTo>
                      <a:pt x="5441" y="39484"/>
                      <a:pt x="4488" y="42457"/>
                      <a:pt x="3612" y="45451"/>
                    </a:cubicBezTo>
                    <a:cubicBezTo>
                      <a:pt x="2736" y="48442"/>
                      <a:pt x="1665" y="51384"/>
                      <a:pt x="873" y="54420"/>
                    </a:cubicBezTo>
                    <a:cubicBezTo>
                      <a:pt x="667" y="55177"/>
                      <a:pt x="468" y="55942"/>
                      <a:pt x="297" y="56720"/>
                    </a:cubicBezTo>
                    <a:cubicBezTo>
                      <a:pt x="209" y="57107"/>
                      <a:pt x="126" y="57495"/>
                      <a:pt x="70" y="57910"/>
                    </a:cubicBezTo>
                    <a:cubicBezTo>
                      <a:pt x="35" y="58123"/>
                      <a:pt x="18" y="58339"/>
                      <a:pt x="14" y="58555"/>
                    </a:cubicBezTo>
                    <a:cubicBezTo>
                      <a:pt x="0" y="58657"/>
                      <a:pt x="35" y="58821"/>
                      <a:pt x="42" y="58939"/>
                    </a:cubicBezTo>
                    <a:cubicBezTo>
                      <a:pt x="52" y="59058"/>
                      <a:pt x="223" y="59407"/>
                      <a:pt x="286" y="59414"/>
                    </a:cubicBezTo>
                    <a:cubicBezTo>
                      <a:pt x="450" y="59564"/>
                      <a:pt x="628" y="59742"/>
                      <a:pt x="789" y="59857"/>
                    </a:cubicBezTo>
                    <a:lnTo>
                      <a:pt x="1270" y="60217"/>
                    </a:lnTo>
                    <a:cubicBezTo>
                      <a:pt x="1591" y="60468"/>
                      <a:pt x="1919" y="60670"/>
                      <a:pt x="2247" y="60897"/>
                    </a:cubicBezTo>
                    <a:cubicBezTo>
                      <a:pt x="2897" y="61351"/>
                      <a:pt x="3581" y="61742"/>
                      <a:pt x="4247" y="62160"/>
                    </a:cubicBezTo>
                    <a:lnTo>
                      <a:pt x="6289" y="63333"/>
                    </a:lnTo>
                    <a:lnTo>
                      <a:pt x="8372" y="64439"/>
                    </a:lnTo>
                    <a:cubicBezTo>
                      <a:pt x="9761" y="65162"/>
                      <a:pt x="11174" y="65842"/>
                      <a:pt x="12588" y="66530"/>
                    </a:cubicBezTo>
                    <a:cubicBezTo>
                      <a:pt x="14001" y="67221"/>
                      <a:pt x="15477" y="67765"/>
                      <a:pt x="16926" y="68372"/>
                    </a:cubicBezTo>
                    <a:lnTo>
                      <a:pt x="19138" y="69178"/>
                    </a:lnTo>
                    <a:lnTo>
                      <a:pt x="20241" y="69583"/>
                    </a:lnTo>
                    <a:lnTo>
                      <a:pt x="21361" y="69953"/>
                    </a:lnTo>
                    <a:lnTo>
                      <a:pt x="23598" y="70693"/>
                    </a:lnTo>
                    <a:cubicBezTo>
                      <a:pt x="24355" y="70909"/>
                      <a:pt x="25123" y="71087"/>
                      <a:pt x="25881" y="71290"/>
                    </a:cubicBezTo>
                    <a:cubicBezTo>
                      <a:pt x="27395" y="71723"/>
                      <a:pt x="28952" y="71953"/>
                      <a:pt x="30487" y="72288"/>
                    </a:cubicBezTo>
                    <a:cubicBezTo>
                      <a:pt x="31255" y="72466"/>
                      <a:pt x="32037" y="72560"/>
                      <a:pt x="32818" y="72668"/>
                    </a:cubicBezTo>
                    <a:cubicBezTo>
                      <a:pt x="33597" y="72776"/>
                      <a:pt x="34371" y="72920"/>
                      <a:pt x="35156" y="72989"/>
                    </a:cubicBezTo>
                    <a:cubicBezTo>
                      <a:pt x="35942" y="73059"/>
                      <a:pt x="36727" y="73112"/>
                      <a:pt x="37512" y="73153"/>
                    </a:cubicBezTo>
                    <a:lnTo>
                      <a:pt x="38688" y="73223"/>
                    </a:lnTo>
                    <a:lnTo>
                      <a:pt x="39871" y="73199"/>
                    </a:lnTo>
                    <a:cubicBezTo>
                      <a:pt x="40371" y="73185"/>
                      <a:pt x="40871" y="73181"/>
                      <a:pt x="41370" y="73181"/>
                    </a:cubicBezTo>
                    <a:cubicBezTo>
                      <a:pt x="41659" y="73181"/>
                      <a:pt x="41946" y="73182"/>
                      <a:pt x="42234" y="73185"/>
                    </a:cubicBezTo>
                    <a:cubicBezTo>
                      <a:pt x="42277" y="73185"/>
                      <a:pt x="42321" y="73186"/>
                      <a:pt x="42364" y="73186"/>
                    </a:cubicBezTo>
                    <a:cubicBezTo>
                      <a:pt x="43106" y="73186"/>
                      <a:pt x="43848" y="73104"/>
                      <a:pt x="44589" y="73035"/>
                    </a:cubicBezTo>
                    <a:cubicBezTo>
                      <a:pt x="45375" y="72961"/>
                      <a:pt x="46167" y="72944"/>
                      <a:pt x="46945" y="72815"/>
                    </a:cubicBezTo>
                    <a:lnTo>
                      <a:pt x="49273" y="72396"/>
                    </a:lnTo>
                    <a:cubicBezTo>
                      <a:pt x="49660" y="72326"/>
                      <a:pt x="50048" y="72267"/>
                      <a:pt x="50431" y="72183"/>
                    </a:cubicBezTo>
                    <a:lnTo>
                      <a:pt x="51576" y="71883"/>
                    </a:lnTo>
                    <a:cubicBezTo>
                      <a:pt x="52333" y="71681"/>
                      <a:pt x="53112" y="71538"/>
                      <a:pt x="53865" y="71311"/>
                    </a:cubicBezTo>
                    <a:cubicBezTo>
                      <a:pt x="54619" y="71084"/>
                      <a:pt x="55366" y="70829"/>
                      <a:pt x="56116" y="70592"/>
                    </a:cubicBezTo>
                    <a:cubicBezTo>
                      <a:pt x="56870" y="70368"/>
                      <a:pt x="57606" y="70100"/>
                      <a:pt x="58325" y="69782"/>
                    </a:cubicBezTo>
                    <a:lnTo>
                      <a:pt x="60503" y="68871"/>
                    </a:lnTo>
                    <a:lnTo>
                      <a:pt x="62632" y="67859"/>
                    </a:lnTo>
                    <a:lnTo>
                      <a:pt x="63703" y="67360"/>
                    </a:lnTo>
                    <a:lnTo>
                      <a:pt x="64740" y="66805"/>
                    </a:lnTo>
                    <a:cubicBezTo>
                      <a:pt x="65431" y="66428"/>
                      <a:pt x="66132" y="66073"/>
                      <a:pt x="66813" y="65678"/>
                    </a:cubicBezTo>
                    <a:cubicBezTo>
                      <a:pt x="68146" y="64851"/>
                      <a:pt x="69468" y="64003"/>
                      <a:pt x="70763" y="63120"/>
                    </a:cubicBezTo>
                    <a:cubicBezTo>
                      <a:pt x="71423" y="62694"/>
                      <a:pt x="72065" y="62234"/>
                      <a:pt x="72693" y="61766"/>
                    </a:cubicBezTo>
                    <a:cubicBezTo>
                      <a:pt x="73321" y="61298"/>
                      <a:pt x="73946" y="60820"/>
                      <a:pt x="74543" y="60314"/>
                    </a:cubicBezTo>
                    <a:cubicBezTo>
                      <a:pt x="75747" y="59306"/>
                      <a:pt x="76985" y="58343"/>
                      <a:pt x="78123" y="57250"/>
                    </a:cubicBezTo>
                    <a:cubicBezTo>
                      <a:pt x="78702" y="56723"/>
                      <a:pt x="79236" y="56134"/>
                      <a:pt x="79763" y="55547"/>
                    </a:cubicBezTo>
                    <a:cubicBezTo>
                      <a:pt x="80022" y="55237"/>
                      <a:pt x="80276" y="54943"/>
                      <a:pt x="80510" y="54574"/>
                    </a:cubicBezTo>
                    <a:cubicBezTo>
                      <a:pt x="80639" y="54423"/>
                      <a:pt x="80723" y="54120"/>
                      <a:pt x="80723" y="53910"/>
                    </a:cubicBezTo>
                    <a:cubicBezTo>
                      <a:pt x="80730" y="53694"/>
                      <a:pt x="80706" y="53481"/>
                      <a:pt x="80657" y="53272"/>
                    </a:cubicBezTo>
                    <a:cubicBezTo>
                      <a:pt x="80636" y="53146"/>
                      <a:pt x="80541" y="53087"/>
                      <a:pt x="80445" y="53087"/>
                    </a:cubicBezTo>
                    <a:cubicBezTo>
                      <a:pt x="80325" y="53087"/>
                      <a:pt x="80205" y="53176"/>
                      <a:pt x="80224" y="53335"/>
                    </a:cubicBezTo>
                    <a:lnTo>
                      <a:pt x="80224" y="53342"/>
                    </a:lnTo>
                    <a:cubicBezTo>
                      <a:pt x="80255" y="53719"/>
                      <a:pt x="80234" y="54005"/>
                      <a:pt x="80032" y="54284"/>
                    </a:cubicBezTo>
                    <a:cubicBezTo>
                      <a:pt x="79833" y="54563"/>
                      <a:pt x="79554" y="54842"/>
                      <a:pt x="79296" y="55121"/>
                    </a:cubicBezTo>
                    <a:cubicBezTo>
                      <a:pt x="78765" y="55673"/>
                      <a:pt x="78207" y="56214"/>
                      <a:pt x="77638" y="56741"/>
                    </a:cubicBezTo>
                    <a:lnTo>
                      <a:pt x="76793" y="57540"/>
                    </a:lnTo>
                    <a:lnTo>
                      <a:pt x="75925" y="58308"/>
                    </a:lnTo>
                    <a:cubicBezTo>
                      <a:pt x="75352" y="58835"/>
                      <a:pt x="74741" y="59316"/>
                      <a:pt x="74124" y="59787"/>
                    </a:cubicBezTo>
                    <a:cubicBezTo>
                      <a:pt x="71639" y="61644"/>
                      <a:pt x="69091" y="63445"/>
                      <a:pt x="66401" y="64977"/>
                    </a:cubicBezTo>
                    <a:cubicBezTo>
                      <a:pt x="63710" y="66509"/>
                      <a:pt x="60950" y="67961"/>
                      <a:pt x="58022" y="68994"/>
                    </a:cubicBezTo>
                    <a:cubicBezTo>
                      <a:pt x="57310" y="69297"/>
                      <a:pt x="56570" y="69527"/>
                      <a:pt x="55837" y="69775"/>
                    </a:cubicBezTo>
                    <a:lnTo>
                      <a:pt x="53632" y="70519"/>
                    </a:lnTo>
                    <a:cubicBezTo>
                      <a:pt x="52888" y="70714"/>
                      <a:pt x="52138" y="70913"/>
                      <a:pt x="51381" y="71094"/>
                    </a:cubicBezTo>
                    <a:lnTo>
                      <a:pt x="50257" y="71367"/>
                    </a:lnTo>
                    <a:cubicBezTo>
                      <a:pt x="49877" y="71443"/>
                      <a:pt x="49493" y="71496"/>
                      <a:pt x="49112" y="71559"/>
                    </a:cubicBezTo>
                    <a:lnTo>
                      <a:pt x="46823" y="71935"/>
                    </a:lnTo>
                    <a:cubicBezTo>
                      <a:pt x="46059" y="72065"/>
                      <a:pt x="45291" y="72124"/>
                      <a:pt x="44520" y="72180"/>
                    </a:cubicBezTo>
                    <a:cubicBezTo>
                      <a:pt x="43748" y="72236"/>
                      <a:pt x="42984" y="72354"/>
                      <a:pt x="42209" y="72358"/>
                    </a:cubicBezTo>
                    <a:cubicBezTo>
                      <a:pt x="41873" y="72359"/>
                      <a:pt x="41539" y="72361"/>
                      <a:pt x="41204" y="72361"/>
                    </a:cubicBezTo>
                    <a:cubicBezTo>
                      <a:pt x="40764" y="72361"/>
                      <a:pt x="40324" y="72358"/>
                      <a:pt x="39882" y="72344"/>
                    </a:cubicBezTo>
                    <a:lnTo>
                      <a:pt x="38723" y="72323"/>
                    </a:lnTo>
                    <a:lnTo>
                      <a:pt x="37568" y="72218"/>
                    </a:lnTo>
                    <a:cubicBezTo>
                      <a:pt x="36800" y="72141"/>
                      <a:pt x="36025" y="72089"/>
                      <a:pt x="35254" y="72026"/>
                    </a:cubicBezTo>
                    <a:cubicBezTo>
                      <a:pt x="34483" y="71967"/>
                      <a:pt x="33715" y="71845"/>
                      <a:pt x="32951" y="71726"/>
                    </a:cubicBezTo>
                    <a:cubicBezTo>
                      <a:pt x="32187" y="71607"/>
                      <a:pt x="31412" y="71541"/>
                      <a:pt x="30658" y="71377"/>
                    </a:cubicBezTo>
                    <a:cubicBezTo>
                      <a:pt x="24589" y="70124"/>
                      <a:pt x="18618" y="68289"/>
                      <a:pt x="13000" y="65636"/>
                    </a:cubicBezTo>
                    <a:cubicBezTo>
                      <a:pt x="11572" y="65015"/>
                      <a:pt x="10183" y="64324"/>
                      <a:pt x="8798" y="63626"/>
                    </a:cubicBezTo>
                    <a:lnTo>
                      <a:pt x="6753" y="62509"/>
                    </a:lnTo>
                    <a:lnTo>
                      <a:pt x="4750" y="61326"/>
                    </a:lnTo>
                    <a:cubicBezTo>
                      <a:pt x="4101" y="60911"/>
                      <a:pt x="3434" y="60510"/>
                      <a:pt x="2795" y="60074"/>
                    </a:cubicBezTo>
                    <a:cubicBezTo>
                      <a:pt x="2478" y="59861"/>
                      <a:pt x="2146" y="59658"/>
                      <a:pt x="1846" y="59431"/>
                    </a:cubicBezTo>
                    <a:lnTo>
                      <a:pt x="1382" y="59096"/>
                    </a:lnTo>
                    <a:cubicBezTo>
                      <a:pt x="1225" y="58985"/>
                      <a:pt x="1134" y="58883"/>
                      <a:pt x="998" y="58779"/>
                    </a:cubicBezTo>
                    <a:lnTo>
                      <a:pt x="977" y="58762"/>
                    </a:lnTo>
                    <a:lnTo>
                      <a:pt x="977" y="58762"/>
                    </a:lnTo>
                    <a:cubicBezTo>
                      <a:pt x="976" y="58770"/>
                      <a:pt x="974" y="58778"/>
                      <a:pt x="973" y="58778"/>
                    </a:cubicBezTo>
                    <a:cubicBezTo>
                      <a:pt x="972" y="58778"/>
                      <a:pt x="972" y="58773"/>
                      <a:pt x="973" y="58759"/>
                    </a:cubicBezTo>
                    <a:lnTo>
                      <a:pt x="973" y="58759"/>
                    </a:lnTo>
                    <a:lnTo>
                      <a:pt x="977" y="58762"/>
                    </a:lnTo>
                    <a:lnTo>
                      <a:pt x="977" y="58762"/>
                    </a:lnTo>
                    <a:cubicBezTo>
                      <a:pt x="978" y="58755"/>
                      <a:pt x="977" y="58747"/>
                      <a:pt x="974" y="58747"/>
                    </a:cubicBezTo>
                    <a:cubicBezTo>
                      <a:pt x="974" y="58747"/>
                      <a:pt x="974" y="58747"/>
                      <a:pt x="974" y="58747"/>
                    </a:cubicBezTo>
                    <a:cubicBezTo>
                      <a:pt x="973" y="58752"/>
                      <a:pt x="973" y="58756"/>
                      <a:pt x="973" y="58759"/>
                    </a:cubicBezTo>
                    <a:lnTo>
                      <a:pt x="973" y="58759"/>
                    </a:lnTo>
                    <a:lnTo>
                      <a:pt x="949" y="58740"/>
                    </a:lnTo>
                    <a:lnTo>
                      <a:pt x="974" y="58747"/>
                    </a:lnTo>
                    <a:cubicBezTo>
                      <a:pt x="977" y="58678"/>
                      <a:pt x="949" y="58646"/>
                      <a:pt x="960" y="58552"/>
                    </a:cubicBezTo>
                    <a:cubicBezTo>
                      <a:pt x="960" y="58377"/>
                      <a:pt x="974" y="58203"/>
                      <a:pt x="998" y="58032"/>
                    </a:cubicBezTo>
                    <a:cubicBezTo>
                      <a:pt x="1044" y="57669"/>
                      <a:pt x="1120" y="57296"/>
                      <a:pt x="1201" y="56919"/>
                    </a:cubicBezTo>
                    <a:cubicBezTo>
                      <a:pt x="1368" y="56175"/>
                      <a:pt x="1577" y="55429"/>
                      <a:pt x="1794" y="54682"/>
                    </a:cubicBezTo>
                    <a:cubicBezTo>
                      <a:pt x="2705" y="51712"/>
                      <a:pt x="3563" y="48711"/>
                      <a:pt x="4561" y="45748"/>
                    </a:cubicBezTo>
                    <a:cubicBezTo>
                      <a:pt x="5563" y="42785"/>
                      <a:pt x="6470" y="39794"/>
                      <a:pt x="7245" y="36748"/>
                    </a:cubicBezTo>
                    <a:cubicBezTo>
                      <a:pt x="7622" y="35229"/>
                      <a:pt x="7988" y="33683"/>
                      <a:pt x="8198" y="32117"/>
                    </a:cubicBezTo>
                    <a:lnTo>
                      <a:pt x="8941" y="27499"/>
                    </a:lnTo>
                    <a:cubicBezTo>
                      <a:pt x="9437" y="24421"/>
                      <a:pt x="9970" y="21343"/>
                      <a:pt x="10588" y="18304"/>
                    </a:cubicBezTo>
                    <a:cubicBezTo>
                      <a:pt x="10902" y="16786"/>
                      <a:pt x="11241" y="15271"/>
                      <a:pt x="11705" y="13802"/>
                    </a:cubicBezTo>
                    <a:cubicBezTo>
                      <a:pt x="11932" y="13066"/>
                      <a:pt x="12204" y="12322"/>
                      <a:pt x="12494" y="11642"/>
                    </a:cubicBezTo>
                    <a:cubicBezTo>
                      <a:pt x="12780" y="10961"/>
                      <a:pt x="13157" y="10235"/>
                      <a:pt x="13425" y="9478"/>
                    </a:cubicBezTo>
                    <a:cubicBezTo>
                      <a:pt x="13991" y="7977"/>
                      <a:pt x="14329" y="6424"/>
                      <a:pt x="14577" y="4871"/>
                    </a:cubicBezTo>
                    <a:cubicBezTo>
                      <a:pt x="14828" y="3318"/>
                      <a:pt x="14982" y="1752"/>
                      <a:pt x="15041" y="178"/>
                    </a:cubicBezTo>
                    <a:cubicBezTo>
                      <a:pt x="15036" y="63"/>
                      <a:pt x="14944" y="1"/>
                      <a:pt x="14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7"/>
              <p:cNvSpPr/>
              <p:nvPr/>
            </p:nvSpPr>
            <p:spPr>
              <a:xfrm>
                <a:off x="2846700" y="2254125"/>
                <a:ext cx="734375" cy="1644975"/>
              </a:xfrm>
              <a:custGeom>
                <a:avLst/>
                <a:gdLst/>
                <a:ahLst/>
                <a:cxnLst/>
                <a:rect l="l" t="t" r="r" b="b"/>
                <a:pathLst>
                  <a:path w="29375" h="65799" extrusionOk="0">
                    <a:moveTo>
                      <a:pt x="240" y="1"/>
                    </a:moveTo>
                    <a:cubicBezTo>
                      <a:pt x="230" y="1"/>
                      <a:pt x="220" y="1"/>
                      <a:pt x="210" y="3"/>
                    </a:cubicBezTo>
                    <a:cubicBezTo>
                      <a:pt x="88" y="13"/>
                      <a:pt x="1" y="125"/>
                      <a:pt x="18" y="244"/>
                    </a:cubicBezTo>
                    <a:cubicBezTo>
                      <a:pt x="106" y="990"/>
                      <a:pt x="242" y="1730"/>
                      <a:pt x="423" y="2456"/>
                    </a:cubicBezTo>
                    <a:cubicBezTo>
                      <a:pt x="598" y="3186"/>
                      <a:pt x="842" y="3898"/>
                      <a:pt x="978" y="4634"/>
                    </a:cubicBezTo>
                    <a:cubicBezTo>
                      <a:pt x="1264" y="6103"/>
                      <a:pt x="1735" y="7530"/>
                      <a:pt x="2022" y="9007"/>
                    </a:cubicBezTo>
                    <a:cubicBezTo>
                      <a:pt x="2423" y="10448"/>
                      <a:pt x="2828" y="11893"/>
                      <a:pt x="3177" y="13351"/>
                    </a:cubicBezTo>
                    <a:cubicBezTo>
                      <a:pt x="3348" y="14081"/>
                      <a:pt x="3557" y="14796"/>
                      <a:pt x="3808" y="15512"/>
                    </a:cubicBezTo>
                    <a:cubicBezTo>
                      <a:pt x="4063" y="16231"/>
                      <a:pt x="4241" y="16949"/>
                      <a:pt x="4534" y="17686"/>
                    </a:cubicBezTo>
                    <a:lnTo>
                      <a:pt x="12407" y="33861"/>
                    </a:lnTo>
                    <a:lnTo>
                      <a:pt x="13423" y="35864"/>
                    </a:lnTo>
                    <a:lnTo>
                      <a:pt x="14396" y="37888"/>
                    </a:lnTo>
                    <a:cubicBezTo>
                      <a:pt x="15014" y="39253"/>
                      <a:pt x="15778" y="40541"/>
                      <a:pt x="16386" y="41916"/>
                    </a:cubicBezTo>
                    <a:cubicBezTo>
                      <a:pt x="16989" y="43287"/>
                      <a:pt x="17750" y="44585"/>
                      <a:pt x="18350" y="45953"/>
                    </a:cubicBezTo>
                    <a:cubicBezTo>
                      <a:pt x="18954" y="47325"/>
                      <a:pt x="19631" y="48661"/>
                      <a:pt x="20329" y="49984"/>
                    </a:cubicBezTo>
                    <a:cubicBezTo>
                      <a:pt x="21027" y="51307"/>
                      <a:pt x="21645" y="52668"/>
                      <a:pt x="22329" y="54001"/>
                    </a:cubicBezTo>
                    <a:cubicBezTo>
                      <a:pt x="23016" y="55338"/>
                      <a:pt x="23697" y="56678"/>
                      <a:pt x="24447" y="57976"/>
                    </a:cubicBezTo>
                    <a:lnTo>
                      <a:pt x="25557" y="59930"/>
                    </a:lnTo>
                    <a:cubicBezTo>
                      <a:pt x="25920" y="60586"/>
                      <a:pt x="26262" y="61253"/>
                      <a:pt x="26632" y="61898"/>
                    </a:cubicBezTo>
                    <a:cubicBezTo>
                      <a:pt x="27386" y="63193"/>
                      <a:pt x="28216" y="64442"/>
                      <a:pt x="29005" y="65709"/>
                    </a:cubicBezTo>
                    <a:cubicBezTo>
                      <a:pt x="29041" y="65766"/>
                      <a:pt x="29102" y="65798"/>
                      <a:pt x="29165" y="65798"/>
                    </a:cubicBezTo>
                    <a:cubicBezTo>
                      <a:pt x="29188" y="65798"/>
                      <a:pt x="29210" y="65794"/>
                      <a:pt x="29232" y="65786"/>
                    </a:cubicBezTo>
                    <a:cubicBezTo>
                      <a:pt x="29326" y="65748"/>
                      <a:pt x="29375" y="65639"/>
                      <a:pt x="29336" y="65545"/>
                    </a:cubicBezTo>
                    <a:cubicBezTo>
                      <a:pt x="28768" y="64146"/>
                      <a:pt x="28153" y="62771"/>
                      <a:pt x="27455" y="61445"/>
                    </a:cubicBezTo>
                    <a:cubicBezTo>
                      <a:pt x="27103" y="60782"/>
                      <a:pt x="26722" y="60143"/>
                      <a:pt x="26356" y="59490"/>
                    </a:cubicBezTo>
                    <a:cubicBezTo>
                      <a:pt x="25990" y="58834"/>
                      <a:pt x="25651" y="58168"/>
                      <a:pt x="25302" y="57508"/>
                    </a:cubicBezTo>
                    <a:cubicBezTo>
                      <a:pt x="23896" y="54873"/>
                      <a:pt x="22451" y="52256"/>
                      <a:pt x="21226" y="49523"/>
                    </a:cubicBezTo>
                    <a:cubicBezTo>
                      <a:pt x="20594" y="48162"/>
                      <a:pt x="19952" y="46812"/>
                      <a:pt x="19237" y="45496"/>
                    </a:cubicBezTo>
                    <a:cubicBezTo>
                      <a:pt x="18521" y="44177"/>
                      <a:pt x="17953" y="42795"/>
                      <a:pt x="17234" y="41479"/>
                    </a:cubicBezTo>
                    <a:cubicBezTo>
                      <a:pt x="16518" y="40160"/>
                      <a:pt x="15960" y="38768"/>
                      <a:pt x="15258" y="37449"/>
                    </a:cubicBezTo>
                    <a:lnTo>
                      <a:pt x="14246" y="35446"/>
                    </a:lnTo>
                    <a:lnTo>
                      <a:pt x="13280" y="33418"/>
                    </a:lnTo>
                    <a:cubicBezTo>
                      <a:pt x="12634" y="32067"/>
                      <a:pt x="11898" y="30759"/>
                      <a:pt x="11290" y="29391"/>
                    </a:cubicBezTo>
                    <a:cubicBezTo>
                      <a:pt x="10683" y="28019"/>
                      <a:pt x="9943" y="26717"/>
                      <a:pt x="9287" y="25374"/>
                    </a:cubicBezTo>
                    <a:cubicBezTo>
                      <a:pt x="8635" y="24030"/>
                      <a:pt x="7961" y="22676"/>
                      <a:pt x="7267" y="21364"/>
                    </a:cubicBezTo>
                    <a:cubicBezTo>
                      <a:pt x="6576" y="20052"/>
                      <a:pt x="5972" y="18632"/>
                      <a:pt x="5319" y="17351"/>
                    </a:cubicBezTo>
                    <a:cubicBezTo>
                      <a:pt x="4737" y="16042"/>
                      <a:pt x="4440" y="14545"/>
                      <a:pt x="3986" y="13125"/>
                    </a:cubicBezTo>
                    <a:cubicBezTo>
                      <a:pt x="3533" y="11701"/>
                      <a:pt x="3166" y="10252"/>
                      <a:pt x="2814" y="8801"/>
                    </a:cubicBezTo>
                    <a:cubicBezTo>
                      <a:pt x="2608" y="8082"/>
                      <a:pt x="2381" y="7366"/>
                      <a:pt x="2207" y="6637"/>
                    </a:cubicBezTo>
                    <a:cubicBezTo>
                      <a:pt x="2032" y="5908"/>
                      <a:pt x="1858" y="5178"/>
                      <a:pt x="1631" y="4470"/>
                    </a:cubicBezTo>
                    <a:cubicBezTo>
                      <a:pt x="1404" y="3758"/>
                      <a:pt x="1289" y="3015"/>
                      <a:pt x="1104" y="2289"/>
                    </a:cubicBezTo>
                    <a:cubicBezTo>
                      <a:pt x="922" y="1559"/>
                      <a:pt x="699" y="844"/>
                      <a:pt x="441" y="142"/>
                    </a:cubicBezTo>
                    <a:cubicBezTo>
                      <a:pt x="409" y="55"/>
                      <a:pt x="327" y="1"/>
                      <a:pt x="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7"/>
              <p:cNvSpPr/>
              <p:nvPr/>
            </p:nvSpPr>
            <p:spPr>
              <a:xfrm>
                <a:off x="1304375" y="358550"/>
                <a:ext cx="1843275" cy="1340575"/>
              </a:xfrm>
              <a:custGeom>
                <a:avLst/>
                <a:gdLst/>
                <a:ahLst/>
                <a:cxnLst/>
                <a:rect l="l" t="t" r="r" b="b"/>
                <a:pathLst>
                  <a:path w="73731" h="53623" extrusionOk="0">
                    <a:moveTo>
                      <a:pt x="48148" y="1"/>
                    </a:moveTo>
                    <a:cubicBezTo>
                      <a:pt x="47518" y="1"/>
                      <a:pt x="46886" y="67"/>
                      <a:pt x="46265" y="219"/>
                    </a:cubicBezTo>
                    <a:cubicBezTo>
                      <a:pt x="45000" y="525"/>
                      <a:pt x="43821" y="1100"/>
                      <a:pt x="42851" y="2055"/>
                    </a:cubicBezTo>
                    <a:lnTo>
                      <a:pt x="42851" y="2055"/>
                    </a:lnTo>
                    <a:cubicBezTo>
                      <a:pt x="41383" y="1974"/>
                      <a:pt x="39931" y="1945"/>
                      <a:pt x="38469" y="1945"/>
                    </a:cubicBezTo>
                    <a:cubicBezTo>
                      <a:pt x="38308" y="1945"/>
                      <a:pt x="38146" y="1946"/>
                      <a:pt x="37984" y="1946"/>
                    </a:cubicBezTo>
                    <a:cubicBezTo>
                      <a:pt x="37677" y="1943"/>
                      <a:pt x="37369" y="1942"/>
                      <a:pt x="37062" y="1942"/>
                    </a:cubicBezTo>
                    <a:cubicBezTo>
                      <a:pt x="35671" y="1942"/>
                      <a:pt x="34282" y="1973"/>
                      <a:pt x="32892" y="2034"/>
                    </a:cubicBezTo>
                    <a:cubicBezTo>
                      <a:pt x="29493" y="2208"/>
                      <a:pt x="26108" y="2602"/>
                      <a:pt x="22762" y="3213"/>
                    </a:cubicBezTo>
                    <a:cubicBezTo>
                      <a:pt x="19415" y="3887"/>
                      <a:pt x="16131" y="4955"/>
                      <a:pt x="13095" y="6658"/>
                    </a:cubicBezTo>
                    <a:cubicBezTo>
                      <a:pt x="12714" y="6874"/>
                      <a:pt x="12355" y="7122"/>
                      <a:pt x="12006" y="7380"/>
                    </a:cubicBezTo>
                    <a:cubicBezTo>
                      <a:pt x="11657" y="7638"/>
                      <a:pt x="11322" y="7914"/>
                      <a:pt x="10980" y="8183"/>
                    </a:cubicBezTo>
                    <a:cubicBezTo>
                      <a:pt x="10338" y="8758"/>
                      <a:pt x="9727" y="9369"/>
                      <a:pt x="9155" y="10015"/>
                    </a:cubicBezTo>
                    <a:cubicBezTo>
                      <a:pt x="8024" y="11313"/>
                      <a:pt x="6977" y="12677"/>
                      <a:pt x="6066" y="14126"/>
                    </a:cubicBezTo>
                    <a:cubicBezTo>
                      <a:pt x="2454" y="19957"/>
                      <a:pt x="584" y="26724"/>
                      <a:pt x="137" y="33508"/>
                    </a:cubicBezTo>
                    <a:cubicBezTo>
                      <a:pt x="64" y="34360"/>
                      <a:pt x="1" y="35211"/>
                      <a:pt x="18" y="36063"/>
                    </a:cubicBezTo>
                    <a:cubicBezTo>
                      <a:pt x="36" y="36911"/>
                      <a:pt x="50" y="37769"/>
                      <a:pt x="113" y="38614"/>
                    </a:cubicBezTo>
                    <a:cubicBezTo>
                      <a:pt x="186" y="40313"/>
                      <a:pt x="291" y="42023"/>
                      <a:pt x="612" y="43695"/>
                    </a:cubicBezTo>
                    <a:cubicBezTo>
                      <a:pt x="936" y="45367"/>
                      <a:pt x="1257" y="47031"/>
                      <a:pt x="1673" y="48686"/>
                    </a:cubicBezTo>
                    <a:cubicBezTo>
                      <a:pt x="2088" y="50340"/>
                      <a:pt x="2695" y="51938"/>
                      <a:pt x="3376" y="53494"/>
                    </a:cubicBezTo>
                    <a:cubicBezTo>
                      <a:pt x="3412" y="53573"/>
                      <a:pt x="3491" y="53622"/>
                      <a:pt x="3574" y="53622"/>
                    </a:cubicBezTo>
                    <a:cubicBezTo>
                      <a:pt x="3594" y="53622"/>
                      <a:pt x="3614" y="53619"/>
                      <a:pt x="3634" y="53613"/>
                    </a:cubicBezTo>
                    <a:cubicBezTo>
                      <a:pt x="3749" y="53575"/>
                      <a:pt x="3815" y="53453"/>
                      <a:pt x="3780" y="53337"/>
                    </a:cubicBezTo>
                    <a:cubicBezTo>
                      <a:pt x="3285" y="51722"/>
                      <a:pt x="2831" y="50116"/>
                      <a:pt x="2353" y="48508"/>
                    </a:cubicBezTo>
                    <a:cubicBezTo>
                      <a:pt x="1872" y="46899"/>
                      <a:pt x="1519" y="45248"/>
                      <a:pt x="1313" y="43587"/>
                    </a:cubicBezTo>
                    <a:cubicBezTo>
                      <a:pt x="1111" y="41926"/>
                      <a:pt x="852" y="40258"/>
                      <a:pt x="832" y="38582"/>
                    </a:cubicBezTo>
                    <a:cubicBezTo>
                      <a:pt x="807" y="36907"/>
                      <a:pt x="821" y="35232"/>
                      <a:pt x="922" y="33564"/>
                    </a:cubicBezTo>
                    <a:cubicBezTo>
                      <a:pt x="1069" y="30207"/>
                      <a:pt x="1833" y="26937"/>
                      <a:pt x="2720" y="23705"/>
                    </a:cubicBezTo>
                    <a:cubicBezTo>
                      <a:pt x="3606" y="20470"/>
                      <a:pt x="5072" y="17434"/>
                      <a:pt x="6785" y="14579"/>
                    </a:cubicBezTo>
                    <a:cubicBezTo>
                      <a:pt x="8499" y="11721"/>
                      <a:pt x="10854" y="9244"/>
                      <a:pt x="13597" y="7478"/>
                    </a:cubicBezTo>
                    <a:cubicBezTo>
                      <a:pt x="16421" y="5778"/>
                      <a:pt x="19687" y="4916"/>
                      <a:pt x="22960" y="4201"/>
                    </a:cubicBezTo>
                    <a:cubicBezTo>
                      <a:pt x="26230" y="3485"/>
                      <a:pt x="29591" y="3192"/>
                      <a:pt x="32941" y="3021"/>
                    </a:cubicBezTo>
                    <a:cubicBezTo>
                      <a:pt x="34464" y="2936"/>
                      <a:pt x="35995" y="2862"/>
                      <a:pt x="37516" y="2862"/>
                    </a:cubicBezTo>
                    <a:cubicBezTo>
                      <a:pt x="37672" y="2862"/>
                      <a:pt x="37828" y="2862"/>
                      <a:pt x="37984" y="2864"/>
                    </a:cubicBezTo>
                    <a:cubicBezTo>
                      <a:pt x="39659" y="2882"/>
                      <a:pt x="41352" y="2930"/>
                      <a:pt x="43013" y="3046"/>
                    </a:cubicBezTo>
                    <a:cubicBezTo>
                      <a:pt x="43021" y="3046"/>
                      <a:pt x="43030" y="3046"/>
                      <a:pt x="43038" y="3046"/>
                    </a:cubicBezTo>
                    <a:cubicBezTo>
                      <a:pt x="43172" y="3046"/>
                      <a:pt x="43302" y="2994"/>
                      <a:pt x="43397" y="2899"/>
                    </a:cubicBezTo>
                    <a:lnTo>
                      <a:pt x="43418" y="2875"/>
                    </a:lnTo>
                    <a:cubicBezTo>
                      <a:pt x="44210" y="2072"/>
                      <a:pt x="45320" y="1451"/>
                      <a:pt x="46489" y="1147"/>
                    </a:cubicBezTo>
                    <a:cubicBezTo>
                      <a:pt x="47046" y="1001"/>
                      <a:pt x="47623" y="932"/>
                      <a:pt x="48203" y="932"/>
                    </a:cubicBezTo>
                    <a:cubicBezTo>
                      <a:pt x="48840" y="932"/>
                      <a:pt x="49481" y="1015"/>
                      <a:pt x="50108" y="1168"/>
                    </a:cubicBezTo>
                    <a:cubicBezTo>
                      <a:pt x="52592" y="1796"/>
                      <a:pt x="55056" y="2487"/>
                      <a:pt x="57436" y="3415"/>
                    </a:cubicBezTo>
                    <a:cubicBezTo>
                      <a:pt x="59785" y="4382"/>
                      <a:pt x="62015" y="5618"/>
                      <a:pt x="64077" y="7097"/>
                    </a:cubicBezTo>
                    <a:cubicBezTo>
                      <a:pt x="66129" y="8570"/>
                      <a:pt x="67962" y="10364"/>
                      <a:pt x="69382" y="12451"/>
                    </a:cubicBezTo>
                    <a:cubicBezTo>
                      <a:pt x="70792" y="14548"/>
                      <a:pt x="71762" y="16907"/>
                      <a:pt x="72237" y="19388"/>
                    </a:cubicBezTo>
                    <a:cubicBezTo>
                      <a:pt x="72697" y="21866"/>
                      <a:pt x="72732" y="24421"/>
                      <a:pt x="72512" y="26958"/>
                    </a:cubicBezTo>
                    <a:cubicBezTo>
                      <a:pt x="72289" y="29498"/>
                      <a:pt x="71692" y="31997"/>
                      <a:pt x="71029" y="34464"/>
                    </a:cubicBezTo>
                    <a:cubicBezTo>
                      <a:pt x="70366" y="36935"/>
                      <a:pt x="69581" y="39385"/>
                      <a:pt x="68611" y="41769"/>
                    </a:cubicBezTo>
                    <a:cubicBezTo>
                      <a:pt x="68576" y="41859"/>
                      <a:pt x="68614" y="41961"/>
                      <a:pt x="68698" y="42009"/>
                    </a:cubicBezTo>
                    <a:cubicBezTo>
                      <a:pt x="68725" y="42021"/>
                      <a:pt x="68753" y="42027"/>
                      <a:pt x="68780" y="42027"/>
                    </a:cubicBezTo>
                    <a:cubicBezTo>
                      <a:pt x="68849" y="42027"/>
                      <a:pt x="68913" y="41991"/>
                      <a:pt x="68946" y="41926"/>
                    </a:cubicBezTo>
                    <a:cubicBezTo>
                      <a:pt x="70129" y="39612"/>
                      <a:pt x="71137" y="37204"/>
                      <a:pt x="71902" y="34716"/>
                    </a:cubicBezTo>
                    <a:cubicBezTo>
                      <a:pt x="72662" y="32224"/>
                      <a:pt x="73151" y="29655"/>
                      <a:pt x="73441" y="27056"/>
                    </a:cubicBezTo>
                    <a:cubicBezTo>
                      <a:pt x="73730" y="24456"/>
                      <a:pt x="73716" y="21796"/>
                      <a:pt x="73214" y="19196"/>
                    </a:cubicBezTo>
                    <a:cubicBezTo>
                      <a:pt x="72711" y="16597"/>
                      <a:pt x="71622" y="14129"/>
                      <a:pt x="70157" y="11931"/>
                    </a:cubicBezTo>
                    <a:cubicBezTo>
                      <a:pt x="68691" y="9732"/>
                      <a:pt x="66820" y="7827"/>
                      <a:pt x="64713" y="6239"/>
                    </a:cubicBezTo>
                    <a:cubicBezTo>
                      <a:pt x="62605" y="4651"/>
                      <a:pt x="60228" y="3468"/>
                      <a:pt x="57789" y="2533"/>
                    </a:cubicBezTo>
                    <a:cubicBezTo>
                      <a:pt x="56578" y="2041"/>
                      <a:pt x="55346" y="1597"/>
                      <a:pt x="54100" y="1220"/>
                    </a:cubicBezTo>
                    <a:cubicBezTo>
                      <a:pt x="52851" y="847"/>
                      <a:pt x="51640" y="526"/>
                      <a:pt x="50321" y="243"/>
                    </a:cubicBezTo>
                    <a:cubicBezTo>
                      <a:pt x="49613" y="91"/>
                      <a:pt x="48881" y="1"/>
                      <a:pt x="48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7"/>
              <p:cNvSpPr/>
              <p:nvPr/>
            </p:nvSpPr>
            <p:spPr>
              <a:xfrm>
                <a:off x="1651150" y="1000675"/>
                <a:ext cx="153775" cy="746325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29853" extrusionOk="0">
                    <a:moveTo>
                      <a:pt x="5900" y="0"/>
                    </a:moveTo>
                    <a:cubicBezTo>
                      <a:pt x="5836" y="0"/>
                      <a:pt x="5771" y="29"/>
                      <a:pt x="5725" y="97"/>
                    </a:cubicBezTo>
                    <a:cubicBezTo>
                      <a:pt x="4287" y="2208"/>
                      <a:pt x="3422" y="4599"/>
                      <a:pt x="2707" y="7007"/>
                    </a:cubicBezTo>
                    <a:cubicBezTo>
                      <a:pt x="2249" y="8193"/>
                      <a:pt x="2148" y="9456"/>
                      <a:pt x="1743" y="10660"/>
                    </a:cubicBezTo>
                    <a:cubicBezTo>
                      <a:pt x="1656" y="11285"/>
                      <a:pt x="1572" y="11903"/>
                      <a:pt x="1433" y="12524"/>
                    </a:cubicBezTo>
                    <a:cubicBezTo>
                      <a:pt x="1293" y="13142"/>
                      <a:pt x="1276" y="13780"/>
                      <a:pt x="1216" y="14405"/>
                    </a:cubicBezTo>
                    <a:cubicBezTo>
                      <a:pt x="1154" y="15026"/>
                      <a:pt x="1049" y="15651"/>
                      <a:pt x="1059" y="16283"/>
                    </a:cubicBezTo>
                    <a:cubicBezTo>
                      <a:pt x="1066" y="16918"/>
                      <a:pt x="997" y="17539"/>
                      <a:pt x="962" y="18174"/>
                    </a:cubicBezTo>
                    <a:cubicBezTo>
                      <a:pt x="941" y="18488"/>
                      <a:pt x="962" y="18802"/>
                      <a:pt x="972" y="19109"/>
                    </a:cubicBezTo>
                    <a:cubicBezTo>
                      <a:pt x="979" y="19420"/>
                      <a:pt x="962" y="19734"/>
                      <a:pt x="941" y="20045"/>
                    </a:cubicBezTo>
                    <a:cubicBezTo>
                      <a:pt x="874" y="20669"/>
                      <a:pt x="972" y="21297"/>
                      <a:pt x="920" y="21919"/>
                    </a:cubicBezTo>
                    <a:cubicBezTo>
                      <a:pt x="780" y="23168"/>
                      <a:pt x="990" y="24421"/>
                      <a:pt x="972" y="25670"/>
                    </a:cubicBezTo>
                    <a:cubicBezTo>
                      <a:pt x="969" y="26295"/>
                      <a:pt x="976" y="26920"/>
                      <a:pt x="1011" y="27551"/>
                    </a:cubicBezTo>
                    <a:cubicBezTo>
                      <a:pt x="1012" y="27580"/>
                      <a:pt x="1014" y="27609"/>
                      <a:pt x="1016" y="27638"/>
                    </a:cubicBezTo>
                    <a:lnTo>
                      <a:pt x="1016" y="27638"/>
                    </a:lnTo>
                    <a:cubicBezTo>
                      <a:pt x="806" y="27385"/>
                      <a:pt x="593" y="27133"/>
                      <a:pt x="365" y="26888"/>
                    </a:cubicBezTo>
                    <a:cubicBezTo>
                      <a:pt x="325" y="26845"/>
                      <a:pt x="277" y="26827"/>
                      <a:pt x="230" y="26827"/>
                    </a:cubicBezTo>
                    <a:cubicBezTo>
                      <a:pt x="112" y="26827"/>
                      <a:pt x="1" y="26943"/>
                      <a:pt x="51" y="27080"/>
                    </a:cubicBezTo>
                    <a:cubicBezTo>
                      <a:pt x="208" y="27530"/>
                      <a:pt x="386" y="27967"/>
                      <a:pt x="571" y="28403"/>
                    </a:cubicBezTo>
                    <a:cubicBezTo>
                      <a:pt x="763" y="28832"/>
                      <a:pt x="993" y="29240"/>
                      <a:pt x="1258" y="29628"/>
                    </a:cubicBezTo>
                    <a:lnTo>
                      <a:pt x="1272" y="29649"/>
                    </a:lnTo>
                    <a:cubicBezTo>
                      <a:pt x="1368" y="29791"/>
                      <a:pt x="1508" y="29853"/>
                      <a:pt x="1646" y="29853"/>
                    </a:cubicBezTo>
                    <a:cubicBezTo>
                      <a:pt x="1901" y="29853"/>
                      <a:pt x="2152" y="29640"/>
                      <a:pt x="2106" y="29328"/>
                    </a:cubicBezTo>
                    <a:cubicBezTo>
                      <a:pt x="2023" y="28752"/>
                      <a:pt x="2044" y="28113"/>
                      <a:pt x="2019" y="27502"/>
                    </a:cubicBezTo>
                    <a:lnTo>
                      <a:pt x="1921" y="25646"/>
                    </a:lnTo>
                    <a:cubicBezTo>
                      <a:pt x="1845" y="24407"/>
                      <a:pt x="2040" y="23165"/>
                      <a:pt x="1904" y="21919"/>
                    </a:cubicBezTo>
                    <a:cubicBezTo>
                      <a:pt x="1852" y="21301"/>
                      <a:pt x="1963" y="20680"/>
                      <a:pt x="1911" y="20059"/>
                    </a:cubicBezTo>
                    <a:cubicBezTo>
                      <a:pt x="1859" y="19434"/>
                      <a:pt x="1932" y="18813"/>
                      <a:pt x="1949" y="18195"/>
                    </a:cubicBezTo>
                    <a:cubicBezTo>
                      <a:pt x="1967" y="17574"/>
                      <a:pt x="1932" y="16960"/>
                      <a:pt x="2009" y="16345"/>
                    </a:cubicBezTo>
                    <a:cubicBezTo>
                      <a:pt x="2089" y="15731"/>
                      <a:pt x="2120" y="15113"/>
                      <a:pt x="2159" y="14499"/>
                    </a:cubicBezTo>
                    <a:cubicBezTo>
                      <a:pt x="2386" y="13288"/>
                      <a:pt x="2406" y="12042"/>
                      <a:pt x="2707" y="10845"/>
                    </a:cubicBezTo>
                    <a:cubicBezTo>
                      <a:pt x="2783" y="10542"/>
                      <a:pt x="2808" y="10238"/>
                      <a:pt x="2836" y="9928"/>
                    </a:cubicBezTo>
                    <a:cubicBezTo>
                      <a:pt x="2874" y="9621"/>
                      <a:pt x="2937" y="9317"/>
                      <a:pt x="3031" y="9020"/>
                    </a:cubicBezTo>
                    <a:cubicBezTo>
                      <a:pt x="3241" y="8441"/>
                      <a:pt x="3289" y="7816"/>
                      <a:pt x="3481" y="7226"/>
                    </a:cubicBezTo>
                    <a:cubicBezTo>
                      <a:pt x="3673" y="6640"/>
                      <a:pt x="3869" y="6054"/>
                      <a:pt x="4022" y="5457"/>
                    </a:cubicBezTo>
                    <a:cubicBezTo>
                      <a:pt x="4172" y="4860"/>
                      <a:pt x="4486" y="4319"/>
                      <a:pt x="4654" y="3719"/>
                    </a:cubicBezTo>
                    <a:cubicBezTo>
                      <a:pt x="4738" y="3423"/>
                      <a:pt x="4849" y="3133"/>
                      <a:pt x="4992" y="2861"/>
                    </a:cubicBezTo>
                    <a:cubicBezTo>
                      <a:pt x="5139" y="2592"/>
                      <a:pt x="5216" y="2285"/>
                      <a:pt x="5334" y="2002"/>
                    </a:cubicBezTo>
                    <a:cubicBezTo>
                      <a:pt x="5453" y="1720"/>
                      <a:pt x="5645" y="1468"/>
                      <a:pt x="5767" y="1189"/>
                    </a:cubicBezTo>
                    <a:cubicBezTo>
                      <a:pt x="5889" y="910"/>
                      <a:pt x="6018" y="627"/>
                      <a:pt x="6092" y="327"/>
                    </a:cubicBezTo>
                    <a:lnTo>
                      <a:pt x="6109" y="271"/>
                    </a:lnTo>
                    <a:cubicBezTo>
                      <a:pt x="6151" y="116"/>
                      <a:pt x="6027" y="0"/>
                      <a:pt x="5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7"/>
              <p:cNvSpPr/>
              <p:nvPr/>
            </p:nvSpPr>
            <p:spPr>
              <a:xfrm>
                <a:off x="1764000" y="851925"/>
                <a:ext cx="132600" cy="679875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27195" extrusionOk="0">
                    <a:moveTo>
                      <a:pt x="2908" y="1"/>
                    </a:moveTo>
                    <a:cubicBezTo>
                      <a:pt x="2827" y="1"/>
                      <a:pt x="2748" y="48"/>
                      <a:pt x="2712" y="125"/>
                    </a:cubicBezTo>
                    <a:cubicBezTo>
                      <a:pt x="1735" y="2302"/>
                      <a:pt x="1107" y="4605"/>
                      <a:pt x="702" y="6944"/>
                    </a:cubicBezTo>
                    <a:cubicBezTo>
                      <a:pt x="534" y="7519"/>
                      <a:pt x="552" y="8127"/>
                      <a:pt x="430" y="8706"/>
                    </a:cubicBezTo>
                    <a:cubicBezTo>
                      <a:pt x="231" y="9282"/>
                      <a:pt x="238" y="9882"/>
                      <a:pt x="192" y="10475"/>
                    </a:cubicBezTo>
                    <a:cubicBezTo>
                      <a:pt x="143" y="11069"/>
                      <a:pt x="28" y="11658"/>
                      <a:pt x="63" y="12262"/>
                    </a:cubicBezTo>
                    <a:cubicBezTo>
                      <a:pt x="98" y="12862"/>
                      <a:pt x="0" y="13459"/>
                      <a:pt x="63" y="14059"/>
                    </a:cubicBezTo>
                    <a:cubicBezTo>
                      <a:pt x="129" y="14656"/>
                      <a:pt x="192" y="15246"/>
                      <a:pt x="203" y="15857"/>
                    </a:cubicBezTo>
                    <a:cubicBezTo>
                      <a:pt x="217" y="16467"/>
                      <a:pt x="433" y="17033"/>
                      <a:pt x="471" y="17626"/>
                    </a:cubicBezTo>
                    <a:cubicBezTo>
                      <a:pt x="506" y="17923"/>
                      <a:pt x="527" y="18219"/>
                      <a:pt x="611" y="18509"/>
                    </a:cubicBezTo>
                    <a:cubicBezTo>
                      <a:pt x="695" y="18795"/>
                      <a:pt x="758" y="19088"/>
                      <a:pt x="793" y="19385"/>
                    </a:cubicBezTo>
                    <a:cubicBezTo>
                      <a:pt x="827" y="19982"/>
                      <a:pt x="1037" y="20554"/>
                      <a:pt x="1204" y="21126"/>
                    </a:cubicBezTo>
                    <a:cubicBezTo>
                      <a:pt x="1637" y="22247"/>
                      <a:pt x="1867" y="23440"/>
                      <a:pt x="2468" y="24515"/>
                    </a:cubicBezTo>
                    <a:cubicBezTo>
                      <a:pt x="2604" y="24784"/>
                      <a:pt x="2764" y="25045"/>
                      <a:pt x="2928" y="25307"/>
                    </a:cubicBezTo>
                    <a:cubicBezTo>
                      <a:pt x="3071" y="25583"/>
                      <a:pt x="3239" y="25848"/>
                      <a:pt x="3420" y="26099"/>
                    </a:cubicBezTo>
                    <a:cubicBezTo>
                      <a:pt x="3818" y="26588"/>
                      <a:pt x="4335" y="26989"/>
                      <a:pt x="5012" y="27188"/>
                    </a:cubicBezTo>
                    <a:cubicBezTo>
                      <a:pt x="5028" y="27192"/>
                      <a:pt x="5044" y="27194"/>
                      <a:pt x="5059" y="27194"/>
                    </a:cubicBezTo>
                    <a:cubicBezTo>
                      <a:pt x="5213" y="27194"/>
                      <a:pt x="5303" y="26998"/>
                      <a:pt x="5183" y="26878"/>
                    </a:cubicBezTo>
                    <a:lnTo>
                      <a:pt x="5134" y="26839"/>
                    </a:lnTo>
                    <a:cubicBezTo>
                      <a:pt x="4757" y="26504"/>
                      <a:pt x="4502" y="25988"/>
                      <a:pt x="4178" y="25541"/>
                    </a:cubicBezTo>
                    <a:cubicBezTo>
                      <a:pt x="3857" y="25091"/>
                      <a:pt x="3536" y="24623"/>
                      <a:pt x="3344" y="24086"/>
                    </a:cubicBezTo>
                    <a:cubicBezTo>
                      <a:pt x="2914" y="23039"/>
                      <a:pt x="2398" y="21999"/>
                      <a:pt x="2178" y="20858"/>
                    </a:cubicBezTo>
                    <a:cubicBezTo>
                      <a:pt x="1585" y="18631"/>
                      <a:pt x="1117" y="16314"/>
                      <a:pt x="1051" y="14025"/>
                    </a:cubicBezTo>
                    <a:cubicBezTo>
                      <a:pt x="1019" y="13449"/>
                      <a:pt x="1009" y="12866"/>
                      <a:pt x="1030" y="12290"/>
                    </a:cubicBezTo>
                    <a:cubicBezTo>
                      <a:pt x="1138" y="11714"/>
                      <a:pt x="1044" y="11131"/>
                      <a:pt x="1114" y="10556"/>
                    </a:cubicBezTo>
                    <a:cubicBezTo>
                      <a:pt x="1183" y="9980"/>
                      <a:pt x="1239" y="9404"/>
                      <a:pt x="1264" y="8818"/>
                    </a:cubicBezTo>
                    <a:cubicBezTo>
                      <a:pt x="1292" y="8235"/>
                      <a:pt x="1515" y="7680"/>
                      <a:pt x="1543" y="7097"/>
                    </a:cubicBezTo>
                    <a:cubicBezTo>
                      <a:pt x="1574" y="6511"/>
                      <a:pt x="1798" y="5960"/>
                      <a:pt x="1888" y="5384"/>
                    </a:cubicBezTo>
                    <a:cubicBezTo>
                      <a:pt x="1927" y="5094"/>
                      <a:pt x="1962" y="4804"/>
                      <a:pt x="2035" y="4522"/>
                    </a:cubicBezTo>
                    <a:cubicBezTo>
                      <a:pt x="2112" y="4239"/>
                      <a:pt x="2209" y="3963"/>
                      <a:pt x="2279" y="3681"/>
                    </a:cubicBezTo>
                    <a:cubicBezTo>
                      <a:pt x="2321" y="3087"/>
                      <a:pt x="2604" y="2560"/>
                      <a:pt x="2684" y="1974"/>
                    </a:cubicBezTo>
                    <a:cubicBezTo>
                      <a:pt x="2726" y="1681"/>
                      <a:pt x="2876" y="1426"/>
                      <a:pt x="2963" y="1147"/>
                    </a:cubicBezTo>
                    <a:cubicBezTo>
                      <a:pt x="3050" y="864"/>
                      <a:pt x="3106" y="575"/>
                      <a:pt x="3124" y="282"/>
                    </a:cubicBezTo>
                    <a:lnTo>
                      <a:pt x="3124" y="222"/>
                    </a:lnTo>
                    <a:cubicBezTo>
                      <a:pt x="3127" y="135"/>
                      <a:pt x="3075" y="55"/>
                      <a:pt x="2995" y="20"/>
                    </a:cubicBezTo>
                    <a:cubicBezTo>
                      <a:pt x="2967" y="7"/>
                      <a:pt x="2937" y="1"/>
                      <a:pt x="2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7"/>
              <p:cNvSpPr/>
              <p:nvPr/>
            </p:nvSpPr>
            <p:spPr>
              <a:xfrm>
                <a:off x="2092825" y="774425"/>
                <a:ext cx="471925" cy="6433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25734" extrusionOk="0">
                    <a:moveTo>
                      <a:pt x="676" y="0"/>
                    </a:moveTo>
                    <a:cubicBezTo>
                      <a:pt x="586" y="0"/>
                      <a:pt x="500" y="54"/>
                      <a:pt x="465" y="147"/>
                    </a:cubicBezTo>
                    <a:cubicBezTo>
                      <a:pt x="335" y="509"/>
                      <a:pt x="252" y="886"/>
                      <a:pt x="220" y="1270"/>
                    </a:cubicBezTo>
                    <a:cubicBezTo>
                      <a:pt x="185" y="1651"/>
                      <a:pt x="227" y="2035"/>
                      <a:pt x="157" y="2415"/>
                    </a:cubicBezTo>
                    <a:cubicBezTo>
                      <a:pt x="25" y="3169"/>
                      <a:pt x="126" y="3933"/>
                      <a:pt x="7" y="4690"/>
                    </a:cubicBezTo>
                    <a:cubicBezTo>
                      <a:pt x="0" y="5071"/>
                      <a:pt x="32" y="5455"/>
                      <a:pt x="42" y="5835"/>
                    </a:cubicBezTo>
                    <a:cubicBezTo>
                      <a:pt x="53" y="6215"/>
                      <a:pt x="32" y="6592"/>
                      <a:pt x="32" y="6976"/>
                    </a:cubicBezTo>
                    <a:cubicBezTo>
                      <a:pt x="21" y="7740"/>
                      <a:pt x="196" y="8494"/>
                      <a:pt x="189" y="9258"/>
                    </a:cubicBezTo>
                    <a:cubicBezTo>
                      <a:pt x="562" y="12274"/>
                      <a:pt x="1058" y="15383"/>
                      <a:pt x="2660" y="18105"/>
                    </a:cubicBezTo>
                    <a:lnTo>
                      <a:pt x="3305" y="19093"/>
                    </a:lnTo>
                    <a:lnTo>
                      <a:pt x="4038" y="20018"/>
                    </a:lnTo>
                    <a:cubicBezTo>
                      <a:pt x="4272" y="20332"/>
                      <a:pt x="4551" y="20611"/>
                      <a:pt x="4862" y="20848"/>
                    </a:cubicBezTo>
                    <a:cubicBezTo>
                      <a:pt x="5172" y="21089"/>
                      <a:pt x="5431" y="21382"/>
                      <a:pt x="5734" y="21626"/>
                    </a:cubicBezTo>
                    <a:cubicBezTo>
                      <a:pt x="6027" y="21881"/>
                      <a:pt x="6331" y="22125"/>
                      <a:pt x="6645" y="22349"/>
                    </a:cubicBezTo>
                    <a:cubicBezTo>
                      <a:pt x="6980" y="22551"/>
                      <a:pt x="7322" y="22740"/>
                      <a:pt x="7622" y="22987"/>
                    </a:cubicBezTo>
                    <a:cubicBezTo>
                      <a:pt x="7926" y="23235"/>
                      <a:pt x="8271" y="23413"/>
                      <a:pt x="8613" y="23598"/>
                    </a:cubicBezTo>
                    <a:cubicBezTo>
                      <a:pt x="8959" y="23780"/>
                      <a:pt x="9315" y="23940"/>
                      <a:pt x="9678" y="24073"/>
                    </a:cubicBezTo>
                    <a:cubicBezTo>
                      <a:pt x="11133" y="24610"/>
                      <a:pt x="12567" y="25217"/>
                      <a:pt x="14106" y="25434"/>
                    </a:cubicBezTo>
                    <a:cubicBezTo>
                      <a:pt x="14490" y="25497"/>
                      <a:pt x="14871" y="25535"/>
                      <a:pt x="15254" y="25587"/>
                    </a:cubicBezTo>
                    <a:cubicBezTo>
                      <a:pt x="15638" y="25640"/>
                      <a:pt x="16019" y="25713"/>
                      <a:pt x="16406" y="25727"/>
                    </a:cubicBezTo>
                    <a:cubicBezTo>
                      <a:pt x="16499" y="25731"/>
                      <a:pt x="16593" y="25733"/>
                      <a:pt x="16686" y="25733"/>
                    </a:cubicBezTo>
                    <a:cubicBezTo>
                      <a:pt x="17365" y="25733"/>
                      <a:pt x="18048" y="25626"/>
                      <a:pt x="18716" y="25479"/>
                    </a:cubicBezTo>
                    <a:cubicBezTo>
                      <a:pt x="18793" y="25458"/>
                      <a:pt x="18852" y="25395"/>
                      <a:pt x="18863" y="25315"/>
                    </a:cubicBezTo>
                    <a:cubicBezTo>
                      <a:pt x="18877" y="25214"/>
                      <a:pt x="18804" y="25120"/>
                      <a:pt x="18699" y="25113"/>
                    </a:cubicBezTo>
                    <a:lnTo>
                      <a:pt x="18688" y="25113"/>
                    </a:lnTo>
                    <a:cubicBezTo>
                      <a:pt x="17945" y="25029"/>
                      <a:pt x="17216" y="24837"/>
                      <a:pt x="16479" y="24788"/>
                    </a:cubicBezTo>
                    <a:cubicBezTo>
                      <a:pt x="15743" y="24739"/>
                      <a:pt x="15007" y="24663"/>
                      <a:pt x="14291" y="24474"/>
                    </a:cubicBezTo>
                    <a:cubicBezTo>
                      <a:pt x="12864" y="24136"/>
                      <a:pt x="11395" y="23846"/>
                      <a:pt x="10089" y="23151"/>
                    </a:cubicBezTo>
                    <a:cubicBezTo>
                      <a:pt x="7434" y="21968"/>
                      <a:pt x="4939" y="20119"/>
                      <a:pt x="3508" y="17613"/>
                    </a:cubicBezTo>
                    <a:cubicBezTo>
                      <a:pt x="3316" y="17303"/>
                      <a:pt x="3145" y="16981"/>
                      <a:pt x="2991" y="16653"/>
                    </a:cubicBezTo>
                    <a:cubicBezTo>
                      <a:pt x="2845" y="16315"/>
                      <a:pt x="2646" y="16008"/>
                      <a:pt x="2548" y="15648"/>
                    </a:cubicBezTo>
                    <a:cubicBezTo>
                      <a:pt x="2380" y="14926"/>
                      <a:pt x="2049" y="14266"/>
                      <a:pt x="1854" y="13551"/>
                    </a:cubicBezTo>
                    <a:cubicBezTo>
                      <a:pt x="1658" y="12836"/>
                      <a:pt x="1588" y="12099"/>
                      <a:pt x="1337" y="11387"/>
                    </a:cubicBezTo>
                    <a:cubicBezTo>
                      <a:pt x="1229" y="11028"/>
                      <a:pt x="1208" y="10658"/>
                      <a:pt x="1180" y="10284"/>
                    </a:cubicBezTo>
                    <a:cubicBezTo>
                      <a:pt x="1156" y="9908"/>
                      <a:pt x="1089" y="9541"/>
                      <a:pt x="1040" y="9171"/>
                    </a:cubicBezTo>
                    <a:cubicBezTo>
                      <a:pt x="985" y="8801"/>
                      <a:pt x="946" y="8431"/>
                      <a:pt x="929" y="8058"/>
                    </a:cubicBezTo>
                    <a:cubicBezTo>
                      <a:pt x="915" y="7688"/>
                      <a:pt x="929" y="7311"/>
                      <a:pt x="883" y="6938"/>
                    </a:cubicBezTo>
                    <a:cubicBezTo>
                      <a:pt x="761" y="6194"/>
                      <a:pt x="821" y="5444"/>
                      <a:pt x="824" y="4701"/>
                    </a:cubicBezTo>
                    <a:cubicBezTo>
                      <a:pt x="821" y="4324"/>
                      <a:pt x="761" y="3950"/>
                      <a:pt x="796" y="3574"/>
                    </a:cubicBezTo>
                    <a:cubicBezTo>
                      <a:pt x="838" y="3200"/>
                      <a:pt x="845" y="2823"/>
                      <a:pt x="824" y="2450"/>
                    </a:cubicBezTo>
                    <a:cubicBezTo>
                      <a:pt x="810" y="2073"/>
                      <a:pt x="890" y="1703"/>
                      <a:pt x="918" y="1333"/>
                    </a:cubicBezTo>
                    <a:cubicBezTo>
                      <a:pt x="946" y="956"/>
                      <a:pt x="939" y="576"/>
                      <a:pt x="897" y="202"/>
                    </a:cubicBezTo>
                    <a:lnTo>
                      <a:pt x="897" y="199"/>
                    </a:lnTo>
                    <a:cubicBezTo>
                      <a:pt x="883" y="115"/>
                      <a:pt x="831" y="45"/>
                      <a:pt x="754" y="14"/>
                    </a:cubicBezTo>
                    <a:cubicBezTo>
                      <a:pt x="729" y="5"/>
                      <a:pt x="702" y="0"/>
                      <a:pt x="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7"/>
              <p:cNvSpPr/>
              <p:nvPr/>
            </p:nvSpPr>
            <p:spPr>
              <a:xfrm>
                <a:off x="2358300" y="728775"/>
                <a:ext cx="519850" cy="524550"/>
              </a:xfrm>
              <a:custGeom>
                <a:avLst/>
                <a:gdLst/>
                <a:ahLst/>
                <a:cxnLst/>
                <a:rect l="l" t="t" r="r" b="b"/>
                <a:pathLst>
                  <a:path w="20794" h="20982" extrusionOk="0">
                    <a:moveTo>
                      <a:pt x="225" y="0"/>
                    </a:moveTo>
                    <a:cubicBezTo>
                      <a:pt x="219" y="0"/>
                      <a:pt x="213" y="0"/>
                      <a:pt x="207" y="1"/>
                    </a:cubicBezTo>
                    <a:cubicBezTo>
                      <a:pt x="88" y="15"/>
                      <a:pt x="1" y="119"/>
                      <a:pt x="15" y="242"/>
                    </a:cubicBezTo>
                    <a:cubicBezTo>
                      <a:pt x="305" y="2887"/>
                      <a:pt x="1100" y="5434"/>
                      <a:pt x="2207" y="7849"/>
                    </a:cubicBezTo>
                    <a:cubicBezTo>
                      <a:pt x="2423" y="8481"/>
                      <a:pt x="2821" y="9022"/>
                      <a:pt x="3086" y="9633"/>
                    </a:cubicBezTo>
                    <a:cubicBezTo>
                      <a:pt x="3219" y="9936"/>
                      <a:pt x="3334" y="10257"/>
                      <a:pt x="3508" y="10537"/>
                    </a:cubicBezTo>
                    <a:lnTo>
                      <a:pt x="4049" y="11378"/>
                    </a:lnTo>
                    <a:cubicBezTo>
                      <a:pt x="4412" y="11936"/>
                      <a:pt x="4754" y="12515"/>
                      <a:pt x="5162" y="13039"/>
                    </a:cubicBezTo>
                    <a:cubicBezTo>
                      <a:pt x="5574" y="13562"/>
                      <a:pt x="5965" y="14107"/>
                      <a:pt x="6412" y="14606"/>
                    </a:cubicBezTo>
                    <a:lnTo>
                      <a:pt x="7811" y="16043"/>
                    </a:lnTo>
                    <a:cubicBezTo>
                      <a:pt x="8279" y="16529"/>
                      <a:pt x="8876" y="16846"/>
                      <a:pt x="9354" y="17331"/>
                    </a:cubicBezTo>
                    <a:cubicBezTo>
                      <a:pt x="9835" y="17816"/>
                      <a:pt x="10477" y="18075"/>
                      <a:pt x="11004" y="18486"/>
                    </a:cubicBezTo>
                    <a:cubicBezTo>
                      <a:pt x="11556" y="18877"/>
                      <a:pt x="12156" y="19191"/>
                      <a:pt x="12791" y="19425"/>
                    </a:cubicBezTo>
                    <a:cubicBezTo>
                      <a:pt x="13102" y="19558"/>
                      <a:pt x="13412" y="19687"/>
                      <a:pt x="13733" y="19788"/>
                    </a:cubicBezTo>
                    <a:lnTo>
                      <a:pt x="14672" y="20155"/>
                    </a:lnTo>
                    <a:cubicBezTo>
                      <a:pt x="15318" y="20343"/>
                      <a:pt x="15960" y="20559"/>
                      <a:pt x="16623" y="20664"/>
                    </a:cubicBezTo>
                    <a:cubicBezTo>
                      <a:pt x="17286" y="20769"/>
                      <a:pt x="17946" y="20877"/>
                      <a:pt x="18612" y="20961"/>
                    </a:cubicBezTo>
                    <a:cubicBezTo>
                      <a:pt x="18719" y="20975"/>
                      <a:pt x="18827" y="20981"/>
                      <a:pt x="18934" y="20981"/>
                    </a:cubicBezTo>
                    <a:cubicBezTo>
                      <a:pt x="19160" y="20981"/>
                      <a:pt x="19387" y="20955"/>
                      <a:pt x="19614" y="20929"/>
                    </a:cubicBezTo>
                    <a:cubicBezTo>
                      <a:pt x="19952" y="20891"/>
                      <a:pt x="20287" y="20859"/>
                      <a:pt x="20615" y="20800"/>
                    </a:cubicBezTo>
                    <a:cubicBezTo>
                      <a:pt x="20685" y="20786"/>
                      <a:pt x="20744" y="20734"/>
                      <a:pt x="20762" y="20664"/>
                    </a:cubicBezTo>
                    <a:cubicBezTo>
                      <a:pt x="20793" y="20563"/>
                      <a:pt x="20734" y="20458"/>
                      <a:pt x="20633" y="20434"/>
                    </a:cubicBezTo>
                    <a:lnTo>
                      <a:pt x="20619" y="20434"/>
                    </a:lnTo>
                    <a:cubicBezTo>
                      <a:pt x="19973" y="20263"/>
                      <a:pt x="19342" y="20137"/>
                      <a:pt x="18706" y="20022"/>
                    </a:cubicBezTo>
                    <a:cubicBezTo>
                      <a:pt x="18392" y="19966"/>
                      <a:pt x="18075" y="19966"/>
                      <a:pt x="17757" y="19924"/>
                    </a:cubicBezTo>
                    <a:cubicBezTo>
                      <a:pt x="17440" y="19879"/>
                      <a:pt x="17132" y="19778"/>
                      <a:pt x="16822" y="19708"/>
                    </a:cubicBezTo>
                    <a:cubicBezTo>
                      <a:pt x="15597" y="19390"/>
                      <a:pt x="14327" y="19142"/>
                      <a:pt x="13210" y="18511"/>
                    </a:cubicBezTo>
                    <a:cubicBezTo>
                      <a:pt x="10882" y="17485"/>
                      <a:pt x="8823" y="15883"/>
                      <a:pt x="7148" y="13950"/>
                    </a:cubicBezTo>
                    <a:lnTo>
                      <a:pt x="6523" y="13227"/>
                    </a:lnTo>
                    <a:cubicBezTo>
                      <a:pt x="6314" y="12983"/>
                      <a:pt x="6101" y="12742"/>
                      <a:pt x="5934" y="12466"/>
                    </a:cubicBezTo>
                    <a:cubicBezTo>
                      <a:pt x="5613" y="11908"/>
                      <a:pt x="5162" y="11444"/>
                      <a:pt x="4831" y="10889"/>
                    </a:cubicBezTo>
                    <a:cubicBezTo>
                      <a:pt x="4499" y="10334"/>
                      <a:pt x="4238" y="9751"/>
                      <a:pt x="3833" y="9235"/>
                    </a:cubicBezTo>
                    <a:cubicBezTo>
                      <a:pt x="3491" y="8687"/>
                      <a:pt x="3306" y="8059"/>
                      <a:pt x="2985" y="7493"/>
                    </a:cubicBezTo>
                    <a:cubicBezTo>
                      <a:pt x="2828" y="7211"/>
                      <a:pt x="2695" y="6918"/>
                      <a:pt x="2580" y="6614"/>
                    </a:cubicBezTo>
                    <a:cubicBezTo>
                      <a:pt x="2475" y="6307"/>
                      <a:pt x="2381" y="6000"/>
                      <a:pt x="2241" y="5707"/>
                    </a:cubicBezTo>
                    <a:cubicBezTo>
                      <a:pt x="2095" y="5417"/>
                      <a:pt x="1969" y="5117"/>
                      <a:pt x="1861" y="4813"/>
                    </a:cubicBezTo>
                    <a:lnTo>
                      <a:pt x="1582" y="3881"/>
                    </a:lnTo>
                    <a:cubicBezTo>
                      <a:pt x="1282" y="3299"/>
                      <a:pt x="1222" y="2643"/>
                      <a:pt x="971" y="2042"/>
                    </a:cubicBezTo>
                    <a:cubicBezTo>
                      <a:pt x="852" y="1735"/>
                      <a:pt x="835" y="1404"/>
                      <a:pt x="765" y="1090"/>
                    </a:cubicBezTo>
                    <a:cubicBezTo>
                      <a:pt x="692" y="772"/>
                      <a:pt x="584" y="465"/>
                      <a:pt x="448" y="172"/>
                    </a:cubicBezTo>
                    <a:lnTo>
                      <a:pt x="427" y="123"/>
                    </a:lnTo>
                    <a:cubicBezTo>
                      <a:pt x="388" y="45"/>
                      <a:pt x="309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7"/>
              <p:cNvSpPr/>
              <p:nvPr/>
            </p:nvSpPr>
            <p:spPr>
              <a:xfrm>
                <a:off x="2635325" y="759825"/>
                <a:ext cx="372025" cy="408150"/>
              </a:xfrm>
              <a:custGeom>
                <a:avLst/>
                <a:gdLst/>
                <a:ahLst/>
                <a:cxnLst/>
                <a:rect l="l" t="t" r="r" b="b"/>
                <a:pathLst>
                  <a:path w="14881" h="16326" extrusionOk="0">
                    <a:moveTo>
                      <a:pt x="241" y="1"/>
                    </a:moveTo>
                    <a:cubicBezTo>
                      <a:pt x="236" y="1"/>
                      <a:pt x="232" y="1"/>
                      <a:pt x="227" y="1"/>
                    </a:cubicBezTo>
                    <a:cubicBezTo>
                      <a:pt x="101" y="5"/>
                      <a:pt x="0" y="113"/>
                      <a:pt x="4" y="242"/>
                    </a:cubicBezTo>
                    <a:cubicBezTo>
                      <a:pt x="21" y="483"/>
                      <a:pt x="77" y="720"/>
                      <a:pt x="171" y="943"/>
                    </a:cubicBezTo>
                    <a:cubicBezTo>
                      <a:pt x="276" y="1156"/>
                      <a:pt x="422" y="1345"/>
                      <a:pt x="492" y="1572"/>
                    </a:cubicBezTo>
                    <a:cubicBezTo>
                      <a:pt x="611" y="2039"/>
                      <a:pt x="935" y="2402"/>
                      <a:pt x="1047" y="2873"/>
                    </a:cubicBezTo>
                    <a:cubicBezTo>
                      <a:pt x="1274" y="3285"/>
                      <a:pt x="1487" y="3697"/>
                      <a:pt x="1686" y="4130"/>
                    </a:cubicBezTo>
                    <a:cubicBezTo>
                      <a:pt x="1881" y="4559"/>
                      <a:pt x="2185" y="4922"/>
                      <a:pt x="2370" y="5362"/>
                    </a:cubicBezTo>
                    <a:cubicBezTo>
                      <a:pt x="2551" y="5805"/>
                      <a:pt x="2949" y="6112"/>
                      <a:pt x="3092" y="6576"/>
                    </a:cubicBezTo>
                    <a:cubicBezTo>
                      <a:pt x="3239" y="7037"/>
                      <a:pt x="3553" y="7403"/>
                      <a:pt x="3808" y="7797"/>
                    </a:cubicBezTo>
                    <a:cubicBezTo>
                      <a:pt x="4066" y="8188"/>
                      <a:pt x="4279" y="8618"/>
                      <a:pt x="4582" y="8984"/>
                    </a:cubicBezTo>
                    <a:cubicBezTo>
                      <a:pt x="4882" y="9350"/>
                      <a:pt x="5106" y="9773"/>
                      <a:pt x="5406" y="10139"/>
                    </a:cubicBezTo>
                    <a:cubicBezTo>
                      <a:pt x="5720" y="10495"/>
                      <a:pt x="6013" y="10868"/>
                      <a:pt x="6285" y="11256"/>
                    </a:cubicBezTo>
                    <a:cubicBezTo>
                      <a:pt x="6561" y="11643"/>
                      <a:pt x="6948" y="11940"/>
                      <a:pt x="7235" y="12324"/>
                    </a:cubicBezTo>
                    <a:cubicBezTo>
                      <a:pt x="7381" y="12512"/>
                      <a:pt x="7524" y="12701"/>
                      <a:pt x="7713" y="12858"/>
                    </a:cubicBezTo>
                    <a:cubicBezTo>
                      <a:pt x="7901" y="13008"/>
                      <a:pt x="8069" y="13175"/>
                      <a:pt x="8219" y="13364"/>
                    </a:cubicBezTo>
                    <a:cubicBezTo>
                      <a:pt x="8519" y="13744"/>
                      <a:pt x="8903" y="14044"/>
                      <a:pt x="9304" y="14313"/>
                    </a:cubicBezTo>
                    <a:cubicBezTo>
                      <a:pt x="10117" y="14833"/>
                      <a:pt x="10850" y="15499"/>
                      <a:pt x="11792" y="15848"/>
                    </a:cubicBezTo>
                    <a:cubicBezTo>
                      <a:pt x="12270" y="15995"/>
                      <a:pt x="12731" y="16180"/>
                      <a:pt x="13220" y="16299"/>
                    </a:cubicBezTo>
                    <a:cubicBezTo>
                      <a:pt x="13366" y="16317"/>
                      <a:pt x="13513" y="16326"/>
                      <a:pt x="13660" y="16326"/>
                    </a:cubicBezTo>
                    <a:cubicBezTo>
                      <a:pt x="13764" y="16326"/>
                      <a:pt x="13869" y="16321"/>
                      <a:pt x="13973" y="16313"/>
                    </a:cubicBezTo>
                    <a:cubicBezTo>
                      <a:pt x="14225" y="16264"/>
                      <a:pt x="14476" y="16225"/>
                      <a:pt x="14713" y="16159"/>
                    </a:cubicBezTo>
                    <a:cubicBezTo>
                      <a:pt x="14773" y="16142"/>
                      <a:pt x="14818" y="16096"/>
                      <a:pt x="14842" y="16040"/>
                    </a:cubicBezTo>
                    <a:cubicBezTo>
                      <a:pt x="14881" y="15943"/>
                      <a:pt x="14828" y="15831"/>
                      <a:pt x="14727" y="15796"/>
                    </a:cubicBezTo>
                    <a:lnTo>
                      <a:pt x="14703" y="15789"/>
                    </a:lnTo>
                    <a:cubicBezTo>
                      <a:pt x="14476" y="15705"/>
                      <a:pt x="14256" y="15650"/>
                      <a:pt x="14043" y="15587"/>
                    </a:cubicBezTo>
                    <a:cubicBezTo>
                      <a:pt x="13844" y="15496"/>
                      <a:pt x="13635" y="15426"/>
                      <a:pt x="13418" y="15377"/>
                    </a:cubicBezTo>
                    <a:cubicBezTo>
                      <a:pt x="13216" y="15308"/>
                      <a:pt x="12996" y="15290"/>
                      <a:pt x="12787" y="15220"/>
                    </a:cubicBezTo>
                    <a:cubicBezTo>
                      <a:pt x="12577" y="15150"/>
                      <a:pt x="12385" y="15042"/>
                      <a:pt x="12190" y="14952"/>
                    </a:cubicBezTo>
                    <a:cubicBezTo>
                      <a:pt x="11419" y="14540"/>
                      <a:pt x="10581" y="14170"/>
                      <a:pt x="9936" y="13528"/>
                    </a:cubicBezTo>
                    <a:cubicBezTo>
                      <a:pt x="9597" y="13228"/>
                      <a:pt x="9273" y="12924"/>
                      <a:pt x="8906" y="12645"/>
                    </a:cubicBezTo>
                    <a:cubicBezTo>
                      <a:pt x="8540" y="12366"/>
                      <a:pt x="8295" y="11968"/>
                      <a:pt x="7936" y="11675"/>
                    </a:cubicBezTo>
                    <a:cubicBezTo>
                      <a:pt x="7580" y="11381"/>
                      <a:pt x="7371" y="10956"/>
                      <a:pt x="7043" y="10631"/>
                    </a:cubicBezTo>
                    <a:cubicBezTo>
                      <a:pt x="6889" y="10464"/>
                      <a:pt x="6732" y="10293"/>
                      <a:pt x="6589" y="10115"/>
                    </a:cubicBezTo>
                    <a:cubicBezTo>
                      <a:pt x="6446" y="9933"/>
                      <a:pt x="6327" y="9734"/>
                      <a:pt x="6195" y="9546"/>
                    </a:cubicBezTo>
                    <a:cubicBezTo>
                      <a:pt x="5929" y="9172"/>
                      <a:pt x="5566" y="8858"/>
                      <a:pt x="5371" y="8433"/>
                    </a:cubicBezTo>
                    <a:cubicBezTo>
                      <a:pt x="5176" y="8010"/>
                      <a:pt x="4827" y="7693"/>
                      <a:pt x="4586" y="7295"/>
                    </a:cubicBezTo>
                    <a:cubicBezTo>
                      <a:pt x="4345" y="6897"/>
                      <a:pt x="4094" y="6510"/>
                      <a:pt x="3814" y="6140"/>
                    </a:cubicBezTo>
                    <a:cubicBezTo>
                      <a:pt x="3535" y="5770"/>
                      <a:pt x="3399" y="5309"/>
                      <a:pt x="3117" y="4939"/>
                    </a:cubicBezTo>
                    <a:cubicBezTo>
                      <a:pt x="2980" y="4751"/>
                      <a:pt x="2862" y="4548"/>
                      <a:pt x="2757" y="4342"/>
                    </a:cubicBezTo>
                    <a:cubicBezTo>
                      <a:pt x="2670" y="4126"/>
                      <a:pt x="2565" y="3917"/>
                      <a:pt x="2439" y="3721"/>
                    </a:cubicBezTo>
                    <a:cubicBezTo>
                      <a:pt x="2146" y="3351"/>
                      <a:pt x="1975" y="2919"/>
                      <a:pt x="1776" y="2500"/>
                    </a:cubicBezTo>
                    <a:cubicBezTo>
                      <a:pt x="1658" y="2301"/>
                      <a:pt x="1501" y="2123"/>
                      <a:pt x="1424" y="1900"/>
                    </a:cubicBezTo>
                    <a:cubicBezTo>
                      <a:pt x="1340" y="1680"/>
                      <a:pt x="1229" y="1477"/>
                      <a:pt x="1092" y="1289"/>
                    </a:cubicBezTo>
                    <a:cubicBezTo>
                      <a:pt x="956" y="1093"/>
                      <a:pt x="907" y="860"/>
                      <a:pt x="817" y="647"/>
                    </a:cubicBezTo>
                    <a:cubicBezTo>
                      <a:pt x="709" y="434"/>
                      <a:pt x="572" y="242"/>
                      <a:pt x="408" y="71"/>
                    </a:cubicBezTo>
                    <a:lnTo>
                      <a:pt x="401" y="67"/>
                    </a:lnTo>
                    <a:cubicBezTo>
                      <a:pt x="359" y="22"/>
                      <a:pt x="302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7"/>
              <p:cNvSpPr/>
              <p:nvPr/>
            </p:nvSpPr>
            <p:spPr>
              <a:xfrm>
                <a:off x="859425" y="482925"/>
                <a:ext cx="603650" cy="2816925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112677" extrusionOk="0">
                    <a:moveTo>
                      <a:pt x="20907" y="0"/>
                    </a:moveTo>
                    <a:cubicBezTo>
                      <a:pt x="20428" y="0"/>
                      <a:pt x="19949" y="23"/>
                      <a:pt x="19471" y="67"/>
                    </a:cubicBezTo>
                    <a:cubicBezTo>
                      <a:pt x="17984" y="203"/>
                      <a:pt x="16543" y="590"/>
                      <a:pt x="15126" y="1009"/>
                    </a:cubicBezTo>
                    <a:cubicBezTo>
                      <a:pt x="14424" y="1236"/>
                      <a:pt x="13709" y="1498"/>
                      <a:pt x="13042" y="1843"/>
                    </a:cubicBezTo>
                    <a:cubicBezTo>
                      <a:pt x="12376" y="2192"/>
                      <a:pt x="11744" y="2600"/>
                      <a:pt x="11151" y="3061"/>
                    </a:cubicBezTo>
                    <a:cubicBezTo>
                      <a:pt x="9975" y="3979"/>
                      <a:pt x="8882" y="5005"/>
                      <a:pt x="7947" y="6156"/>
                    </a:cubicBezTo>
                    <a:cubicBezTo>
                      <a:pt x="6105" y="8498"/>
                      <a:pt x="4688" y="11109"/>
                      <a:pt x="3543" y="13834"/>
                    </a:cubicBezTo>
                    <a:cubicBezTo>
                      <a:pt x="2402" y="16560"/>
                      <a:pt x="1659" y="19421"/>
                      <a:pt x="1072" y="22311"/>
                    </a:cubicBezTo>
                    <a:cubicBezTo>
                      <a:pt x="482" y="25197"/>
                      <a:pt x="332" y="28153"/>
                      <a:pt x="277" y="31102"/>
                    </a:cubicBezTo>
                    <a:cubicBezTo>
                      <a:pt x="221" y="34051"/>
                      <a:pt x="577" y="37021"/>
                      <a:pt x="1383" y="39879"/>
                    </a:cubicBezTo>
                    <a:cubicBezTo>
                      <a:pt x="1568" y="40594"/>
                      <a:pt x="1809" y="41303"/>
                      <a:pt x="2035" y="42007"/>
                    </a:cubicBezTo>
                    <a:lnTo>
                      <a:pt x="2733" y="44070"/>
                    </a:lnTo>
                    <a:cubicBezTo>
                      <a:pt x="2978" y="44754"/>
                      <a:pt x="3159" y="45462"/>
                      <a:pt x="3400" y="46146"/>
                    </a:cubicBezTo>
                    <a:cubicBezTo>
                      <a:pt x="3634" y="46830"/>
                      <a:pt x="3854" y="47525"/>
                      <a:pt x="4053" y="48223"/>
                    </a:cubicBezTo>
                    <a:cubicBezTo>
                      <a:pt x="4915" y="50997"/>
                      <a:pt x="5546" y="53838"/>
                      <a:pt x="6077" y="56686"/>
                    </a:cubicBezTo>
                    <a:cubicBezTo>
                      <a:pt x="6227" y="57398"/>
                      <a:pt x="6356" y="58113"/>
                      <a:pt x="6457" y="58828"/>
                    </a:cubicBezTo>
                    <a:cubicBezTo>
                      <a:pt x="6558" y="59544"/>
                      <a:pt x="6698" y="60259"/>
                      <a:pt x="6764" y="60978"/>
                    </a:cubicBezTo>
                    <a:cubicBezTo>
                      <a:pt x="6827" y="61697"/>
                      <a:pt x="6911" y="62416"/>
                      <a:pt x="6963" y="63142"/>
                    </a:cubicBezTo>
                    <a:lnTo>
                      <a:pt x="7071" y="65306"/>
                    </a:lnTo>
                    <a:cubicBezTo>
                      <a:pt x="7113" y="68185"/>
                      <a:pt x="7050" y="71099"/>
                      <a:pt x="6345" y="73880"/>
                    </a:cubicBezTo>
                    <a:cubicBezTo>
                      <a:pt x="6017" y="75272"/>
                      <a:pt x="5532" y="76616"/>
                      <a:pt x="4963" y="77918"/>
                    </a:cubicBezTo>
                    <a:cubicBezTo>
                      <a:pt x="4841" y="78253"/>
                      <a:pt x="4653" y="78553"/>
                      <a:pt x="4478" y="78860"/>
                    </a:cubicBezTo>
                    <a:lnTo>
                      <a:pt x="3955" y="79785"/>
                    </a:lnTo>
                    <a:cubicBezTo>
                      <a:pt x="3784" y="80092"/>
                      <a:pt x="3557" y="80409"/>
                      <a:pt x="3365" y="80731"/>
                    </a:cubicBezTo>
                    <a:cubicBezTo>
                      <a:pt x="3173" y="81048"/>
                      <a:pt x="2995" y="81380"/>
                      <a:pt x="2807" y="81704"/>
                    </a:cubicBezTo>
                    <a:cubicBezTo>
                      <a:pt x="1386" y="84346"/>
                      <a:pt x="629" y="87291"/>
                      <a:pt x="311" y="90237"/>
                    </a:cubicBezTo>
                    <a:cubicBezTo>
                      <a:pt x="1" y="93193"/>
                      <a:pt x="106" y="96177"/>
                      <a:pt x="622" y="99104"/>
                    </a:cubicBezTo>
                    <a:cubicBezTo>
                      <a:pt x="894" y="100574"/>
                      <a:pt x="1310" y="102012"/>
                      <a:pt x="1861" y="103400"/>
                    </a:cubicBezTo>
                    <a:cubicBezTo>
                      <a:pt x="2419" y="104782"/>
                      <a:pt x="3138" y="106126"/>
                      <a:pt x="4080" y="107309"/>
                    </a:cubicBezTo>
                    <a:cubicBezTo>
                      <a:pt x="5023" y="108492"/>
                      <a:pt x="6216" y="109539"/>
                      <a:pt x="7514" y="110272"/>
                    </a:cubicBezTo>
                    <a:cubicBezTo>
                      <a:pt x="8809" y="111005"/>
                      <a:pt x="10167" y="111657"/>
                      <a:pt x="11601" y="112087"/>
                    </a:cubicBezTo>
                    <a:cubicBezTo>
                      <a:pt x="12812" y="112446"/>
                      <a:pt x="14082" y="112676"/>
                      <a:pt x="15352" y="112676"/>
                    </a:cubicBezTo>
                    <a:cubicBezTo>
                      <a:pt x="15586" y="112676"/>
                      <a:pt x="15820" y="112668"/>
                      <a:pt x="16054" y="112652"/>
                    </a:cubicBezTo>
                    <a:cubicBezTo>
                      <a:pt x="17555" y="112547"/>
                      <a:pt x="19062" y="112230"/>
                      <a:pt x="20357" y="111396"/>
                    </a:cubicBezTo>
                    <a:cubicBezTo>
                      <a:pt x="20437" y="111347"/>
                      <a:pt x="20465" y="111246"/>
                      <a:pt x="20423" y="111162"/>
                    </a:cubicBezTo>
                    <a:cubicBezTo>
                      <a:pt x="20388" y="111097"/>
                      <a:pt x="20323" y="111059"/>
                      <a:pt x="20255" y="111059"/>
                    </a:cubicBezTo>
                    <a:cubicBezTo>
                      <a:pt x="20227" y="111059"/>
                      <a:pt x="20199" y="111065"/>
                      <a:pt x="20172" y="111078"/>
                    </a:cubicBezTo>
                    <a:lnTo>
                      <a:pt x="20151" y="111092"/>
                    </a:lnTo>
                    <a:cubicBezTo>
                      <a:pt x="18992" y="111681"/>
                      <a:pt x="17651" y="111933"/>
                      <a:pt x="16328" y="111933"/>
                    </a:cubicBezTo>
                    <a:cubicBezTo>
                      <a:pt x="16233" y="111933"/>
                      <a:pt x="16138" y="111932"/>
                      <a:pt x="16044" y="111930"/>
                    </a:cubicBezTo>
                    <a:cubicBezTo>
                      <a:pt x="14630" y="111891"/>
                      <a:pt x="13227" y="111629"/>
                      <a:pt x="11877" y="111193"/>
                    </a:cubicBezTo>
                    <a:cubicBezTo>
                      <a:pt x="10523" y="110757"/>
                      <a:pt x="9197" y="110146"/>
                      <a:pt x="7965" y="109476"/>
                    </a:cubicBezTo>
                    <a:cubicBezTo>
                      <a:pt x="6729" y="108810"/>
                      <a:pt x="5714" y="107815"/>
                      <a:pt x="4852" y="106712"/>
                    </a:cubicBezTo>
                    <a:cubicBezTo>
                      <a:pt x="3156" y="104465"/>
                      <a:pt x="2154" y="101725"/>
                      <a:pt x="1582" y="98920"/>
                    </a:cubicBezTo>
                    <a:cubicBezTo>
                      <a:pt x="1009" y="96114"/>
                      <a:pt x="943" y="93193"/>
                      <a:pt x="1317" y="90352"/>
                    </a:cubicBezTo>
                    <a:cubicBezTo>
                      <a:pt x="1686" y="87511"/>
                      <a:pt x="2458" y="84726"/>
                      <a:pt x="3697" y="82161"/>
                    </a:cubicBezTo>
                    <a:cubicBezTo>
                      <a:pt x="4021" y="81523"/>
                      <a:pt x="4363" y="80923"/>
                      <a:pt x="4758" y="80301"/>
                    </a:cubicBezTo>
                    <a:lnTo>
                      <a:pt x="5330" y="79328"/>
                    </a:lnTo>
                    <a:cubicBezTo>
                      <a:pt x="5515" y="79003"/>
                      <a:pt x="5721" y="78689"/>
                      <a:pt x="5853" y="78333"/>
                    </a:cubicBezTo>
                    <a:cubicBezTo>
                      <a:pt x="6502" y="76982"/>
                      <a:pt x="6963" y="75552"/>
                      <a:pt x="7277" y="74100"/>
                    </a:cubicBezTo>
                    <a:cubicBezTo>
                      <a:pt x="7888" y="71189"/>
                      <a:pt x="8178" y="68223"/>
                      <a:pt x="8045" y="65274"/>
                    </a:cubicBezTo>
                    <a:lnTo>
                      <a:pt x="7912" y="63069"/>
                    </a:lnTo>
                    <a:cubicBezTo>
                      <a:pt x="7849" y="62336"/>
                      <a:pt x="7741" y="61606"/>
                      <a:pt x="7678" y="60873"/>
                    </a:cubicBezTo>
                    <a:cubicBezTo>
                      <a:pt x="7619" y="60141"/>
                      <a:pt x="7487" y="59411"/>
                      <a:pt x="7396" y="58682"/>
                    </a:cubicBezTo>
                    <a:cubicBezTo>
                      <a:pt x="7305" y="57956"/>
                      <a:pt x="7186" y="57230"/>
                      <a:pt x="7047" y="56511"/>
                    </a:cubicBezTo>
                    <a:cubicBezTo>
                      <a:pt x="6537" y="53615"/>
                      <a:pt x="5784" y="50774"/>
                      <a:pt x="4984" y="47951"/>
                    </a:cubicBezTo>
                    <a:cubicBezTo>
                      <a:pt x="4607" y="46534"/>
                      <a:pt x="4157" y="45134"/>
                      <a:pt x="3676" y="43752"/>
                    </a:cubicBezTo>
                    <a:lnTo>
                      <a:pt x="2932" y="41683"/>
                    </a:lnTo>
                    <a:cubicBezTo>
                      <a:pt x="2706" y="40999"/>
                      <a:pt x="2444" y="40332"/>
                      <a:pt x="2280" y="39634"/>
                    </a:cubicBezTo>
                    <a:cubicBezTo>
                      <a:pt x="1906" y="38242"/>
                      <a:pt x="1638" y="36829"/>
                      <a:pt x="1474" y="35401"/>
                    </a:cubicBezTo>
                    <a:cubicBezTo>
                      <a:pt x="1379" y="34686"/>
                      <a:pt x="1285" y="33967"/>
                      <a:pt x="1247" y="33251"/>
                    </a:cubicBezTo>
                    <a:cubicBezTo>
                      <a:pt x="1205" y="32536"/>
                      <a:pt x="1135" y="31817"/>
                      <a:pt x="1132" y="31091"/>
                    </a:cubicBezTo>
                    <a:cubicBezTo>
                      <a:pt x="1048" y="28198"/>
                      <a:pt x="1446" y="25316"/>
                      <a:pt x="1906" y="22468"/>
                    </a:cubicBezTo>
                    <a:cubicBezTo>
                      <a:pt x="2179" y="21044"/>
                      <a:pt x="2479" y="19627"/>
                      <a:pt x="2901" y="18245"/>
                    </a:cubicBezTo>
                    <a:cubicBezTo>
                      <a:pt x="3327" y="16863"/>
                      <a:pt x="3787" y="15488"/>
                      <a:pt x="4328" y="14152"/>
                    </a:cubicBezTo>
                    <a:cubicBezTo>
                      <a:pt x="4869" y="12819"/>
                      <a:pt x="5442" y="11482"/>
                      <a:pt x="6160" y="10236"/>
                    </a:cubicBezTo>
                    <a:cubicBezTo>
                      <a:pt x="6879" y="8987"/>
                      <a:pt x="7699" y="7804"/>
                      <a:pt x="8579" y="6673"/>
                    </a:cubicBezTo>
                    <a:cubicBezTo>
                      <a:pt x="9455" y="5539"/>
                      <a:pt x="10446" y="4495"/>
                      <a:pt x="11587" y="3637"/>
                    </a:cubicBezTo>
                    <a:cubicBezTo>
                      <a:pt x="12732" y="2775"/>
                      <a:pt x="13978" y="2140"/>
                      <a:pt x="15335" y="1651"/>
                    </a:cubicBezTo>
                    <a:cubicBezTo>
                      <a:pt x="16693" y="1163"/>
                      <a:pt x="18113" y="904"/>
                      <a:pt x="19537" y="765"/>
                    </a:cubicBezTo>
                    <a:cubicBezTo>
                      <a:pt x="20297" y="690"/>
                      <a:pt x="21062" y="653"/>
                      <a:pt x="21827" y="653"/>
                    </a:cubicBezTo>
                    <a:cubicBezTo>
                      <a:pt x="22497" y="653"/>
                      <a:pt x="23168" y="682"/>
                      <a:pt x="23836" y="740"/>
                    </a:cubicBezTo>
                    <a:cubicBezTo>
                      <a:pt x="23838" y="740"/>
                      <a:pt x="23839" y="740"/>
                      <a:pt x="23840" y="740"/>
                    </a:cubicBezTo>
                    <a:cubicBezTo>
                      <a:pt x="24092" y="740"/>
                      <a:pt x="24146" y="381"/>
                      <a:pt x="23903" y="311"/>
                    </a:cubicBezTo>
                    <a:cubicBezTo>
                      <a:pt x="22920" y="100"/>
                      <a:pt x="21916" y="0"/>
                      <a:pt x="20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7"/>
              <p:cNvSpPr/>
              <p:nvPr/>
            </p:nvSpPr>
            <p:spPr>
              <a:xfrm>
                <a:off x="1471975" y="3611350"/>
                <a:ext cx="726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255" extrusionOk="0">
                    <a:moveTo>
                      <a:pt x="2789" y="1"/>
                    </a:moveTo>
                    <a:cubicBezTo>
                      <a:pt x="2764" y="1"/>
                      <a:pt x="2739" y="9"/>
                      <a:pt x="2719" y="26"/>
                    </a:cubicBezTo>
                    <a:cubicBezTo>
                      <a:pt x="2611" y="131"/>
                      <a:pt x="2482" y="218"/>
                      <a:pt x="2426" y="347"/>
                    </a:cubicBezTo>
                    <a:cubicBezTo>
                      <a:pt x="2374" y="473"/>
                      <a:pt x="2332" y="598"/>
                      <a:pt x="2252" y="714"/>
                    </a:cubicBezTo>
                    <a:cubicBezTo>
                      <a:pt x="2105" y="940"/>
                      <a:pt x="2053" y="1220"/>
                      <a:pt x="1878" y="1432"/>
                    </a:cubicBezTo>
                    <a:cubicBezTo>
                      <a:pt x="1631" y="1900"/>
                      <a:pt x="1344" y="2396"/>
                      <a:pt x="985" y="2675"/>
                    </a:cubicBezTo>
                    <a:cubicBezTo>
                      <a:pt x="896" y="2746"/>
                      <a:pt x="842" y="2776"/>
                      <a:pt x="795" y="2776"/>
                    </a:cubicBezTo>
                    <a:cubicBezTo>
                      <a:pt x="741" y="2776"/>
                      <a:pt x="697" y="2735"/>
                      <a:pt x="622" y="2671"/>
                    </a:cubicBezTo>
                    <a:cubicBezTo>
                      <a:pt x="577" y="2588"/>
                      <a:pt x="549" y="2483"/>
                      <a:pt x="496" y="2371"/>
                    </a:cubicBezTo>
                    <a:cubicBezTo>
                      <a:pt x="444" y="2256"/>
                      <a:pt x="489" y="2120"/>
                      <a:pt x="458" y="1994"/>
                    </a:cubicBezTo>
                    <a:cubicBezTo>
                      <a:pt x="448" y="1474"/>
                      <a:pt x="510" y="933"/>
                      <a:pt x="521" y="389"/>
                    </a:cubicBezTo>
                    <a:lnTo>
                      <a:pt x="521" y="385"/>
                    </a:lnTo>
                    <a:cubicBezTo>
                      <a:pt x="521" y="340"/>
                      <a:pt x="493" y="298"/>
                      <a:pt x="451" y="281"/>
                    </a:cubicBezTo>
                    <a:cubicBezTo>
                      <a:pt x="437" y="275"/>
                      <a:pt x="423" y="272"/>
                      <a:pt x="409" y="272"/>
                    </a:cubicBezTo>
                    <a:cubicBezTo>
                      <a:pt x="365" y="272"/>
                      <a:pt x="324" y="298"/>
                      <a:pt x="308" y="340"/>
                    </a:cubicBezTo>
                    <a:cubicBezTo>
                      <a:pt x="99" y="871"/>
                      <a:pt x="1" y="1443"/>
                      <a:pt x="29" y="2012"/>
                    </a:cubicBezTo>
                    <a:cubicBezTo>
                      <a:pt x="4" y="2158"/>
                      <a:pt x="109" y="2291"/>
                      <a:pt x="81" y="2451"/>
                    </a:cubicBezTo>
                    <a:cubicBezTo>
                      <a:pt x="57" y="2612"/>
                      <a:pt x="134" y="2769"/>
                      <a:pt x="235" y="2923"/>
                    </a:cubicBezTo>
                    <a:cubicBezTo>
                      <a:pt x="287" y="3006"/>
                      <a:pt x="350" y="3080"/>
                      <a:pt x="423" y="3149"/>
                    </a:cubicBezTo>
                    <a:cubicBezTo>
                      <a:pt x="502" y="3198"/>
                      <a:pt x="581" y="3255"/>
                      <a:pt x="683" y="3255"/>
                    </a:cubicBezTo>
                    <a:cubicBezTo>
                      <a:pt x="698" y="3255"/>
                      <a:pt x="714" y="3253"/>
                      <a:pt x="730" y="3251"/>
                    </a:cubicBezTo>
                    <a:cubicBezTo>
                      <a:pt x="748" y="3252"/>
                      <a:pt x="765" y="3252"/>
                      <a:pt x="783" y="3252"/>
                    </a:cubicBezTo>
                    <a:cubicBezTo>
                      <a:pt x="873" y="3252"/>
                      <a:pt x="962" y="3237"/>
                      <a:pt x="1044" y="3202"/>
                    </a:cubicBezTo>
                    <a:cubicBezTo>
                      <a:pt x="1132" y="3174"/>
                      <a:pt x="1212" y="3132"/>
                      <a:pt x="1282" y="3073"/>
                    </a:cubicBezTo>
                    <a:cubicBezTo>
                      <a:pt x="1341" y="3020"/>
                      <a:pt x="1397" y="2961"/>
                      <a:pt x="1446" y="2902"/>
                    </a:cubicBezTo>
                    <a:cubicBezTo>
                      <a:pt x="1505" y="2853"/>
                      <a:pt x="1561" y="2800"/>
                      <a:pt x="1613" y="2745"/>
                    </a:cubicBezTo>
                    <a:cubicBezTo>
                      <a:pt x="1725" y="2643"/>
                      <a:pt x="1753" y="2486"/>
                      <a:pt x="1871" y="2392"/>
                    </a:cubicBezTo>
                    <a:cubicBezTo>
                      <a:pt x="1987" y="2294"/>
                      <a:pt x="2004" y="2144"/>
                      <a:pt x="2109" y="2040"/>
                    </a:cubicBezTo>
                    <a:cubicBezTo>
                      <a:pt x="2213" y="1931"/>
                      <a:pt x="2269" y="1802"/>
                      <a:pt x="2322" y="1670"/>
                    </a:cubicBezTo>
                    <a:cubicBezTo>
                      <a:pt x="2409" y="1401"/>
                      <a:pt x="2608" y="1188"/>
                      <a:pt x="2695" y="923"/>
                    </a:cubicBezTo>
                    <a:cubicBezTo>
                      <a:pt x="2730" y="787"/>
                      <a:pt x="2817" y="668"/>
                      <a:pt x="2859" y="536"/>
                    </a:cubicBezTo>
                    <a:cubicBezTo>
                      <a:pt x="2904" y="406"/>
                      <a:pt x="2894" y="249"/>
                      <a:pt x="2890" y="96"/>
                    </a:cubicBezTo>
                    <a:cubicBezTo>
                      <a:pt x="2890" y="71"/>
                      <a:pt x="2880" y="50"/>
                      <a:pt x="2863" y="33"/>
                    </a:cubicBezTo>
                    <a:cubicBezTo>
                      <a:pt x="2842" y="11"/>
                      <a:pt x="2816" y="1"/>
                      <a:pt x="27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7"/>
              <p:cNvSpPr/>
              <p:nvPr/>
            </p:nvSpPr>
            <p:spPr>
              <a:xfrm>
                <a:off x="1382725" y="3603300"/>
                <a:ext cx="797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4064" extrusionOk="0">
                    <a:moveTo>
                      <a:pt x="987" y="1"/>
                    </a:moveTo>
                    <a:cubicBezTo>
                      <a:pt x="948" y="1"/>
                      <a:pt x="910" y="22"/>
                      <a:pt x="891" y="58"/>
                    </a:cubicBezTo>
                    <a:cubicBezTo>
                      <a:pt x="608" y="585"/>
                      <a:pt x="413" y="1154"/>
                      <a:pt x="304" y="1744"/>
                    </a:cubicBezTo>
                    <a:cubicBezTo>
                      <a:pt x="228" y="2344"/>
                      <a:pt x="1" y="2913"/>
                      <a:pt x="263" y="3628"/>
                    </a:cubicBezTo>
                    <a:cubicBezTo>
                      <a:pt x="315" y="3719"/>
                      <a:pt x="381" y="3799"/>
                      <a:pt x="454" y="3873"/>
                    </a:cubicBezTo>
                    <a:cubicBezTo>
                      <a:pt x="545" y="3936"/>
                      <a:pt x="636" y="4019"/>
                      <a:pt x="744" y="4040"/>
                    </a:cubicBezTo>
                    <a:cubicBezTo>
                      <a:pt x="797" y="4057"/>
                      <a:pt x="847" y="4064"/>
                      <a:pt x="894" y="4064"/>
                    </a:cubicBezTo>
                    <a:cubicBezTo>
                      <a:pt x="1055" y="4064"/>
                      <a:pt x="1187" y="3986"/>
                      <a:pt x="1327" y="3956"/>
                    </a:cubicBezTo>
                    <a:cubicBezTo>
                      <a:pt x="1505" y="3918"/>
                      <a:pt x="1606" y="3775"/>
                      <a:pt x="1753" y="3709"/>
                    </a:cubicBezTo>
                    <a:cubicBezTo>
                      <a:pt x="1903" y="3642"/>
                      <a:pt x="2011" y="3524"/>
                      <a:pt x="2112" y="3412"/>
                    </a:cubicBezTo>
                    <a:cubicBezTo>
                      <a:pt x="2304" y="3168"/>
                      <a:pt x="2562" y="3000"/>
                      <a:pt x="2737" y="2752"/>
                    </a:cubicBezTo>
                    <a:cubicBezTo>
                      <a:pt x="2821" y="2627"/>
                      <a:pt x="2915" y="2512"/>
                      <a:pt x="3020" y="2404"/>
                    </a:cubicBezTo>
                    <a:cubicBezTo>
                      <a:pt x="3103" y="2281"/>
                      <a:pt x="3142" y="2121"/>
                      <a:pt x="3180" y="1967"/>
                    </a:cubicBezTo>
                    <a:cubicBezTo>
                      <a:pt x="3187" y="1943"/>
                      <a:pt x="3184" y="1915"/>
                      <a:pt x="3173" y="1894"/>
                    </a:cubicBezTo>
                    <a:cubicBezTo>
                      <a:pt x="3154" y="1861"/>
                      <a:pt x="3121" y="1842"/>
                      <a:pt x="3086" y="1842"/>
                    </a:cubicBezTo>
                    <a:cubicBezTo>
                      <a:pt x="3070" y="1842"/>
                      <a:pt x="3053" y="1847"/>
                      <a:pt x="3037" y="1856"/>
                    </a:cubicBezTo>
                    <a:cubicBezTo>
                      <a:pt x="2897" y="1932"/>
                      <a:pt x="2751" y="2002"/>
                      <a:pt x="2653" y="2107"/>
                    </a:cubicBezTo>
                    <a:cubicBezTo>
                      <a:pt x="2569" y="2226"/>
                      <a:pt x="2475" y="2334"/>
                      <a:pt x="2370" y="2431"/>
                    </a:cubicBezTo>
                    <a:cubicBezTo>
                      <a:pt x="2151" y="2623"/>
                      <a:pt x="2011" y="2889"/>
                      <a:pt x="1770" y="3042"/>
                    </a:cubicBezTo>
                    <a:cubicBezTo>
                      <a:pt x="1658" y="3129"/>
                      <a:pt x="1547" y="3206"/>
                      <a:pt x="1456" y="3311"/>
                    </a:cubicBezTo>
                    <a:cubicBezTo>
                      <a:pt x="1365" y="3416"/>
                      <a:pt x="1240" y="3430"/>
                      <a:pt x="1135" y="3517"/>
                    </a:cubicBezTo>
                    <a:cubicBezTo>
                      <a:pt x="1077" y="3565"/>
                      <a:pt x="1009" y="3576"/>
                      <a:pt x="954" y="3576"/>
                    </a:cubicBezTo>
                    <a:cubicBezTo>
                      <a:pt x="910" y="3576"/>
                      <a:pt x="875" y="3569"/>
                      <a:pt x="859" y="3569"/>
                    </a:cubicBezTo>
                    <a:cubicBezTo>
                      <a:pt x="824" y="3569"/>
                      <a:pt x="786" y="3569"/>
                      <a:pt x="765" y="3534"/>
                    </a:cubicBezTo>
                    <a:cubicBezTo>
                      <a:pt x="741" y="3499"/>
                      <a:pt x="741" y="3517"/>
                      <a:pt x="706" y="3419"/>
                    </a:cubicBezTo>
                    <a:cubicBezTo>
                      <a:pt x="671" y="3325"/>
                      <a:pt x="591" y="3217"/>
                      <a:pt x="625" y="3081"/>
                    </a:cubicBezTo>
                    <a:cubicBezTo>
                      <a:pt x="657" y="2944"/>
                      <a:pt x="612" y="2812"/>
                      <a:pt x="619" y="2672"/>
                    </a:cubicBezTo>
                    <a:cubicBezTo>
                      <a:pt x="629" y="2536"/>
                      <a:pt x="650" y="2393"/>
                      <a:pt x="646" y="2250"/>
                    </a:cubicBezTo>
                    <a:cubicBezTo>
                      <a:pt x="643" y="2107"/>
                      <a:pt x="723" y="1978"/>
                      <a:pt x="723" y="1831"/>
                    </a:cubicBezTo>
                    <a:cubicBezTo>
                      <a:pt x="852" y="1273"/>
                      <a:pt x="995" y="711"/>
                      <a:pt x="1097" y="132"/>
                    </a:cubicBezTo>
                    <a:cubicBezTo>
                      <a:pt x="1100" y="83"/>
                      <a:pt x="1079" y="37"/>
                      <a:pt x="1037" y="13"/>
                    </a:cubicBezTo>
                    <a:cubicBezTo>
                      <a:pt x="1021" y="5"/>
                      <a:pt x="1004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7"/>
              <p:cNvSpPr/>
              <p:nvPr/>
            </p:nvSpPr>
            <p:spPr>
              <a:xfrm>
                <a:off x="1321750" y="3565400"/>
                <a:ext cx="6597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4350" extrusionOk="0">
                    <a:moveTo>
                      <a:pt x="1521" y="1"/>
                    </a:moveTo>
                    <a:cubicBezTo>
                      <a:pt x="1488" y="1"/>
                      <a:pt x="1456" y="15"/>
                      <a:pt x="1435" y="42"/>
                    </a:cubicBezTo>
                    <a:cubicBezTo>
                      <a:pt x="1058" y="493"/>
                      <a:pt x="765" y="999"/>
                      <a:pt x="545" y="1539"/>
                    </a:cubicBezTo>
                    <a:cubicBezTo>
                      <a:pt x="328" y="2080"/>
                      <a:pt x="63" y="2607"/>
                      <a:pt x="11" y="3249"/>
                    </a:cubicBezTo>
                    <a:cubicBezTo>
                      <a:pt x="0" y="3326"/>
                      <a:pt x="32" y="3413"/>
                      <a:pt x="32" y="3494"/>
                    </a:cubicBezTo>
                    <a:cubicBezTo>
                      <a:pt x="25" y="3581"/>
                      <a:pt x="35" y="3668"/>
                      <a:pt x="63" y="3755"/>
                    </a:cubicBezTo>
                    <a:cubicBezTo>
                      <a:pt x="74" y="3850"/>
                      <a:pt x="112" y="3937"/>
                      <a:pt x="175" y="4010"/>
                    </a:cubicBezTo>
                    <a:cubicBezTo>
                      <a:pt x="234" y="4097"/>
                      <a:pt x="304" y="4174"/>
                      <a:pt x="384" y="4244"/>
                    </a:cubicBezTo>
                    <a:cubicBezTo>
                      <a:pt x="480" y="4328"/>
                      <a:pt x="588" y="4350"/>
                      <a:pt x="695" y="4350"/>
                    </a:cubicBezTo>
                    <a:cubicBezTo>
                      <a:pt x="798" y="4350"/>
                      <a:pt x="901" y="4329"/>
                      <a:pt x="995" y="4324"/>
                    </a:cubicBezTo>
                    <a:cubicBezTo>
                      <a:pt x="1187" y="4317"/>
                      <a:pt x="1327" y="4213"/>
                      <a:pt x="1452" y="4115"/>
                    </a:cubicBezTo>
                    <a:cubicBezTo>
                      <a:pt x="1686" y="3902"/>
                      <a:pt x="1958" y="3766"/>
                      <a:pt x="2147" y="3532"/>
                    </a:cubicBezTo>
                    <a:cubicBezTo>
                      <a:pt x="2241" y="3417"/>
                      <a:pt x="2342" y="3312"/>
                      <a:pt x="2447" y="3208"/>
                    </a:cubicBezTo>
                    <a:cubicBezTo>
                      <a:pt x="2541" y="3092"/>
                      <a:pt x="2583" y="2939"/>
                      <a:pt x="2632" y="2789"/>
                    </a:cubicBezTo>
                    <a:cubicBezTo>
                      <a:pt x="2639" y="2764"/>
                      <a:pt x="2635" y="2740"/>
                      <a:pt x="2628" y="2716"/>
                    </a:cubicBezTo>
                    <a:cubicBezTo>
                      <a:pt x="2611" y="2678"/>
                      <a:pt x="2573" y="2657"/>
                      <a:pt x="2536" y="2657"/>
                    </a:cubicBezTo>
                    <a:cubicBezTo>
                      <a:pt x="2521" y="2657"/>
                      <a:pt x="2506" y="2660"/>
                      <a:pt x="2492" y="2667"/>
                    </a:cubicBezTo>
                    <a:cubicBezTo>
                      <a:pt x="2353" y="2736"/>
                      <a:pt x="2196" y="2785"/>
                      <a:pt x="2105" y="2890"/>
                    </a:cubicBezTo>
                    <a:cubicBezTo>
                      <a:pt x="2011" y="2995"/>
                      <a:pt x="1923" y="3103"/>
                      <a:pt x="1808" y="3183"/>
                    </a:cubicBezTo>
                    <a:cubicBezTo>
                      <a:pt x="1588" y="3347"/>
                      <a:pt x="1428" y="3591"/>
                      <a:pt x="1183" y="3693"/>
                    </a:cubicBezTo>
                    <a:cubicBezTo>
                      <a:pt x="1065" y="3749"/>
                      <a:pt x="974" y="3790"/>
                      <a:pt x="869" y="3846"/>
                    </a:cubicBezTo>
                    <a:cubicBezTo>
                      <a:pt x="836" y="3864"/>
                      <a:pt x="806" y="3870"/>
                      <a:pt x="780" y="3870"/>
                    </a:cubicBezTo>
                    <a:cubicBezTo>
                      <a:pt x="728" y="3870"/>
                      <a:pt x="688" y="3846"/>
                      <a:pt x="654" y="3846"/>
                    </a:cubicBezTo>
                    <a:cubicBezTo>
                      <a:pt x="653" y="3846"/>
                      <a:pt x="651" y="3846"/>
                      <a:pt x="650" y="3846"/>
                    </a:cubicBezTo>
                    <a:cubicBezTo>
                      <a:pt x="611" y="3829"/>
                      <a:pt x="587" y="3794"/>
                      <a:pt x="580" y="3755"/>
                    </a:cubicBezTo>
                    <a:cubicBezTo>
                      <a:pt x="559" y="3714"/>
                      <a:pt x="541" y="3668"/>
                      <a:pt x="527" y="3623"/>
                    </a:cubicBezTo>
                    <a:cubicBezTo>
                      <a:pt x="482" y="3532"/>
                      <a:pt x="482" y="3396"/>
                      <a:pt x="503" y="3277"/>
                    </a:cubicBezTo>
                    <a:cubicBezTo>
                      <a:pt x="559" y="2733"/>
                      <a:pt x="705" y="2203"/>
                      <a:pt x="939" y="1707"/>
                    </a:cubicBezTo>
                    <a:cubicBezTo>
                      <a:pt x="1173" y="1197"/>
                      <a:pt x="1417" y="691"/>
                      <a:pt x="1623" y="154"/>
                    </a:cubicBezTo>
                    <a:cubicBezTo>
                      <a:pt x="1641" y="112"/>
                      <a:pt x="1627" y="60"/>
                      <a:pt x="1592" y="28"/>
                    </a:cubicBezTo>
                    <a:cubicBezTo>
                      <a:pt x="1572" y="10"/>
                      <a:pt x="1546" y="1"/>
                      <a:pt x="1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7"/>
              <p:cNvSpPr/>
              <p:nvPr/>
            </p:nvSpPr>
            <p:spPr>
              <a:xfrm>
                <a:off x="1275325" y="3486475"/>
                <a:ext cx="84775" cy="122925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917" extrusionOk="0">
                    <a:moveTo>
                      <a:pt x="3231" y="0"/>
                    </a:moveTo>
                    <a:cubicBezTo>
                      <a:pt x="3207" y="0"/>
                      <a:pt x="3182" y="9"/>
                      <a:pt x="3159" y="31"/>
                    </a:cubicBezTo>
                    <a:cubicBezTo>
                      <a:pt x="2629" y="387"/>
                      <a:pt x="2168" y="816"/>
                      <a:pt x="1753" y="1294"/>
                    </a:cubicBezTo>
                    <a:cubicBezTo>
                      <a:pt x="1337" y="1768"/>
                      <a:pt x="880" y="2208"/>
                      <a:pt x="531" y="2760"/>
                    </a:cubicBezTo>
                    <a:cubicBezTo>
                      <a:pt x="458" y="2903"/>
                      <a:pt x="374" y="3046"/>
                      <a:pt x="284" y="3182"/>
                    </a:cubicBezTo>
                    <a:cubicBezTo>
                      <a:pt x="182" y="3321"/>
                      <a:pt x="175" y="3492"/>
                      <a:pt x="88" y="3656"/>
                    </a:cubicBezTo>
                    <a:cubicBezTo>
                      <a:pt x="1" y="3824"/>
                      <a:pt x="36" y="4002"/>
                      <a:pt x="39" y="4243"/>
                    </a:cubicBezTo>
                    <a:cubicBezTo>
                      <a:pt x="43" y="4480"/>
                      <a:pt x="252" y="4682"/>
                      <a:pt x="420" y="4759"/>
                    </a:cubicBezTo>
                    <a:cubicBezTo>
                      <a:pt x="631" y="4864"/>
                      <a:pt x="858" y="4916"/>
                      <a:pt x="1072" y="4916"/>
                    </a:cubicBezTo>
                    <a:cubicBezTo>
                      <a:pt x="1236" y="4916"/>
                      <a:pt x="1392" y="4886"/>
                      <a:pt x="1529" y="4826"/>
                    </a:cubicBezTo>
                    <a:cubicBezTo>
                      <a:pt x="1693" y="4752"/>
                      <a:pt x="1857" y="4703"/>
                      <a:pt x="1997" y="4616"/>
                    </a:cubicBezTo>
                    <a:cubicBezTo>
                      <a:pt x="2137" y="4529"/>
                      <a:pt x="2241" y="4386"/>
                      <a:pt x="2339" y="4246"/>
                    </a:cubicBezTo>
                    <a:cubicBezTo>
                      <a:pt x="2353" y="4222"/>
                      <a:pt x="2360" y="4194"/>
                      <a:pt x="2356" y="4166"/>
                    </a:cubicBezTo>
                    <a:cubicBezTo>
                      <a:pt x="2344" y="4120"/>
                      <a:pt x="2303" y="4091"/>
                      <a:pt x="2258" y="4091"/>
                    </a:cubicBezTo>
                    <a:cubicBezTo>
                      <a:pt x="2251" y="4091"/>
                      <a:pt x="2245" y="4091"/>
                      <a:pt x="2238" y="4093"/>
                    </a:cubicBezTo>
                    <a:cubicBezTo>
                      <a:pt x="2077" y="4124"/>
                      <a:pt x="1906" y="4131"/>
                      <a:pt x="1781" y="4201"/>
                    </a:cubicBezTo>
                    <a:cubicBezTo>
                      <a:pt x="1652" y="4271"/>
                      <a:pt x="1522" y="4340"/>
                      <a:pt x="1383" y="4358"/>
                    </a:cubicBezTo>
                    <a:cubicBezTo>
                      <a:pt x="1236" y="4388"/>
                      <a:pt x="1085" y="4428"/>
                      <a:pt x="951" y="4428"/>
                    </a:cubicBezTo>
                    <a:cubicBezTo>
                      <a:pt x="849" y="4428"/>
                      <a:pt x="758" y="4405"/>
                      <a:pt x="688" y="4334"/>
                    </a:cubicBezTo>
                    <a:cubicBezTo>
                      <a:pt x="594" y="4250"/>
                      <a:pt x="570" y="4218"/>
                      <a:pt x="524" y="4131"/>
                    </a:cubicBezTo>
                    <a:cubicBezTo>
                      <a:pt x="475" y="4044"/>
                      <a:pt x="531" y="3929"/>
                      <a:pt x="545" y="3793"/>
                    </a:cubicBezTo>
                    <a:cubicBezTo>
                      <a:pt x="559" y="3656"/>
                      <a:pt x="667" y="3545"/>
                      <a:pt x="716" y="3409"/>
                    </a:cubicBezTo>
                    <a:cubicBezTo>
                      <a:pt x="769" y="3269"/>
                      <a:pt x="845" y="3140"/>
                      <a:pt x="943" y="3028"/>
                    </a:cubicBezTo>
                    <a:cubicBezTo>
                      <a:pt x="1030" y="2906"/>
                      <a:pt x="1076" y="2749"/>
                      <a:pt x="1198" y="2655"/>
                    </a:cubicBezTo>
                    <a:cubicBezTo>
                      <a:pt x="1320" y="2557"/>
                      <a:pt x="1372" y="2400"/>
                      <a:pt x="1474" y="2288"/>
                    </a:cubicBezTo>
                    <a:cubicBezTo>
                      <a:pt x="1575" y="2173"/>
                      <a:pt x="1665" y="2062"/>
                      <a:pt x="1753" y="1926"/>
                    </a:cubicBezTo>
                    <a:cubicBezTo>
                      <a:pt x="1840" y="1789"/>
                      <a:pt x="1983" y="1716"/>
                      <a:pt x="2067" y="1580"/>
                    </a:cubicBezTo>
                    <a:cubicBezTo>
                      <a:pt x="2489" y="1137"/>
                      <a:pt x="2918" y="687"/>
                      <a:pt x="3306" y="195"/>
                    </a:cubicBezTo>
                    <a:cubicBezTo>
                      <a:pt x="3390" y="115"/>
                      <a:pt x="3317" y="0"/>
                      <a:pt x="3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7"/>
              <p:cNvSpPr/>
              <p:nvPr/>
            </p:nvSpPr>
            <p:spPr>
              <a:xfrm>
                <a:off x="3681400" y="3307800"/>
                <a:ext cx="121100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6212" extrusionOk="0">
                    <a:moveTo>
                      <a:pt x="4251" y="5621"/>
                    </a:moveTo>
                    <a:lnTo>
                      <a:pt x="4251" y="5621"/>
                    </a:lnTo>
                    <a:cubicBezTo>
                      <a:pt x="4245" y="5624"/>
                      <a:pt x="4239" y="5626"/>
                      <a:pt x="4233" y="5628"/>
                    </a:cubicBezTo>
                    <a:lnTo>
                      <a:pt x="4233" y="5628"/>
                    </a:lnTo>
                    <a:cubicBezTo>
                      <a:pt x="4239" y="5625"/>
                      <a:pt x="4245" y="5623"/>
                      <a:pt x="4251" y="5621"/>
                    </a:cubicBezTo>
                    <a:close/>
                    <a:moveTo>
                      <a:pt x="154" y="0"/>
                    </a:moveTo>
                    <a:cubicBezTo>
                      <a:pt x="133" y="0"/>
                      <a:pt x="110" y="6"/>
                      <a:pt x="91" y="16"/>
                    </a:cubicBezTo>
                    <a:cubicBezTo>
                      <a:pt x="28" y="48"/>
                      <a:pt x="0" y="128"/>
                      <a:pt x="35" y="194"/>
                    </a:cubicBezTo>
                    <a:cubicBezTo>
                      <a:pt x="133" y="383"/>
                      <a:pt x="192" y="596"/>
                      <a:pt x="335" y="732"/>
                    </a:cubicBezTo>
                    <a:cubicBezTo>
                      <a:pt x="482" y="864"/>
                      <a:pt x="632" y="994"/>
                      <a:pt x="743" y="1161"/>
                    </a:cubicBezTo>
                    <a:cubicBezTo>
                      <a:pt x="988" y="1475"/>
                      <a:pt x="1330" y="1699"/>
                      <a:pt x="1546" y="2044"/>
                    </a:cubicBezTo>
                    <a:cubicBezTo>
                      <a:pt x="1661" y="2205"/>
                      <a:pt x="1790" y="2358"/>
                      <a:pt x="1947" y="2484"/>
                    </a:cubicBezTo>
                    <a:cubicBezTo>
                      <a:pt x="2104" y="2609"/>
                      <a:pt x="2181" y="2808"/>
                      <a:pt x="2338" y="2934"/>
                    </a:cubicBezTo>
                    <a:cubicBezTo>
                      <a:pt x="2495" y="3060"/>
                      <a:pt x="2565" y="3262"/>
                      <a:pt x="2715" y="3395"/>
                    </a:cubicBezTo>
                    <a:cubicBezTo>
                      <a:pt x="2858" y="3534"/>
                      <a:pt x="2977" y="3695"/>
                      <a:pt x="3075" y="3866"/>
                    </a:cubicBezTo>
                    <a:cubicBezTo>
                      <a:pt x="3186" y="4033"/>
                      <a:pt x="3364" y="4152"/>
                      <a:pt x="3434" y="4340"/>
                    </a:cubicBezTo>
                    <a:cubicBezTo>
                      <a:pt x="3504" y="4525"/>
                      <a:pt x="3678" y="4644"/>
                      <a:pt x="3773" y="4815"/>
                    </a:cubicBezTo>
                    <a:cubicBezTo>
                      <a:pt x="3870" y="4986"/>
                      <a:pt x="3961" y="5153"/>
                      <a:pt x="4076" y="5293"/>
                    </a:cubicBezTo>
                    <a:cubicBezTo>
                      <a:pt x="4162" y="5400"/>
                      <a:pt x="4167" y="5566"/>
                      <a:pt x="4178" y="5635"/>
                    </a:cubicBezTo>
                    <a:lnTo>
                      <a:pt x="4178" y="5635"/>
                    </a:lnTo>
                    <a:cubicBezTo>
                      <a:pt x="4105" y="5628"/>
                      <a:pt x="4030" y="5625"/>
                      <a:pt x="3957" y="5625"/>
                    </a:cubicBezTo>
                    <a:cubicBezTo>
                      <a:pt x="3927" y="5631"/>
                      <a:pt x="3897" y="5633"/>
                      <a:pt x="3867" y="5633"/>
                    </a:cubicBezTo>
                    <a:cubicBezTo>
                      <a:pt x="3723" y="5633"/>
                      <a:pt x="3578" y="5571"/>
                      <a:pt x="3434" y="5513"/>
                    </a:cubicBezTo>
                    <a:cubicBezTo>
                      <a:pt x="3429" y="5513"/>
                      <a:pt x="3425" y="5513"/>
                      <a:pt x="3420" y="5513"/>
                    </a:cubicBezTo>
                    <a:cubicBezTo>
                      <a:pt x="3221" y="5513"/>
                      <a:pt x="3077" y="5369"/>
                      <a:pt x="2879" y="5345"/>
                    </a:cubicBezTo>
                    <a:cubicBezTo>
                      <a:pt x="2781" y="5328"/>
                      <a:pt x="2712" y="5251"/>
                      <a:pt x="2624" y="5206"/>
                    </a:cubicBezTo>
                    <a:cubicBezTo>
                      <a:pt x="2539" y="5169"/>
                      <a:pt x="2448" y="5149"/>
                      <a:pt x="2357" y="5149"/>
                    </a:cubicBezTo>
                    <a:cubicBezTo>
                      <a:pt x="2344" y="5149"/>
                      <a:pt x="2331" y="5149"/>
                      <a:pt x="2317" y="5150"/>
                    </a:cubicBezTo>
                    <a:cubicBezTo>
                      <a:pt x="2289" y="5153"/>
                      <a:pt x="2261" y="5160"/>
                      <a:pt x="2237" y="5178"/>
                    </a:cubicBezTo>
                    <a:cubicBezTo>
                      <a:pt x="2160" y="5227"/>
                      <a:pt x="2136" y="5331"/>
                      <a:pt x="2181" y="5412"/>
                    </a:cubicBezTo>
                    <a:cubicBezTo>
                      <a:pt x="2237" y="5506"/>
                      <a:pt x="2317" y="5579"/>
                      <a:pt x="2411" y="5632"/>
                    </a:cubicBezTo>
                    <a:cubicBezTo>
                      <a:pt x="2506" y="5673"/>
                      <a:pt x="2614" y="5687"/>
                      <a:pt x="2698" y="5754"/>
                    </a:cubicBezTo>
                    <a:cubicBezTo>
                      <a:pt x="2858" y="5897"/>
                      <a:pt x="3085" y="5897"/>
                      <a:pt x="3260" y="6036"/>
                    </a:cubicBezTo>
                    <a:cubicBezTo>
                      <a:pt x="3465" y="6096"/>
                      <a:pt x="3678" y="6120"/>
                      <a:pt x="3902" y="6197"/>
                    </a:cubicBezTo>
                    <a:cubicBezTo>
                      <a:pt x="3950" y="6206"/>
                      <a:pt x="4000" y="6211"/>
                      <a:pt x="4049" y="6211"/>
                    </a:cubicBezTo>
                    <a:cubicBezTo>
                      <a:pt x="4127" y="6211"/>
                      <a:pt x="4204" y="6199"/>
                      <a:pt x="4279" y="6176"/>
                    </a:cubicBezTo>
                    <a:cubicBezTo>
                      <a:pt x="4355" y="6159"/>
                      <a:pt x="4429" y="6134"/>
                      <a:pt x="4498" y="6106"/>
                    </a:cubicBezTo>
                    <a:cubicBezTo>
                      <a:pt x="4610" y="6050"/>
                      <a:pt x="4697" y="5953"/>
                      <a:pt x="4739" y="5834"/>
                    </a:cubicBezTo>
                    <a:cubicBezTo>
                      <a:pt x="4844" y="5426"/>
                      <a:pt x="4607" y="5290"/>
                      <a:pt x="4582" y="5059"/>
                    </a:cubicBezTo>
                    <a:cubicBezTo>
                      <a:pt x="4554" y="4829"/>
                      <a:pt x="4408" y="4672"/>
                      <a:pt x="4292" y="4490"/>
                    </a:cubicBezTo>
                    <a:cubicBezTo>
                      <a:pt x="4181" y="4312"/>
                      <a:pt x="4097" y="4117"/>
                      <a:pt x="3957" y="3967"/>
                    </a:cubicBezTo>
                    <a:cubicBezTo>
                      <a:pt x="3818" y="3820"/>
                      <a:pt x="3734" y="3628"/>
                      <a:pt x="3598" y="3471"/>
                    </a:cubicBezTo>
                    <a:cubicBezTo>
                      <a:pt x="3455" y="3328"/>
                      <a:pt x="3329" y="3168"/>
                      <a:pt x="3221" y="2997"/>
                    </a:cubicBezTo>
                    <a:cubicBezTo>
                      <a:pt x="3116" y="2822"/>
                      <a:pt x="2921" y="2718"/>
                      <a:pt x="2827" y="2529"/>
                    </a:cubicBezTo>
                    <a:cubicBezTo>
                      <a:pt x="2736" y="2341"/>
                      <a:pt x="2534" y="2246"/>
                      <a:pt x="2443" y="2058"/>
                    </a:cubicBezTo>
                    <a:cubicBezTo>
                      <a:pt x="2352" y="1870"/>
                      <a:pt x="2199" y="1733"/>
                      <a:pt x="2045" y="1601"/>
                    </a:cubicBezTo>
                    <a:cubicBezTo>
                      <a:pt x="1727" y="1343"/>
                      <a:pt x="1529" y="976"/>
                      <a:pt x="1218" y="714"/>
                    </a:cubicBezTo>
                    <a:cubicBezTo>
                      <a:pt x="1047" y="592"/>
                      <a:pt x="935" y="418"/>
                      <a:pt x="778" y="285"/>
                    </a:cubicBezTo>
                    <a:cubicBezTo>
                      <a:pt x="621" y="156"/>
                      <a:pt x="405" y="76"/>
                      <a:pt x="192" y="6"/>
                    </a:cubicBezTo>
                    <a:cubicBezTo>
                      <a:pt x="180" y="2"/>
                      <a:pt x="167" y="0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7"/>
              <p:cNvSpPr/>
              <p:nvPr/>
            </p:nvSpPr>
            <p:spPr>
              <a:xfrm>
                <a:off x="3680075" y="3420125"/>
                <a:ext cx="684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380" extrusionOk="0">
                    <a:moveTo>
                      <a:pt x="1180" y="1"/>
                    </a:moveTo>
                    <a:cubicBezTo>
                      <a:pt x="1100" y="1"/>
                      <a:pt x="1037" y="64"/>
                      <a:pt x="1030" y="140"/>
                    </a:cubicBezTo>
                    <a:cubicBezTo>
                      <a:pt x="1020" y="305"/>
                      <a:pt x="988" y="472"/>
                      <a:pt x="1048" y="601"/>
                    </a:cubicBezTo>
                    <a:cubicBezTo>
                      <a:pt x="1110" y="727"/>
                      <a:pt x="1194" y="838"/>
                      <a:pt x="1215" y="985"/>
                    </a:cubicBezTo>
                    <a:cubicBezTo>
                      <a:pt x="1292" y="1254"/>
                      <a:pt x="1501" y="1467"/>
                      <a:pt x="1547" y="1753"/>
                    </a:cubicBezTo>
                    <a:cubicBezTo>
                      <a:pt x="1582" y="1892"/>
                      <a:pt x="1616" y="2018"/>
                      <a:pt x="1704" y="2137"/>
                    </a:cubicBezTo>
                    <a:cubicBezTo>
                      <a:pt x="1791" y="2252"/>
                      <a:pt x="1777" y="2402"/>
                      <a:pt x="1857" y="2521"/>
                    </a:cubicBezTo>
                    <a:cubicBezTo>
                      <a:pt x="1934" y="2636"/>
                      <a:pt x="1903" y="2789"/>
                      <a:pt x="1965" y="2911"/>
                    </a:cubicBezTo>
                    <a:cubicBezTo>
                      <a:pt x="2025" y="3030"/>
                      <a:pt x="2053" y="3159"/>
                      <a:pt x="2049" y="3292"/>
                    </a:cubicBezTo>
                    <a:cubicBezTo>
                      <a:pt x="2056" y="3414"/>
                      <a:pt x="2105" y="3588"/>
                      <a:pt x="2077" y="3630"/>
                    </a:cubicBezTo>
                    <a:cubicBezTo>
                      <a:pt x="2053" y="3676"/>
                      <a:pt x="2042" y="3707"/>
                      <a:pt x="2042" y="3714"/>
                    </a:cubicBezTo>
                    <a:cubicBezTo>
                      <a:pt x="2042" y="3725"/>
                      <a:pt x="2098" y="3725"/>
                      <a:pt x="2056" y="3732"/>
                    </a:cubicBezTo>
                    <a:cubicBezTo>
                      <a:pt x="2011" y="3742"/>
                      <a:pt x="1965" y="3749"/>
                      <a:pt x="1857" y="3756"/>
                    </a:cubicBezTo>
                    <a:cubicBezTo>
                      <a:pt x="1856" y="3756"/>
                      <a:pt x="1854" y="3756"/>
                      <a:pt x="1853" y="3756"/>
                    </a:cubicBezTo>
                    <a:cubicBezTo>
                      <a:pt x="1744" y="3756"/>
                      <a:pt x="1667" y="3626"/>
                      <a:pt x="1547" y="3602"/>
                    </a:cubicBezTo>
                    <a:cubicBezTo>
                      <a:pt x="1128" y="3313"/>
                      <a:pt x="727" y="2925"/>
                      <a:pt x="259" y="2594"/>
                    </a:cubicBezTo>
                    <a:cubicBezTo>
                      <a:pt x="232" y="2574"/>
                      <a:pt x="200" y="2565"/>
                      <a:pt x="169" y="2565"/>
                    </a:cubicBezTo>
                    <a:cubicBezTo>
                      <a:pt x="145" y="2565"/>
                      <a:pt x="120" y="2571"/>
                      <a:pt x="98" y="2583"/>
                    </a:cubicBezTo>
                    <a:cubicBezTo>
                      <a:pt x="29" y="2625"/>
                      <a:pt x="1" y="2716"/>
                      <a:pt x="39" y="2786"/>
                    </a:cubicBezTo>
                    <a:cubicBezTo>
                      <a:pt x="325" y="3299"/>
                      <a:pt x="709" y="3749"/>
                      <a:pt x="1240" y="4080"/>
                    </a:cubicBezTo>
                    <a:cubicBezTo>
                      <a:pt x="1358" y="4199"/>
                      <a:pt x="1547" y="4164"/>
                      <a:pt x="1697" y="4290"/>
                    </a:cubicBezTo>
                    <a:cubicBezTo>
                      <a:pt x="1771" y="4351"/>
                      <a:pt x="1871" y="4380"/>
                      <a:pt x="1979" y="4380"/>
                    </a:cubicBezTo>
                    <a:cubicBezTo>
                      <a:pt x="2092" y="4380"/>
                      <a:pt x="2214" y="4347"/>
                      <a:pt x="2321" y="4286"/>
                    </a:cubicBezTo>
                    <a:cubicBezTo>
                      <a:pt x="2451" y="4231"/>
                      <a:pt x="2562" y="4136"/>
                      <a:pt x="2642" y="4021"/>
                    </a:cubicBezTo>
                    <a:cubicBezTo>
                      <a:pt x="2698" y="3923"/>
                      <a:pt x="2723" y="3812"/>
                      <a:pt x="2716" y="3697"/>
                    </a:cubicBezTo>
                    <a:cubicBezTo>
                      <a:pt x="2705" y="3505"/>
                      <a:pt x="2737" y="3344"/>
                      <a:pt x="2698" y="3187"/>
                    </a:cubicBezTo>
                    <a:cubicBezTo>
                      <a:pt x="2649" y="3044"/>
                      <a:pt x="2615" y="2894"/>
                      <a:pt x="2597" y="2740"/>
                    </a:cubicBezTo>
                    <a:cubicBezTo>
                      <a:pt x="2580" y="2590"/>
                      <a:pt x="2458" y="2475"/>
                      <a:pt x="2458" y="2318"/>
                    </a:cubicBezTo>
                    <a:cubicBezTo>
                      <a:pt x="2458" y="2161"/>
                      <a:pt x="2325" y="2053"/>
                      <a:pt x="2321" y="1899"/>
                    </a:cubicBezTo>
                    <a:cubicBezTo>
                      <a:pt x="2318" y="1749"/>
                      <a:pt x="2238" y="1620"/>
                      <a:pt x="2164" y="1495"/>
                    </a:cubicBezTo>
                    <a:cubicBezTo>
                      <a:pt x="1990" y="1254"/>
                      <a:pt x="1969" y="954"/>
                      <a:pt x="1808" y="709"/>
                    </a:cubicBezTo>
                    <a:cubicBezTo>
                      <a:pt x="1711" y="594"/>
                      <a:pt x="1690" y="448"/>
                      <a:pt x="1609" y="325"/>
                    </a:cubicBezTo>
                    <a:cubicBezTo>
                      <a:pt x="1533" y="203"/>
                      <a:pt x="1390" y="116"/>
                      <a:pt x="1250" y="29"/>
                    </a:cubicBezTo>
                    <a:cubicBezTo>
                      <a:pt x="1229" y="15"/>
                      <a:pt x="1205" y="8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7"/>
              <p:cNvSpPr/>
              <p:nvPr/>
            </p:nvSpPr>
            <p:spPr>
              <a:xfrm>
                <a:off x="3600500" y="3454075"/>
                <a:ext cx="88775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4264" extrusionOk="0">
                    <a:moveTo>
                      <a:pt x="2375" y="0"/>
                    </a:moveTo>
                    <a:cubicBezTo>
                      <a:pt x="2304" y="0"/>
                      <a:pt x="2241" y="55"/>
                      <a:pt x="2234" y="130"/>
                    </a:cubicBezTo>
                    <a:cubicBezTo>
                      <a:pt x="2217" y="308"/>
                      <a:pt x="2168" y="496"/>
                      <a:pt x="2231" y="643"/>
                    </a:cubicBezTo>
                    <a:cubicBezTo>
                      <a:pt x="2290" y="793"/>
                      <a:pt x="2364" y="936"/>
                      <a:pt x="2381" y="1096"/>
                    </a:cubicBezTo>
                    <a:cubicBezTo>
                      <a:pt x="2444" y="1410"/>
                      <a:pt x="2636" y="1686"/>
                      <a:pt x="2653" y="2004"/>
                    </a:cubicBezTo>
                    <a:cubicBezTo>
                      <a:pt x="2671" y="2161"/>
                      <a:pt x="2692" y="2311"/>
                      <a:pt x="2765" y="2457"/>
                    </a:cubicBezTo>
                    <a:cubicBezTo>
                      <a:pt x="2838" y="2607"/>
                      <a:pt x="2807" y="2764"/>
                      <a:pt x="2852" y="2907"/>
                    </a:cubicBezTo>
                    <a:cubicBezTo>
                      <a:pt x="2901" y="3051"/>
                      <a:pt x="2831" y="3201"/>
                      <a:pt x="2852" y="3330"/>
                    </a:cubicBezTo>
                    <a:cubicBezTo>
                      <a:pt x="2873" y="3459"/>
                      <a:pt x="2817" y="3595"/>
                      <a:pt x="2781" y="3595"/>
                    </a:cubicBezTo>
                    <a:cubicBezTo>
                      <a:pt x="2781" y="3595"/>
                      <a:pt x="2780" y="3595"/>
                      <a:pt x="2779" y="3595"/>
                    </a:cubicBezTo>
                    <a:cubicBezTo>
                      <a:pt x="2778" y="3595"/>
                      <a:pt x="2778" y="3595"/>
                      <a:pt x="2777" y="3595"/>
                    </a:cubicBezTo>
                    <a:cubicBezTo>
                      <a:pt x="2753" y="3595"/>
                      <a:pt x="2738" y="3646"/>
                      <a:pt x="2706" y="3646"/>
                    </a:cubicBezTo>
                    <a:cubicBezTo>
                      <a:pt x="2693" y="3646"/>
                      <a:pt x="2679" y="3639"/>
                      <a:pt x="2660" y="3619"/>
                    </a:cubicBezTo>
                    <a:cubicBezTo>
                      <a:pt x="2590" y="3543"/>
                      <a:pt x="2433" y="3543"/>
                      <a:pt x="2322" y="3455"/>
                    </a:cubicBezTo>
                    <a:cubicBezTo>
                      <a:pt x="2207" y="3368"/>
                      <a:pt x="2095" y="3288"/>
                      <a:pt x="1955" y="3204"/>
                    </a:cubicBezTo>
                    <a:cubicBezTo>
                      <a:pt x="1816" y="3120"/>
                      <a:pt x="1760" y="2960"/>
                      <a:pt x="1620" y="2876"/>
                    </a:cubicBezTo>
                    <a:cubicBezTo>
                      <a:pt x="1187" y="2419"/>
                      <a:pt x="765" y="1937"/>
                      <a:pt x="266" y="1512"/>
                    </a:cubicBezTo>
                    <a:cubicBezTo>
                      <a:pt x="240" y="1487"/>
                      <a:pt x="207" y="1475"/>
                      <a:pt x="175" y="1475"/>
                    </a:cubicBezTo>
                    <a:cubicBezTo>
                      <a:pt x="151" y="1475"/>
                      <a:pt x="127" y="1481"/>
                      <a:pt x="106" y="1494"/>
                    </a:cubicBezTo>
                    <a:cubicBezTo>
                      <a:pt x="32" y="1529"/>
                      <a:pt x="1" y="1616"/>
                      <a:pt x="36" y="1690"/>
                    </a:cubicBezTo>
                    <a:cubicBezTo>
                      <a:pt x="336" y="2283"/>
                      <a:pt x="734" y="2820"/>
                      <a:pt x="1212" y="3281"/>
                    </a:cubicBezTo>
                    <a:cubicBezTo>
                      <a:pt x="1299" y="3431"/>
                      <a:pt x="1509" y="3455"/>
                      <a:pt x="1585" y="3626"/>
                    </a:cubicBezTo>
                    <a:cubicBezTo>
                      <a:pt x="1659" y="3797"/>
                      <a:pt x="1823" y="3874"/>
                      <a:pt x="1976" y="3972"/>
                    </a:cubicBezTo>
                    <a:cubicBezTo>
                      <a:pt x="2130" y="4066"/>
                      <a:pt x="2259" y="4234"/>
                      <a:pt x="2503" y="4241"/>
                    </a:cubicBezTo>
                    <a:cubicBezTo>
                      <a:pt x="2582" y="4250"/>
                      <a:pt x="2663" y="4264"/>
                      <a:pt x="2753" y="4264"/>
                    </a:cubicBezTo>
                    <a:cubicBezTo>
                      <a:pt x="2799" y="4264"/>
                      <a:pt x="2846" y="4260"/>
                      <a:pt x="2898" y="4251"/>
                    </a:cubicBezTo>
                    <a:cubicBezTo>
                      <a:pt x="3044" y="4220"/>
                      <a:pt x="3177" y="4143"/>
                      <a:pt x="3278" y="4031"/>
                    </a:cubicBezTo>
                    <a:cubicBezTo>
                      <a:pt x="3428" y="3794"/>
                      <a:pt x="3456" y="3588"/>
                      <a:pt x="3505" y="3393"/>
                    </a:cubicBezTo>
                    <a:cubicBezTo>
                      <a:pt x="3550" y="3194"/>
                      <a:pt x="3463" y="3019"/>
                      <a:pt x="3484" y="2841"/>
                    </a:cubicBezTo>
                    <a:cubicBezTo>
                      <a:pt x="3508" y="2663"/>
                      <a:pt x="3390" y="2510"/>
                      <a:pt x="3411" y="2332"/>
                    </a:cubicBezTo>
                    <a:cubicBezTo>
                      <a:pt x="3435" y="2154"/>
                      <a:pt x="3365" y="1997"/>
                      <a:pt x="3302" y="1840"/>
                    </a:cubicBezTo>
                    <a:cubicBezTo>
                      <a:pt x="3149" y="1532"/>
                      <a:pt x="3149" y="1187"/>
                      <a:pt x="3002" y="887"/>
                    </a:cubicBezTo>
                    <a:cubicBezTo>
                      <a:pt x="2911" y="744"/>
                      <a:pt x="2894" y="573"/>
                      <a:pt x="2817" y="426"/>
                    </a:cubicBezTo>
                    <a:cubicBezTo>
                      <a:pt x="2744" y="276"/>
                      <a:pt x="2601" y="157"/>
                      <a:pt x="2461" y="35"/>
                    </a:cubicBezTo>
                    <a:cubicBezTo>
                      <a:pt x="2437" y="18"/>
                      <a:pt x="2412" y="4"/>
                      <a:pt x="2381" y="0"/>
                    </a:cubicBezTo>
                    <a:cubicBezTo>
                      <a:pt x="2379" y="0"/>
                      <a:pt x="2377" y="0"/>
                      <a:pt x="2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7"/>
              <p:cNvSpPr/>
              <p:nvPr/>
            </p:nvSpPr>
            <p:spPr>
              <a:xfrm>
                <a:off x="3500175" y="3463050"/>
                <a:ext cx="105325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3864" extrusionOk="0">
                    <a:moveTo>
                      <a:pt x="174" y="0"/>
                    </a:moveTo>
                    <a:cubicBezTo>
                      <a:pt x="153" y="0"/>
                      <a:pt x="132" y="5"/>
                      <a:pt x="112" y="15"/>
                    </a:cubicBezTo>
                    <a:cubicBezTo>
                      <a:pt x="39" y="43"/>
                      <a:pt x="1" y="130"/>
                      <a:pt x="29" y="207"/>
                    </a:cubicBezTo>
                    <a:cubicBezTo>
                      <a:pt x="304" y="873"/>
                      <a:pt x="681" y="1481"/>
                      <a:pt x="1145" y="2025"/>
                    </a:cubicBezTo>
                    <a:cubicBezTo>
                      <a:pt x="1613" y="2569"/>
                      <a:pt x="1990" y="3180"/>
                      <a:pt x="2656" y="3634"/>
                    </a:cubicBezTo>
                    <a:cubicBezTo>
                      <a:pt x="2758" y="3683"/>
                      <a:pt x="2831" y="3725"/>
                      <a:pt x="2950" y="3766"/>
                    </a:cubicBezTo>
                    <a:cubicBezTo>
                      <a:pt x="3065" y="3805"/>
                      <a:pt x="3176" y="3843"/>
                      <a:pt x="3333" y="3861"/>
                    </a:cubicBezTo>
                    <a:cubicBezTo>
                      <a:pt x="3350" y="3862"/>
                      <a:pt x="3366" y="3863"/>
                      <a:pt x="3383" y="3863"/>
                    </a:cubicBezTo>
                    <a:cubicBezTo>
                      <a:pt x="3527" y="3863"/>
                      <a:pt x="3681" y="3797"/>
                      <a:pt x="3759" y="3704"/>
                    </a:cubicBezTo>
                    <a:cubicBezTo>
                      <a:pt x="3846" y="3599"/>
                      <a:pt x="3962" y="3480"/>
                      <a:pt x="4003" y="3376"/>
                    </a:cubicBezTo>
                    <a:cubicBezTo>
                      <a:pt x="4161" y="3159"/>
                      <a:pt x="4084" y="2946"/>
                      <a:pt x="4147" y="2747"/>
                    </a:cubicBezTo>
                    <a:cubicBezTo>
                      <a:pt x="4213" y="2552"/>
                      <a:pt x="4178" y="2357"/>
                      <a:pt x="4140" y="2179"/>
                    </a:cubicBezTo>
                    <a:cubicBezTo>
                      <a:pt x="4038" y="1816"/>
                      <a:pt x="4080" y="1439"/>
                      <a:pt x="3958" y="1097"/>
                    </a:cubicBezTo>
                    <a:cubicBezTo>
                      <a:pt x="3878" y="926"/>
                      <a:pt x="3881" y="741"/>
                      <a:pt x="3819" y="573"/>
                    </a:cubicBezTo>
                    <a:cubicBezTo>
                      <a:pt x="3752" y="402"/>
                      <a:pt x="3616" y="252"/>
                      <a:pt x="3487" y="109"/>
                    </a:cubicBezTo>
                    <a:cubicBezTo>
                      <a:pt x="3463" y="85"/>
                      <a:pt x="3435" y="71"/>
                      <a:pt x="3403" y="67"/>
                    </a:cubicBezTo>
                    <a:cubicBezTo>
                      <a:pt x="3397" y="66"/>
                      <a:pt x="3390" y="66"/>
                      <a:pt x="3383" y="66"/>
                    </a:cubicBezTo>
                    <a:cubicBezTo>
                      <a:pt x="3318" y="66"/>
                      <a:pt x="3259" y="112"/>
                      <a:pt x="3250" y="179"/>
                    </a:cubicBezTo>
                    <a:cubicBezTo>
                      <a:pt x="3218" y="367"/>
                      <a:pt x="3159" y="563"/>
                      <a:pt x="3208" y="730"/>
                    </a:cubicBezTo>
                    <a:cubicBezTo>
                      <a:pt x="3253" y="894"/>
                      <a:pt x="3316" y="1055"/>
                      <a:pt x="3316" y="1229"/>
                    </a:cubicBezTo>
                    <a:cubicBezTo>
                      <a:pt x="3347" y="1571"/>
                      <a:pt x="3508" y="1892"/>
                      <a:pt x="3473" y="2231"/>
                    </a:cubicBezTo>
                    <a:cubicBezTo>
                      <a:pt x="3470" y="2395"/>
                      <a:pt x="3445" y="2555"/>
                      <a:pt x="3490" y="2709"/>
                    </a:cubicBezTo>
                    <a:cubicBezTo>
                      <a:pt x="3504" y="2782"/>
                      <a:pt x="3497" y="2859"/>
                      <a:pt x="3470" y="2929"/>
                    </a:cubicBezTo>
                    <a:cubicBezTo>
                      <a:pt x="3445" y="2999"/>
                      <a:pt x="3438" y="3054"/>
                      <a:pt x="3424" y="3107"/>
                    </a:cubicBezTo>
                    <a:cubicBezTo>
                      <a:pt x="3407" y="3229"/>
                      <a:pt x="3351" y="3163"/>
                      <a:pt x="3306" y="3201"/>
                    </a:cubicBezTo>
                    <a:cubicBezTo>
                      <a:pt x="3298" y="3209"/>
                      <a:pt x="3286" y="3212"/>
                      <a:pt x="3272" y="3212"/>
                    </a:cubicBezTo>
                    <a:cubicBezTo>
                      <a:pt x="3212" y="3212"/>
                      <a:pt x="3102" y="3146"/>
                      <a:pt x="3009" y="3075"/>
                    </a:cubicBezTo>
                    <a:cubicBezTo>
                      <a:pt x="2897" y="2988"/>
                      <a:pt x="2726" y="2936"/>
                      <a:pt x="2639" y="2789"/>
                    </a:cubicBezTo>
                    <a:cubicBezTo>
                      <a:pt x="2552" y="2639"/>
                      <a:pt x="2391" y="2569"/>
                      <a:pt x="2276" y="2444"/>
                    </a:cubicBezTo>
                    <a:cubicBezTo>
                      <a:pt x="2164" y="2318"/>
                      <a:pt x="2046" y="2196"/>
                      <a:pt x="1913" y="2077"/>
                    </a:cubicBezTo>
                    <a:cubicBezTo>
                      <a:pt x="1784" y="1959"/>
                      <a:pt x="1732" y="1781"/>
                      <a:pt x="1596" y="1673"/>
                    </a:cubicBezTo>
                    <a:cubicBezTo>
                      <a:pt x="1180" y="1118"/>
                      <a:pt x="761" y="559"/>
                      <a:pt x="280" y="43"/>
                    </a:cubicBezTo>
                    <a:cubicBezTo>
                      <a:pt x="251" y="16"/>
                      <a:pt x="213" y="0"/>
                      <a:pt x="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7"/>
              <p:cNvSpPr/>
              <p:nvPr/>
            </p:nvSpPr>
            <p:spPr>
              <a:xfrm>
                <a:off x="3449025" y="3229925"/>
                <a:ext cx="227025" cy="199475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7979" extrusionOk="0">
                    <a:moveTo>
                      <a:pt x="8936" y="0"/>
                    </a:moveTo>
                    <a:cubicBezTo>
                      <a:pt x="8910" y="0"/>
                      <a:pt x="8883" y="8"/>
                      <a:pt x="8859" y="25"/>
                    </a:cubicBezTo>
                    <a:lnTo>
                      <a:pt x="8852" y="25"/>
                    </a:lnTo>
                    <a:cubicBezTo>
                      <a:pt x="8646" y="190"/>
                      <a:pt x="8437" y="343"/>
                      <a:pt x="8293" y="535"/>
                    </a:cubicBezTo>
                    <a:cubicBezTo>
                      <a:pt x="8217" y="633"/>
                      <a:pt x="8175" y="748"/>
                      <a:pt x="8102" y="846"/>
                    </a:cubicBezTo>
                    <a:cubicBezTo>
                      <a:pt x="8025" y="940"/>
                      <a:pt x="7944" y="1027"/>
                      <a:pt x="7864" y="1121"/>
                    </a:cubicBezTo>
                    <a:cubicBezTo>
                      <a:pt x="7547" y="1481"/>
                      <a:pt x="7316" y="1917"/>
                      <a:pt x="6946" y="2242"/>
                    </a:cubicBezTo>
                    <a:cubicBezTo>
                      <a:pt x="6304" y="2964"/>
                      <a:pt x="5624" y="3669"/>
                      <a:pt x="4863" y="4280"/>
                    </a:cubicBezTo>
                    <a:cubicBezTo>
                      <a:pt x="4521" y="4622"/>
                      <a:pt x="4092" y="4873"/>
                      <a:pt x="3739" y="5211"/>
                    </a:cubicBezTo>
                    <a:cubicBezTo>
                      <a:pt x="3537" y="5347"/>
                      <a:pt x="3352" y="5501"/>
                      <a:pt x="3167" y="5665"/>
                    </a:cubicBezTo>
                    <a:cubicBezTo>
                      <a:pt x="2982" y="5833"/>
                      <a:pt x="2738" y="5913"/>
                      <a:pt x="2560" y="6084"/>
                    </a:cubicBezTo>
                    <a:cubicBezTo>
                      <a:pt x="1747" y="6618"/>
                      <a:pt x="926" y="7148"/>
                      <a:pt x="117" y="7707"/>
                    </a:cubicBezTo>
                    <a:lnTo>
                      <a:pt x="113" y="7717"/>
                    </a:lnTo>
                    <a:cubicBezTo>
                      <a:pt x="0" y="7808"/>
                      <a:pt x="74" y="7978"/>
                      <a:pt x="204" y="7978"/>
                    </a:cubicBezTo>
                    <a:cubicBezTo>
                      <a:pt x="219" y="7978"/>
                      <a:pt x="234" y="7976"/>
                      <a:pt x="249" y="7972"/>
                    </a:cubicBezTo>
                    <a:cubicBezTo>
                      <a:pt x="1199" y="7633"/>
                      <a:pt x="2064" y="7127"/>
                      <a:pt x="2884" y="6558"/>
                    </a:cubicBezTo>
                    <a:cubicBezTo>
                      <a:pt x="3111" y="6454"/>
                      <a:pt x="3244" y="6206"/>
                      <a:pt x="3495" y="6129"/>
                    </a:cubicBezTo>
                    <a:cubicBezTo>
                      <a:pt x="3743" y="6049"/>
                      <a:pt x="3907" y="5854"/>
                      <a:pt x="4109" y="5703"/>
                    </a:cubicBezTo>
                    <a:cubicBezTo>
                      <a:pt x="4308" y="5557"/>
                      <a:pt x="4524" y="5431"/>
                      <a:pt x="4706" y="5257"/>
                    </a:cubicBezTo>
                    <a:cubicBezTo>
                      <a:pt x="4891" y="5082"/>
                      <a:pt x="5107" y="4960"/>
                      <a:pt x="5292" y="4786"/>
                    </a:cubicBezTo>
                    <a:cubicBezTo>
                      <a:pt x="5463" y="4601"/>
                      <a:pt x="5652" y="4433"/>
                      <a:pt x="5854" y="4287"/>
                    </a:cubicBezTo>
                    <a:cubicBezTo>
                      <a:pt x="6053" y="4140"/>
                      <a:pt x="6175" y="3896"/>
                      <a:pt x="6395" y="3763"/>
                    </a:cubicBezTo>
                    <a:cubicBezTo>
                      <a:pt x="6611" y="3634"/>
                      <a:pt x="6727" y="3393"/>
                      <a:pt x="6932" y="3240"/>
                    </a:cubicBezTo>
                    <a:cubicBezTo>
                      <a:pt x="7135" y="3086"/>
                      <a:pt x="7306" y="2901"/>
                      <a:pt x="7445" y="2692"/>
                    </a:cubicBezTo>
                    <a:cubicBezTo>
                      <a:pt x="7588" y="2482"/>
                      <a:pt x="7749" y="2290"/>
                      <a:pt x="7927" y="2109"/>
                    </a:cubicBezTo>
                    <a:cubicBezTo>
                      <a:pt x="8098" y="1924"/>
                      <a:pt x="8252" y="1725"/>
                      <a:pt x="8388" y="1512"/>
                    </a:cubicBezTo>
                    <a:cubicBezTo>
                      <a:pt x="8517" y="1296"/>
                      <a:pt x="8695" y="1107"/>
                      <a:pt x="8817" y="887"/>
                    </a:cubicBezTo>
                    <a:cubicBezTo>
                      <a:pt x="8939" y="671"/>
                      <a:pt x="8998" y="409"/>
                      <a:pt x="9065" y="155"/>
                    </a:cubicBezTo>
                    <a:cubicBezTo>
                      <a:pt x="9080" y="69"/>
                      <a:pt x="9012" y="0"/>
                      <a:pt x="8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7"/>
              <p:cNvSpPr/>
              <p:nvPr/>
            </p:nvSpPr>
            <p:spPr>
              <a:xfrm>
                <a:off x="1372350" y="3400975"/>
                <a:ext cx="221025" cy="1467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870" extrusionOk="0">
                    <a:moveTo>
                      <a:pt x="162" y="1"/>
                    </a:moveTo>
                    <a:cubicBezTo>
                      <a:pt x="125" y="1"/>
                      <a:pt x="90" y="14"/>
                      <a:pt x="63" y="41"/>
                    </a:cubicBezTo>
                    <a:cubicBezTo>
                      <a:pt x="4" y="97"/>
                      <a:pt x="1" y="188"/>
                      <a:pt x="56" y="243"/>
                    </a:cubicBezTo>
                    <a:cubicBezTo>
                      <a:pt x="664" y="872"/>
                      <a:pt x="1344" y="1395"/>
                      <a:pt x="2053" y="1884"/>
                    </a:cubicBezTo>
                    <a:cubicBezTo>
                      <a:pt x="2199" y="2048"/>
                      <a:pt x="2447" y="2069"/>
                      <a:pt x="2580" y="2257"/>
                    </a:cubicBezTo>
                    <a:cubicBezTo>
                      <a:pt x="2709" y="2442"/>
                      <a:pt x="2911" y="2526"/>
                      <a:pt x="3089" y="2648"/>
                    </a:cubicBezTo>
                    <a:cubicBezTo>
                      <a:pt x="3267" y="2770"/>
                      <a:pt x="3421" y="2927"/>
                      <a:pt x="3612" y="3028"/>
                    </a:cubicBezTo>
                    <a:cubicBezTo>
                      <a:pt x="3804" y="3129"/>
                      <a:pt x="3958" y="3287"/>
                      <a:pt x="4139" y="3395"/>
                    </a:cubicBezTo>
                    <a:cubicBezTo>
                      <a:pt x="4331" y="3492"/>
                      <a:pt x="4513" y="3615"/>
                      <a:pt x="4680" y="3751"/>
                    </a:cubicBezTo>
                    <a:cubicBezTo>
                      <a:pt x="4848" y="3890"/>
                      <a:pt x="5075" y="3939"/>
                      <a:pt x="5228" y="4096"/>
                    </a:cubicBezTo>
                    <a:cubicBezTo>
                      <a:pt x="5378" y="4253"/>
                      <a:pt x="5612" y="4292"/>
                      <a:pt x="5762" y="4456"/>
                    </a:cubicBezTo>
                    <a:cubicBezTo>
                      <a:pt x="5916" y="4616"/>
                      <a:pt x="6118" y="4703"/>
                      <a:pt x="6314" y="4798"/>
                    </a:cubicBezTo>
                    <a:cubicBezTo>
                      <a:pt x="6715" y="4965"/>
                      <a:pt x="7033" y="5276"/>
                      <a:pt x="7434" y="5450"/>
                    </a:cubicBezTo>
                    <a:cubicBezTo>
                      <a:pt x="7643" y="5513"/>
                      <a:pt x="7814" y="5663"/>
                      <a:pt x="8013" y="5747"/>
                    </a:cubicBezTo>
                    <a:cubicBezTo>
                      <a:pt x="8216" y="5827"/>
                      <a:pt x="8449" y="5845"/>
                      <a:pt x="8676" y="5869"/>
                    </a:cubicBezTo>
                    <a:cubicBezTo>
                      <a:pt x="8681" y="5869"/>
                      <a:pt x="8686" y="5870"/>
                      <a:pt x="8690" y="5870"/>
                    </a:cubicBezTo>
                    <a:cubicBezTo>
                      <a:pt x="8723" y="5870"/>
                      <a:pt x="8753" y="5859"/>
                      <a:pt x="8777" y="5838"/>
                    </a:cubicBezTo>
                    <a:cubicBezTo>
                      <a:pt x="8833" y="5789"/>
                      <a:pt x="8840" y="5705"/>
                      <a:pt x="8791" y="5649"/>
                    </a:cubicBezTo>
                    <a:lnTo>
                      <a:pt x="8788" y="5649"/>
                    </a:lnTo>
                    <a:cubicBezTo>
                      <a:pt x="8631" y="5478"/>
                      <a:pt x="8498" y="5283"/>
                      <a:pt x="8306" y="5192"/>
                    </a:cubicBezTo>
                    <a:cubicBezTo>
                      <a:pt x="8114" y="5101"/>
                      <a:pt x="7922" y="5017"/>
                      <a:pt x="7751" y="4878"/>
                    </a:cubicBezTo>
                    <a:cubicBezTo>
                      <a:pt x="7409" y="4637"/>
                      <a:pt x="6991" y="4511"/>
                      <a:pt x="6663" y="4232"/>
                    </a:cubicBezTo>
                    <a:cubicBezTo>
                      <a:pt x="6492" y="4100"/>
                      <a:pt x="6317" y="3985"/>
                      <a:pt x="6118" y="3901"/>
                    </a:cubicBezTo>
                    <a:cubicBezTo>
                      <a:pt x="5916" y="3817"/>
                      <a:pt x="5773" y="3653"/>
                      <a:pt x="5570" y="3569"/>
                    </a:cubicBezTo>
                    <a:cubicBezTo>
                      <a:pt x="5371" y="3485"/>
                      <a:pt x="5232" y="3304"/>
                      <a:pt x="5040" y="3213"/>
                    </a:cubicBezTo>
                    <a:cubicBezTo>
                      <a:pt x="4848" y="3112"/>
                      <a:pt x="4670" y="2993"/>
                      <a:pt x="4506" y="2854"/>
                    </a:cubicBezTo>
                    <a:cubicBezTo>
                      <a:pt x="4342" y="2725"/>
                      <a:pt x="4119" y="2669"/>
                      <a:pt x="3975" y="2505"/>
                    </a:cubicBezTo>
                    <a:cubicBezTo>
                      <a:pt x="3832" y="2341"/>
                      <a:pt x="3616" y="2274"/>
                      <a:pt x="3441" y="2149"/>
                    </a:cubicBezTo>
                    <a:cubicBezTo>
                      <a:pt x="3267" y="2020"/>
                      <a:pt x="3093" y="1898"/>
                      <a:pt x="2901" y="1803"/>
                    </a:cubicBezTo>
                    <a:cubicBezTo>
                      <a:pt x="2709" y="1706"/>
                      <a:pt x="2580" y="1521"/>
                      <a:pt x="2384" y="1426"/>
                    </a:cubicBezTo>
                    <a:cubicBezTo>
                      <a:pt x="1697" y="920"/>
                      <a:pt x="995" y="432"/>
                      <a:pt x="238" y="20"/>
                    </a:cubicBezTo>
                    <a:cubicBezTo>
                      <a:pt x="214" y="7"/>
                      <a:pt x="188" y="1"/>
                      <a:pt x="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7"/>
              <p:cNvSpPr/>
              <p:nvPr/>
            </p:nvSpPr>
            <p:spPr>
              <a:xfrm>
                <a:off x="1855950" y="4366850"/>
                <a:ext cx="638675" cy="863225"/>
              </a:xfrm>
              <a:custGeom>
                <a:avLst/>
                <a:gdLst/>
                <a:ahLst/>
                <a:cxnLst/>
                <a:rect l="l" t="t" r="r" b="b"/>
                <a:pathLst>
                  <a:path w="25547" h="34529" extrusionOk="0">
                    <a:moveTo>
                      <a:pt x="2880" y="0"/>
                    </a:moveTo>
                    <a:cubicBezTo>
                      <a:pt x="2777" y="0"/>
                      <a:pt x="2686" y="75"/>
                      <a:pt x="2670" y="181"/>
                    </a:cubicBezTo>
                    <a:cubicBezTo>
                      <a:pt x="1606" y="6550"/>
                      <a:pt x="824" y="12958"/>
                      <a:pt x="322" y="19407"/>
                    </a:cubicBezTo>
                    <a:cubicBezTo>
                      <a:pt x="144" y="21019"/>
                      <a:pt x="151" y="22638"/>
                      <a:pt x="91" y="24272"/>
                    </a:cubicBezTo>
                    <a:cubicBezTo>
                      <a:pt x="60" y="25085"/>
                      <a:pt x="1" y="25901"/>
                      <a:pt x="165" y="26774"/>
                    </a:cubicBezTo>
                    <a:lnTo>
                      <a:pt x="252" y="27119"/>
                    </a:lnTo>
                    <a:cubicBezTo>
                      <a:pt x="297" y="27252"/>
                      <a:pt x="353" y="27381"/>
                      <a:pt x="423" y="27503"/>
                    </a:cubicBezTo>
                    <a:cubicBezTo>
                      <a:pt x="548" y="27702"/>
                      <a:pt x="702" y="27887"/>
                      <a:pt x="873" y="28051"/>
                    </a:cubicBezTo>
                    <a:cubicBezTo>
                      <a:pt x="1177" y="28355"/>
                      <a:pt x="1512" y="28630"/>
                      <a:pt x="1868" y="28871"/>
                    </a:cubicBezTo>
                    <a:cubicBezTo>
                      <a:pt x="3204" y="29831"/>
                      <a:pt x="4646" y="30641"/>
                      <a:pt x="6164" y="31276"/>
                    </a:cubicBezTo>
                    <a:cubicBezTo>
                      <a:pt x="7661" y="31921"/>
                      <a:pt x="9151" y="32577"/>
                      <a:pt x="10700" y="33090"/>
                    </a:cubicBezTo>
                    <a:cubicBezTo>
                      <a:pt x="11475" y="33338"/>
                      <a:pt x="12260" y="33562"/>
                      <a:pt x="13046" y="33785"/>
                    </a:cubicBezTo>
                    <a:cubicBezTo>
                      <a:pt x="13831" y="34008"/>
                      <a:pt x="14626" y="34218"/>
                      <a:pt x="15447" y="34357"/>
                    </a:cubicBezTo>
                    <a:cubicBezTo>
                      <a:pt x="15980" y="34448"/>
                      <a:pt x="16516" y="34529"/>
                      <a:pt x="17081" y="34529"/>
                    </a:cubicBezTo>
                    <a:cubicBezTo>
                      <a:pt x="17384" y="34529"/>
                      <a:pt x="17695" y="34505"/>
                      <a:pt x="18019" y="34448"/>
                    </a:cubicBezTo>
                    <a:cubicBezTo>
                      <a:pt x="18277" y="34403"/>
                      <a:pt x="18525" y="34308"/>
                      <a:pt x="18748" y="34172"/>
                    </a:cubicBezTo>
                    <a:cubicBezTo>
                      <a:pt x="19038" y="33984"/>
                      <a:pt x="19132" y="33799"/>
                      <a:pt x="19289" y="33610"/>
                    </a:cubicBezTo>
                    <a:cubicBezTo>
                      <a:pt x="19561" y="33209"/>
                      <a:pt x="19735" y="32752"/>
                      <a:pt x="19795" y="32270"/>
                    </a:cubicBezTo>
                    <a:cubicBezTo>
                      <a:pt x="19893" y="31332"/>
                      <a:pt x="19659" y="30473"/>
                      <a:pt x="19397" y="29705"/>
                    </a:cubicBezTo>
                    <a:cubicBezTo>
                      <a:pt x="19275" y="29321"/>
                      <a:pt x="19142" y="28938"/>
                      <a:pt x="19083" y="28617"/>
                    </a:cubicBezTo>
                    <a:cubicBezTo>
                      <a:pt x="19083" y="28550"/>
                      <a:pt x="19065" y="28442"/>
                      <a:pt x="19072" y="28418"/>
                    </a:cubicBezTo>
                    <a:cubicBezTo>
                      <a:pt x="19076" y="28397"/>
                      <a:pt x="19076" y="28383"/>
                      <a:pt x="19079" y="28355"/>
                    </a:cubicBezTo>
                    <a:lnTo>
                      <a:pt x="19125" y="28208"/>
                    </a:lnTo>
                    <a:lnTo>
                      <a:pt x="19303" y="27629"/>
                    </a:lnTo>
                    <a:cubicBezTo>
                      <a:pt x="19798" y="26093"/>
                      <a:pt x="20210" y="24537"/>
                      <a:pt x="20611" y="22973"/>
                    </a:cubicBezTo>
                    <a:cubicBezTo>
                      <a:pt x="21013" y="21414"/>
                      <a:pt x="21466" y="19868"/>
                      <a:pt x="21903" y="18315"/>
                    </a:cubicBezTo>
                    <a:cubicBezTo>
                      <a:pt x="22339" y="16762"/>
                      <a:pt x="22807" y="15223"/>
                      <a:pt x="23208" y="13663"/>
                    </a:cubicBezTo>
                    <a:lnTo>
                      <a:pt x="23829" y="11324"/>
                    </a:lnTo>
                    <a:cubicBezTo>
                      <a:pt x="24049" y="10550"/>
                      <a:pt x="24290" y="9778"/>
                      <a:pt x="24499" y="9004"/>
                    </a:cubicBezTo>
                    <a:cubicBezTo>
                      <a:pt x="24900" y="7440"/>
                      <a:pt x="25218" y="5856"/>
                      <a:pt x="25529" y="4268"/>
                    </a:cubicBezTo>
                    <a:cubicBezTo>
                      <a:pt x="25546" y="4181"/>
                      <a:pt x="25494" y="4090"/>
                      <a:pt x="25410" y="4059"/>
                    </a:cubicBezTo>
                    <a:cubicBezTo>
                      <a:pt x="25389" y="4051"/>
                      <a:pt x="25367" y="4047"/>
                      <a:pt x="25346" y="4047"/>
                    </a:cubicBezTo>
                    <a:cubicBezTo>
                      <a:pt x="25270" y="4047"/>
                      <a:pt x="25199" y="4094"/>
                      <a:pt x="25169" y="4170"/>
                    </a:cubicBezTo>
                    <a:cubicBezTo>
                      <a:pt x="24611" y="5688"/>
                      <a:pt x="24056" y="7206"/>
                      <a:pt x="23592" y="8749"/>
                    </a:cubicBezTo>
                    <a:cubicBezTo>
                      <a:pt x="23358" y="9520"/>
                      <a:pt x="23166" y="10305"/>
                      <a:pt x="22950" y="11084"/>
                    </a:cubicBezTo>
                    <a:lnTo>
                      <a:pt x="22266" y="13404"/>
                    </a:lnTo>
                    <a:cubicBezTo>
                      <a:pt x="21798" y="14947"/>
                      <a:pt x="21362" y="16507"/>
                      <a:pt x="20960" y="18067"/>
                    </a:cubicBezTo>
                    <a:cubicBezTo>
                      <a:pt x="20559" y="19630"/>
                      <a:pt x="20109" y="21176"/>
                      <a:pt x="19638" y="22722"/>
                    </a:cubicBezTo>
                    <a:cubicBezTo>
                      <a:pt x="19167" y="24265"/>
                      <a:pt x="18709" y="25814"/>
                      <a:pt x="18333" y="27381"/>
                    </a:cubicBezTo>
                    <a:lnTo>
                      <a:pt x="18186" y="27971"/>
                    </a:lnTo>
                    <a:lnTo>
                      <a:pt x="18151" y="28114"/>
                    </a:lnTo>
                    <a:cubicBezTo>
                      <a:pt x="18137" y="28184"/>
                      <a:pt x="18127" y="28271"/>
                      <a:pt x="18120" y="28348"/>
                    </a:cubicBezTo>
                    <a:cubicBezTo>
                      <a:pt x="18102" y="28515"/>
                      <a:pt x="18127" y="28620"/>
                      <a:pt x="18137" y="28756"/>
                    </a:cubicBezTo>
                    <a:cubicBezTo>
                      <a:pt x="18210" y="29231"/>
                      <a:pt x="18347" y="29611"/>
                      <a:pt x="18455" y="29999"/>
                    </a:cubicBezTo>
                    <a:cubicBezTo>
                      <a:pt x="18675" y="30763"/>
                      <a:pt x="18891" y="31489"/>
                      <a:pt x="18846" y="32169"/>
                    </a:cubicBezTo>
                    <a:cubicBezTo>
                      <a:pt x="18814" y="32494"/>
                      <a:pt x="18706" y="32804"/>
                      <a:pt x="18535" y="33084"/>
                    </a:cubicBezTo>
                    <a:cubicBezTo>
                      <a:pt x="18430" y="33199"/>
                      <a:pt x="18308" y="33363"/>
                      <a:pt x="18242" y="33384"/>
                    </a:cubicBezTo>
                    <a:cubicBezTo>
                      <a:pt x="18116" y="33446"/>
                      <a:pt x="17980" y="33488"/>
                      <a:pt x="17841" y="33509"/>
                    </a:cubicBezTo>
                    <a:cubicBezTo>
                      <a:pt x="17638" y="33540"/>
                      <a:pt x="17426" y="33553"/>
                      <a:pt x="17206" y="33553"/>
                    </a:cubicBezTo>
                    <a:cubicBezTo>
                      <a:pt x="16696" y="33553"/>
                      <a:pt x="16149" y="33482"/>
                      <a:pt x="15607" y="33394"/>
                    </a:cubicBezTo>
                    <a:cubicBezTo>
                      <a:pt x="14829" y="33272"/>
                      <a:pt x="14058" y="33111"/>
                      <a:pt x="13290" y="32895"/>
                    </a:cubicBezTo>
                    <a:cubicBezTo>
                      <a:pt x="12522" y="32675"/>
                      <a:pt x="11768" y="32427"/>
                      <a:pt x="11018" y="32159"/>
                    </a:cubicBezTo>
                    <a:cubicBezTo>
                      <a:pt x="7999" y="31147"/>
                      <a:pt x="5029" y="29817"/>
                      <a:pt x="2412" y="28121"/>
                    </a:cubicBezTo>
                    <a:cubicBezTo>
                      <a:pt x="2105" y="27905"/>
                      <a:pt x="1819" y="27660"/>
                      <a:pt x="1557" y="27395"/>
                    </a:cubicBezTo>
                    <a:cubicBezTo>
                      <a:pt x="1442" y="27273"/>
                      <a:pt x="1337" y="27144"/>
                      <a:pt x="1246" y="27004"/>
                    </a:cubicBezTo>
                    <a:cubicBezTo>
                      <a:pt x="1215" y="26941"/>
                      <a:pt x="1205" y="26907"/>
                      <a:pt x="1177" y="26837"/>
                    </a:cubicBezTo>
                    <a:lnTo>
                      <a:pt x="1121" y="26592"/>
                    </a:lnTo>
                    <a:cubicBezTo>
                      <a:pt x="1030" y="25870"/>
                      <a:pt x="964" y="25064"/>
                      <a:pt x="932" y="24275"/>
                    </a:cubicBezTo>
                    <a:cubicBezTo>
                      <a:pt x="897" y="22677"/>
                      <a:pt x="1110" y="21082"/>
                      <a:pt x="1173" y="19473"/>
                    </a:cubicBezTo>
                    <a:cubicBezTo>
                      <a:pt x="1232" y="17861"/>
                      <a:pt x="1491" y="16273"/>
                      <a:pt x="1595" y="14664"/>
                    </a:cubicBezTo>
                    <a:cubicBezTo>
                      <a:pt x="1700" y="13055"/>
                      <a:pt x="1892" y="11457"/>
                      <a:pt x="2098" y="9859"/>
                    </a:cubicBezTo>
                    <a:cubicBezTo>
                      <a:pt x="2182" y="8246"/>
                      <a:pt x="2482" y="6659"/>
                      <a:pt x="2600" y="5050"/>
                    </a:cubicBezTo>
                    <a:cubicBezTo>
                      <a:pt x="2653" y="4247"/>
                      <a:pt x="2820" y="3458"/>
                      <a:pt x="2918" y="2656"/>
                    </a:cubicBezTo>
                    <a:cubicBezTo>
                      <a:pt x="3012" y="1853"/>
                      <a:pt x="3082" y="1050"/>
                      <a:pt x="3100" y="237"/>
                    </a:cubicBezTo>
                    <a:lnTo>
                      <a:pt x="3100" y="220"/>
                    </a:lnTo>
                    <a:cubicBezTo>
                      <a:pt x="3103" y="112"/>
                      <a:pt x="3023" y="21"/>
                      <a:pt x="2918" y="3"/>
                    </a:cubicBezTo>
                    <a:cubicBezTo>
                      <a:pt x="2905" y="1"/>
                      <a:pt x="2893" y="0"/>
                      <a:pt x="2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7"/>
              <p:cNvSpPr/>
              <p:nvPr/>
            </p:nvSpPr>
            <p:spPr>
              <a:xfrm>
                <a:off x="2788075" y="4321625"/>
                <a:ext cx="763950" cy="910175"/>
              </a:xfrm>
              <a:custGeom>
                <a:avLst/>
                <a:gdLst/>
                <a:ahLst/>
                <a:cxnLst/>
                <a:rect l="l" t="t" r="r" b="b"/>
                <a:pathLst>
                  <a:path w="30558" h="36407" extrusionOk="0">
                    <a:moveTo>
                      <a:pt x="22206" y="0"/>
                    </a:moveTo>
                    <a:cubicBezTo>
                      <a:pt x="22199" y="0"/>
                      <a:pt x="22193" y="0"/>
                      <a:pt x="22186" y="1"/>
                    </a:cubicBezTo>
                    <a:cubicBezTo>
                      <a:pt x="22084" y="15"/>
                      <a:pt x="22015" y="106"/>
                      <a:pt x="22025" y="207"/>
                    </a:cubicBezTo>
                    <a:cubicBezTo>
                      <a:pt x="22294" y="2476"/>
                      <a:pt x="22566" y="4740"/>
                      <a:pt x="23037" y="6967"/>
                    </a:cubicBezTo>
                    <a:cubicBezTo>
                      <a:pt x="23508" y="9197"/>
                      <a:pt x="23875" y="11448"/>
                      <a:pt x="24297" y="13681"/>
                    </a:cubicBezTo>
                    <a:cubicBezTo>
                      <a:pt x="24719" y="15915"/>
                      <a:pt x="25218" y="18141"/>
                      <a:pt x="25588" y="20385"/>
                    </a:cubicBezTo>
                    <a:lnTo>
                      <a:pt x="26185" y="23749"/>
                    </a:lnTo>
                    <a:cubicBezTo>
                      <a:pt x="26391" y="24866"/>
                      <a:pt x="26656" y="25976"/>
                      <a:pt x="26893" y="27093"/>
                    </a:cubicBezTo>
                    <a:cubicBezTo>
                      <a:pt x="26918" y="27229"/>
                      <a:pt x="27005" y="27348"/>
                      <a:pt x="27127" y="27414"/>
                    </a:cubicBezTo>
                    <a:lnTo>
                      <a:pt x="27131" y="27414"/>
                    </a:lnTo>
                    <a:cubicBezTo>
                      <a:pt x="28066" y="27958"/>
                      <a:pt x="28924" y="28792"/>
                      <a:pt x="29371" y="29703"/>
                    </a:cubicBezTo>
                    <a:cubicBezTo>
                      <a:pt x="29472" y="29933"/>
                      <a:pt x="29546" y="30171"/>
                      <a:pt x="29587" y="30419"/>
                    </a:cubicBezTo>
                    <a:cubicBezTo>
                      <a:pt x="29591" y="30537"/>
                      <a:pt x="29608" y="30680"/>
                      <a:pt x="29605" y="30775"/>
                    </a:cubicBezTo>
                    <a:cubicBezTo>
                      <a:pt x="29594" y="30799"/>
                      <a:pt x="29591" y="30830"/>
                      <a:pt x="29591" y="30862"/>
                    </a:cubicBezTo>
                    <a:cubicBezTo>
                      <a:pt x="29567" y="30897"/>
                      <a:pt x="29546" y="30935"/>
                      <a:pt x="29528" y="30977"/>
                    </a:cubicBezTo>
                    <a:cubicBezTo>
                      <a:pt x="29308" y="31340"/>
                      <a:pt x="28795" y="31668"/>
                      <a:pt x="28324" y="31951"/>
                    </a:cubicBezTo>
                    <a:cubicBezTo>
                      <a:pt x="26317" y="33029"/>
                      <a:pt x="24067" y="33849"/>
                      <a:pt x="21781" y="34376"/>
                    </a:cubicBezTo>
                    <a:cubicBezTo>
                      <a:pt x="19562" y="34888"/>
                      <a:pt x="17303" y="35386"/>
                      <a:pt x="15047" y="35386"/>
                    </a:cubicBezTo>
                    <a:cubicBezTo>
                      <a:pt x="14979" y="35386"/>
                      <a:pt x="14911" y="35385"/>
                      <a:pt x="14843" y="35385"/>
                    </a:cubicBezTo>
                    <a:cubicBezTo>
                      <a:pt x="14264" y="35381"/>
                      <a:pt x="13688" y="35374"/>
                      <a:pt x="13129" y="35318"/>
                    </a:cubicBezTo>
                    <a:cubicBezTo>
                      <a:pt x="12571" y="35262"/>
                      <a:pt x="12016" y="35158"/>
                      <a:pt x="11549" y="34945"/>
                    </a:cubicBezTo>
                    <a:cubicBezTo>
                      <a:pt x="11423" y="34899"/>
                      <a:pt x="11329" y="34826"/>
                      <a:pt x="11228" y="34760"/>
                    </a:cubicBezTo>
                    <a:cubicBezTo>
                      <a:pt x="11126" y="34694"/>
                      <a:pt x="11074" y="34606"/>
                      <a:pt x="10987" y="34537"/>
                    </a:cubicBezTo>
                    <a:cubicBezTo>
                      <a:pt x="10823" y="34320"/>
                      <a:pt x="10673" y="34093"/>
                      <a:pt x="10537" y="33856"/>
                    </a:cubicBezTo>
                    <a:cubicBezTo>
                      <a:pt x="10254" y="33374"/>
                      <a:pt x="10003" y="32840"/>
                      <a:pt x="9751" y="32314"/>
                    </a:cubicBezTo>
                    <a:cubicBezTo>
                      <a:pt x="9263" y="31249"/>
                      <a:pt x="8732" y="30185"/>
                      <a:pt x="8317" y="29075"/>
                    </a:cubicBezTo>
                    <a:cubicBezTo>
                      <a:pt x="7902" y="27969"/>
                      <a:pt x="7532" y="26841"/>
                      <a:pt x="7106" y="25735"/>
                    </a:cubicBezTo>
                    <a:cubicBezTo>
                      <a:pt x="6241" y="23519"/>
                      <a:pt x="5612" y="21223"/>
                      <a:pt x="4789" y="18989"/>
                    </a:cubicBezTo>
                    <a:cubicBezTo>
                      <a:pt x="4401" y="17869"/>
                      <a:pt x="4077" y="16721"/>
                      <a:pt x="3724" y="15587"/>
                    </a:cubicBezTo>
                    <a:cubicBezTo>
                      <a:pt x="3550" y="15021"/>
                      <a:pt x="3337" y="14463"/>
                      <a:pt x="3149" y="13898"/>
                    </a:cubicBezTo>
                    <a:lnTo>
                      <a:pt x="2629" y="12195"/>
                    </a:lnTo>
                    <a:cubicBezTo>
                      <a:pt x="2308" y="11050"/>
                      <a:pt x="1857" y="9944"/>
                      <a:pt x="1575" y="8789"/>
                    </a:cubicBezTo>
                    <a:cubicBezTo>
                      <a:pt x="1268" y="7637"/>
                      <a:pt x="894" y="6503"/>
                      <a:pt x="451" y="5397"/>
                    </a:cubicBezTo>
                    <a:lnTo>
                      <a:pt x="451" y="5403"/>
                    </a:lnTo>
                    <a:cubicBezTo>
                      <a:pt x="415" y="5302"/>
                      <a:pt x="333" y="5258"/>
                      <a:pt x="250" y="5258"/>
                    </a:cubicBezTo>
                    <a:cubicBezTo>
                      <a:pt x="126" y="5258"/>
                      <a:pt x="1" y="5359"/>
                      <a:pt x="32" y="5519"/>
                    </a:cubicBezTo>
                    <a:cubicBezTo>
                      <a:pt x="252" y="6691"/>
                      <a:pt x="549" y="7850"/>
                      <a:pt x="922" y="8984"/>
                    </a:cubicBezTo>
                    <a:cubicBezTo>
                      <a:pt x="1320" y="10108"/>
                      <a:pt x="1561" y="11277"/>
                      <a:pt x="1927" y="12411"/>
                    </a:cubicBezTo>
                    <a:lnTo>
                      <a:pt x="2458" y="14118"/>
                    </a:lnTo>
                    <a:cubicBezTo>
                      <a:pt x="2622" y="14690"/>
                      <a:pt x="2765" y="15269"/>
                      <a:pt x="2946" y="15838"/>
                    </a:cubicBezTo>
                    <a:cubicBezTo>
                      <a:pt x="3306" y="16972"/>
                      <a:pt x="3703" y="18096"/>
                      <a:pt x="4045" y="19234"/>
                    </a:cubicBezTo>
                    <a:cubicBezTo>
                      <a:pt x="4684" y="21533"/>
                      <a:pt x="5564" y="23753"/>
                      <a:pt x="6293" y="26028"/>
                    </a:cubicBezTo>
                    <a:cubicBezTo>
                      <a:pt x="6663" y="27163"/>
                      <a:pt x="7092" y="28272"/>
                      <a:pt x="7553" y="29379"/>
                    </a:cubicBezTo>
                    <a:cubicBezTo>
                      <a:pt x="8017" y="30481"/>
                      <a:pt x="8355" y="31633"/>
                      <a:pt x="8868" y="32732"/>
                    </a:cubicBezTo>
                    <a:cubicBezTo>
                      <a:pt x="9134" y="33277"/>
                      <a:pt x="9395" y="33818"/>
                      <a:pt x="9723" y="34355"/>
                    </a:cubicBezTo>
                    <a:cubicBezTo>
                      <a:pt x="9887" y="34631"/>
                      <a:pt x="10072" y="34896"/>
                      <a:pt x="10275" y="35147"/>
                    </a:cubicBezTo>
                    <a:cubicBezTo>
                      <a:pt x="10411" y="35276"/>
                      <a:pt x="10550" y="35437"/>
                      <a:pt x="10701" y="35524"/>
                    </a:cubicBezTo>
                    <a:cubicBezTo>
                      <a:pt x="10847" y="35611"/>
                      <a:pt x="10997" y="35716"/>
                      <a:pt x="11147" y="35786"/>
                    </a:cubicBezTo>
                    <a:cubicBezTo>
                      <a:pt x="11758" y="36086"/>
                      <a:pt x="12386" y="36219"/>
                      <a:pt x="13007" y="36299"/>
                    </a:cubicBezTo>
                    <a:cubicBezTo>
                      <a:pt x="13503" y="36370"/>
                      <a:pt x="14005" y="36406"/>
                      <a:pt x="14507" y="36406"/>
                    </a:cubicBezTo>
                    <a:cubicBezTo>
                      <a:pt x="14624" y="36406"/>
                      <a:pt x="14740" y="36404"/>
                      <a:pt x="14857" y="36400"/>
                    </a:cubicBezTo>
                    <a:cubicBezTo>
                      <a:pt x="17296" y="36264"/>
                      <a:pt x="19687" y="35939"/>
                      <a:pt x="22015" y="35318"/>
                    </a:cubicBezTo>
                    <a:cubicBezTo>
                      <a:pt x="23180" y="35004"/>
                      <a:pt x="24335" y="34666"/>
                      <a:pt x="25473" y="34268"/>
                    </a:cubicBezTo>
                    <a:cubicBezTo>
                      <a:pt x="26614" y="33870"/>
                      <a:pt x="27748" y="33427"/>
                      <a:pt x="28816" y="32781"/>
                    </a:cubicBezTo>
                    <a:cubicBezTo>
                      <a:pt x="29343" y="32436"/>
                      <a:pt x="29877" y="32111"/>
                      <a:pt x="30317" y="31472"/>
                    </a:cubicBezTo>
                    <a:lnTo>
                      <a:pt x="30463" y="31197"/>
                    </a:lnTo>
                    <a:cubicBezTo>
                      <a:pt x="30498" y="31082"/>
                      <a:pt x="30526" y="30963"/>
                      <a:pt x="30544" y="30844"/>
                    </a:cubicBezTo>
                    <a:cubicBezTo>
                      <a:pt x="30558" y="30645"/>
                      <a:pt x="30540" y="30488"/>
                      <a:pt x="30533" y="30310"/>
                    </a:cubicBezTo>
                    <a:cubicBezTo>
                      <a:pt x="30491" y="29968"/>
                      <a:pt x="30401" y="29633"/>
                      <a:pt x="30268" y="29316"/>
                    </a:cubicBezTo>
                    <a:cubicBezTo>
                      <a:pt x="30003" y="28684"/>
                      <a:pt x="29591" y="28161"/>
                      <a:pt x="29127" y="27721"/>
                    </a:cubicBezTo>
                    <a:cubicBezTo>
                      <a:pt x="28718" y="27334"/>
                      <a:pt x="28272" y="26994"/>
                      <a:pt x="27793" y="26703"/>
                    </a:cubicBezTo>
                    <a:lnTo>
                      <a:pt x="27793" y="26703"/>
                    </a:lnTo>
                    <a:cubicBezTo>
                      <a:pt x="27613" y="25650"/>
                      <a:pt x="27459" y="24592"/>
                      <a:pt x="27246" y="23544"/>
                    </a:cubicBezTo>
                    <a:lnTo>
                      <a:pt x="26555" y="20197"/>
                    </a:lnTo>
                    <a:cubicBezTo>
                      <a:pt x="26066" y="17974"/>
                      <a:pt x="25661" y="15740"/>
                      <a:pt x="25274" y="13493"/>
                    </a:cubicBezTo>
                    <a:cubicBezTo>
                      <a:pt x="24887" y="11249"/>
                      <a:pt x="24321" y="9040"/>
                      <a:pt x="23951" y="6792"/>
                    </a:cubicBezTo>
                    <a:cubicBezTo>
                      <a:pt x="23581" y="4548"/>
                      <a:pt x="22978" y="2343"/>
                      <a:pt x="22384" y="141"/>
                    </a:cubicBezTo>
                    <a:cubicBezTo>
                      <a:pt x="22365" y="57"/>
                      <a:pt x="22289" y="0"/>
                      <a:pt x="2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7"/>
              <p:cNvSpPr/>
              <p:nvPr/>
            </p:nvSpPr>
            <p:spPr>
              <a:xfrm>
                <a:off x="1891100" y="4629175"/>
                <a:ext cx="51357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20543" h="6280" extrusionOk="0">
                    <a:moveTo>
                      <a:pt x="265" y="0"/>
                    </a:moveTo>
                    <a:cubicBezTo>
                      <a:pt x="211" y="0"/>
                      <a:pt x="158" y="18"/>
                      <a:pt x="116" y="53"/>
                    </a:cubicBezTo>
                    <a:cubicBezTo>
                      <a:pt x="15" y="137"/>
                      <a:pt x="1" y="287"/>
                      <a:pt x="88" y="385"/>
                    </a:cubicBezTo>
                    <a:cubicBezTo>
                      <a:pt x="238" y="559"/>
                      <a:pt x="420" y="702"/>
                      <a:pt x="622" y="807"/>
                    </a:cubicBezTo>
                    <a:cubicBezTo>
                      <a:pt x="821" y="898"/>
                      <a:pt x="1044" y="947"/>
                      <a:pt x="1233" y="1079"/>
                    </a:cubicBezTo>
                    <a:cubicBezTo>
                      <a:pt x="1589" y="1351"/>
                      <a:pt x="2046" y="1421"/>
                      <a:pt x="2405" y="1700"/>
                    </a:cubicBezTo>
                    <a:cubicBezTo>
                      <a:pt x="2814" y="1875"/>
                      <a:pt x="3243" y="2004"/>
                      <a:pt x="3616" y="2252"/>
                    </a:cubicBezTo>
                    <a:cubicBezTo>
                      <a:pt x="3815" y="2353"/>
                      <a:pt x="4025" y="2433"/>
                      <a:pt x="4238" y="2493"/>
                    </a:cubicBezTo>
                    <a:cubicBezTo>
                      <a:pt x="4447" y="2562"/>
                      <a:pt x="4653" y="2653"/>
                      <a:pt x="4848" y="2758"/>
                    </a:cubicBezTo>
                    <a:cubicBezTo>
                      <a:pt x="5232" y="2985"/>
                      <a:pt x="5710" y="2967"/>
                      <a:pt x="6087" y="3232"/>
                    </a:cubicBezTo>
                    <a:cubicBezTo>
                      <a:pt x="6461" y="3498"/>
                      <a:pt x="6907" y="3581"/>
                      <a:pt x="7326" y="3725"/>
                    </a:cubicBezTo>
                    <a:cubicBezTo>
                      <a:pt x="7745" y="3871"/>
                      <a:pt x="8143" y="4080"/>
                      <a:pt x="8579" y="4175"/>
                    </a:cubicBezTo>
                    <a:cubicBezTo>
                      <a:pt x="9015" y="4272"/>
                      <a:pt x="9417" y="4475"/>
                      <a:pt x="9842" y="4590"/>
                    </a:cubicBezTo>
                    <a:cubicBezTo>
                      <a:pt x="10278" y="4674"/>
                      <a:pt x="10708" y="4796"/>
                      <a:pt x="11127" y="4953"/>
                    </a:cubicBezTo>
                    <a:cubicBezTo>
                      <a:pt x="11545" y="5120"/>
                      <a:pt x="12006" y="5103"/>
                      <a:pt x="12421" y="5274"/>
                    </a:cubicBezTo>
                    <a:cubicBezTo>
                      <a:pt x="12631" y="5351"/>
                      <a:pt x="12847" y="5410"/>
                      <a:pt x="13067" y="5448"/>
                    </a:cubicBezTo>
                    <a:cubicBezTo>
                      <a:pt x="13290" y="5483"/>
                      <a:pt x="13507" y="5515"/>
                      <a:pt x="13719" y="5588"/>
                    </a:cubicBezTo>
                    <a:cubicBezTo>
                      <a:pt x="14145" y="5756"/>
                      <a:pt x="14588" y="5808"/>
                      <a:pt x="15028" y="5860"/>
                    </a:cubicBezTo>
                    <a:cubicBezTo>
                      <a:pt x="15927" y="5888"/>
                      <a:pt x="16778" y="6199"/>
                      <a:pt x="17676" y="6199"/>
                    </a:cubicBezTo>
                    <a:cubicBezTo>
                      <a:pt x="17681" y="6199"/>
                      <a:pt x="17686" y="6199"/>
                      <a:pt x="17691" y="6199"/>
                    </a:cubicBezTo>
                    <a:cubicBezTo>
                      <a:pt x="17918" y="6202"/>
                      <a:pt x="18141" y="6199"/>
                      <a:pt x="18361" y="6227"/>
                    </a:cubicBezTo>
                    <a:cubicBezTo>
                      <a:pt x="18565" y="6249"/>
                      <a:pt x="18768" y="6280"/>
                      <a:pt x="18975" y="6280"/>
                    </a:cubicBezTo>
                    <a:cubicBezTo>
                      <a:pt x="18994" y="6280"/>
                      <a:pt x="19014" y="6280"/>
                      <a:pt x="19034" y="6279"/>
                    </a:cubicBezTo>
                    <a:cubicBezTo>
                      <a:pt x="19485" y="6265"/>
                      <a:pt x="19938" y="6139"/>
                      <a:pt x="20378" y="6024"/>
                    </a:cubicBezTo>
                    <a:cubicBezTo>
                      <a:pt x="20441" y="6010"/>
                      <a:pt x="20493" y="5961"/>
                      <a:pt x="20507" y="5899"/>
                    </a:cubicBezTo>
                    <a:cubicBezTo>
                      <a:pt x="20542" y="5801"/>
                      <a:pt x="20486" y="5693"/>
                      <a:pt x="20385" y="5665"/>
                    </a:cubicBezTo>
                    <a:lnTo>
                      <a:pt x="20375" y="5665"/>
                    </a:lnTo>
                    <a:cubicBezTo>
                      <a:pt x="19935" y="5527"/>
                      <a:pt x="19513" y="5340"/>
                      <a:pt x="19085" y="5340"/>
                    </a:cubicBezTo>
                    <a:cubicBezTo>
                      <a:pt x="19081" y="5340"/>
                      <a:pt x="19077" y="5340"/>
                      <a:pt x="19073" y="5340"/>
                    </a:cubicBezTo>
                    <a:cubicBezTo>
                      <a:pt x="19044" y="5341"/>
                      <a:pt x="19015" y="5341"/>
                      <a:pt x="18986" y="5341"/>
                    </a:cubicBezTo>
                    <a:cubicBezTo>
                      <a:pt x="18583" y="5341"/>
                      <a:pt x="18182" y="5317"/>
                      <a:pt x="17782" y="5229"/>
                    </a:cubicBezTo>
                    <a:cubicBezTo>
                      <a:pt x="16927" y="5103"/>
                      <a:pt x="16051" y="5096"/>
                      <a:pt x="15210" y="4873"/>
                    </a:cubicBezTo>
                    <a:cubicBezTo>
                      <a:pt x="14784" y="4761"/>
                      <a:pt x="14365" y="4646"/>
                      <a:pt x="13925" y="4625"/>
                    </a:cubicBezTo>
                    <a:cubicBezTo>
                      <a:pt x="13486" y="4604"/>
                      <a:pt x="13084" y="4402"/>
                      <a:pt x="12648" y="4349"/>
                    </a:cubicBezTo>
                    <a:cubicBezTo>
                      <a:pt x="12212" y="4297"/>
                      <a:pt x="11814" y="4101"/>
                      <a:pt x="11388" y="4014"/>
                    </a:cubicBezTo>
                    <a:cubicBezTo>
                      <a:pt x="10959" y="3930"/>
                      <a:pt x="10540" y="3808"/>
                      <a:pt x="10132" y="3651"/>
                    </a:cubicBezTo>
                    <a:cubicBezTo>
                      <a:pt x="9717" y="3505"/>
                      <a:pt x="9270" y="3463"/>
                      <a:pt x="8879" y="3264"/>
                    </a:cubicBezTo>
                    <a:cubicBezTo>
                      <a:pt x="8485" y="3065"/>
                      <a:pt x="8042" y="3013"/>
                      <a:pt x="7630" y="2859"/>
                    </a:cubicBezTo>
                    <a:cubicBezTo>
                      <a:pt x="7221" y="2705"/>
                      <a:pt x="6806" y="2562"/>
                      <a:pt x="6384" y="2447"/>
                    </a:cubicBezTo>
                    <a:cubicBezTo>
                      <a:pt x="5962" y="2336"/>
                      <a:pt x="5588" y="2077"/>
                      <a:pt x="5166" y="1969"/>
                    </a:cubicBezTo>
                    <a:cubicBezTo>
                      <a:pt x="4957" y="1910"/>
                      <a:pt x="4751" y="1833"/>
                      <a:pt x="4552" y="1739"/>
                    </a:cubicBezTo>
                    <a:cubicBezTo>
                      <a:pt x="4360" y="1631"/>
                      <a:pt x="4157" y="1540"/>
                      <a:pt x="3948" y="1467"/>
                    </a:cubicBezTo>
                    <a:cubicBezTo>
                      <a:pt x="3519" y="1372"/>
                      <a:pt x="3135" y="1153"/>
                      <a:pt x="2740" y="961"/>
                    </a:cubicBezTo>
                    <a:cubicBezTo>
                      <a:pt x="2535" y="887"/>
                      <a:pt x="2308" y="852"/>
                      <a:pt x="2123" y="734"/>
                    </a:cubicBezTo>
                    <a:cubicBezTo>
                      <a:pt x="1934" y="622"/>
                      <a:pt x="1728" y="535"/>
                      <a:pt x="1516" y="482"/>
                    </a:cubicBezTo>
                    <a:cubicBezTo>
                      <a:pt x="1303" y="423"/>
                      <a:pt x="1132" y="277"/>
                      <a:pt x="936" y="175"/>
                    </a:cubicBezTo>
                    <a:cubicBezTo>
                      <a:pt x="730" y="81"/>
                      <a:pt x="514" y="25"/>
                      <a:pt x="291" y="4"/>
                    </a:cubicBezTo>
                    <a:lnTo>
                      <a:pt x="280" y="1"/>
                    </a:lnTo>
                    <a:cubicBezTo>
                      <a:pt x="275" y="1"/>
                      <a:pt x="270" y="0"/>
                      <a:pt x="2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7"/>
              <p:cNvSpPr/>
              <p:nvPr/>
            </p:nvSpPr>
            <p:spPr>
              <a:xfrm>
                <a:off x="2884150" y="4609325"/>
                <a:ext cx="524725" cy="173900"/>
              </a:xfrm>
              <a:custGeom>
                <a:avLst/>
                <a:gdLst/>
                <a:ahLst/>
                <a:cxnLst/>
                <a:rect l="l" t="t" r="r" b="b"/>
                <a:pathLst>
                  <a:path w="20989" h="6956" extrusionOk="0">
                    <a:moveTo>
                      <a:pt x="20740" y="0"/>
                    </a:moveTo>
                    <a:cubicBezTo>
                      <a:pt x="20715" y="0"/>
                      <a:pt x="20689" y="5"/>
                      <a:pt x="20663" y="17"/>
                    </a:cubicBezTo>
                    <a:lnTo>
                      <a:pt x="20639" y="27"/>
                    </a:lnTo>
                    <a:cubicBezTo>
                      <a:pt x="20203" y="219"/>
                      <a:pt x="19773" y="390"/>
                      <a:pt x="19417" y="645"/>
                    </a:cubicBezTo>
                    <a:cubicBezTo>
                      <a:pt x="19075" y="924"/>
                      <a:pt x="18699" y="1161"/>
                      <a:pt x="18301" y="1357"/>
                    </a:cubicBezTo>
                    <a:cubicBezTo>
                      <a:pt x="17924" y="1587"/>
                      <a:pt x="17526" y="1793"/>
                      <a:pt x="17139" y="2013"/>
                    </a:cubicBezTo>
                    <a:cubicBezTo>
                      <a:pt x="16762" y="2254"/>
                      <a:pt x="16353" y="2446"/>
                      <a:pt x="15924" y="2578"/>
                    </a:cubicBezTo>
                    <a:cubicBezTo>
                      <a:pt x="15498" y="2728"/>
                      <a:pt x="15090" y="2903"/>
                      <a:pt x="14689" y="3112"/>
                    </a:cubicBezTo>
                    <a:cubicBezTo>
                      <a:pt x="14287" y="3322"/>
                      <a:pt x="13827" y="3374"/>
                      <a:pt x="13425" y="3587"/>
                    </a:cubicBezTo>
                    <a:cubicBezTo>
                      <a:pt x="13024" y="3800"/>
                      <a:pt x="12553" y="3810"/>
                      <a:pt x="12134" y="3985"/>
                    </a:cubicBezTo>
                    <a:cubicBezTo>
                      <a:pt x="11925" y="4061"/>
                      <a:pt x="11715" y="4149"/>
                      <a:pt x="11496" y="4211"/>
                    </a:cubicBezTo>
                    <a:cubicBezTo>
                      <a:pt x="11279" y="4271"/>
                      <a:pt x="11052" y="4302"/>
                      <a:pt x="10832" y="4354"/>
                    </a:cubicBezTo>
                    <a:cubicBezTo>
                      <a:pt x="10393" y="4449"/>
                      <a:pt x="9988" y="4683"/>
                      <a:pt x="9524" y="4703"/>
                    </a:cubicBezTo>
                    <a:cubicBezTo>
                      <a:pt x="9063" y="4724"/>
                      <a:pt x="8648" y="4937"/>
                      <a:pt x="8205" y="5021"/>
                    </a:cubicBezTo>
                    <a:cubicBezTo>
                      <a:pt x="7758" y="5105"/>
                      <a:pt x="7318" y="5189"/>
                      <a:pt x="6882" y="5328"/>
                    </a:cubicBezTo>
                    <a:cubicBezTo>
                      <a:pt x="6446" y="5468"/>
                      <a:pt x="5975" y="5419"/>
                      <a:pt x="5538" y="5558"/>
                    </a:cubicBezTo>
                    <a:cubicBezTo>
                      <a:pt x="5322" y="5614"/>
                      <a:pt x="5099" y="5677"/>
                      <a:pt x="4872" y="5688"/>
                    </a:cubicBezTo>
                    <a:cubicBezTo>
                      <a:pt x="4645" y="5695"/>
                      <a:pt x="4418" y="5723"/>
                      <a:pt x="4195" y="5771"/>
                    </a:cubicBezTo>
                    <a:cubicBezTo>
                      <a:pt x="3759" y="5921"/>
                      <a:pt x="3301" y="5925"/>
                      <a:pt x="2851" y="5974"/>
                    </a:cubicBezTo>
                    <a:cubicBezTo>
                      <a:pt x="2415" y="6145"/>
                      <a:pt x="1947" y="6061"/>
                      <a:pt x="1508" y="6204"/>
                    </a:cubicBezTo>
                    <a:cubicBezTo>
                      <a:pt x="1379" y="6238"/>
                      <a:pt x="1249" y="6242"/>
                      <a:pt x="1118" y="6242"/>
                    </a:cubicBezTo>
                    <a:cubicBezTo>
                      <a:pt x="1076" y="6242"/>
                      <a:pt x="1034" y="6242"/>
                      <a:pt x="992" y="6242"/>
                    </a:cubicBezTo>
                    <a:cubicBezTo>
                      <a:pt x="937" y="6242"/>
                      <a:pt x="882" y="6243"/>
                      <a:pt x="827" y="6246"/>
                    </a:cubicBezTo>
                    <a:cubicBezTo>
                      <a:pt x="597" y="6274"/>
                      <a:pt x="373" y="6337"/>
                      <a:pt x="164" y="6434"/>
                    </a:cubicBezTo>
                    <a:lnTo>
                      <a:pt x="161" y="6438"/>
                    </a:lnTo>
                    <a:cubicBezTo>
                      <a:pt x="101" y="6466"/>
                      <a:pt x="56" y="6518"/>
                      <a:pt x="38" y="6578"/>
                    </a:cubicBezTo>
                    <a:cubicBezTo>
                      <a:pt x="0" y="6703"/>
                      <a:pt x="70" y="6832"/>
                      <a:pt x="189" y="6871"/>
                    </a:cubicBezTo>
                    <a:cubicBezTo>
                      <a:pt x="374" y="6927"/>
                      <a:pt x="564" y="6956"/>
                      <a:pt x="756" y="6956"/>
                    </a:cubicBezTo>
                    <a:cubicBezTo>
                      <a:pt x="802" y="6956"/>
                      <a:pt x="847" y="6954"/>
                      <a:pt x="893" y="6951"/>
                    </a:cubicBezTo>
                    <a:cubicBezTo>
                      <a:pt x="1097" y="6926"/>
                      <a:pt x="1294" y="6865"/>
                      <a:pt x="1504" y="6865"/>
                    </a:cubicBezTo>
                    <a:cubicBezTo>
                      <a:pt x="1528" y="6865"/>
                      <a:pt x="1553" y="6865"/>
                      <a:pt x="1577" y="6867"/>
                    </a:cubicBezTo>
                    <a:cubicBezTo>
                      <a:pt x="1633" y="6871"/>
                      <a:pt x="1689" y="6872"/>
                      <a:pt x="1745" y="6872"/>
                    </a:cubicBezTo>
                    <a:cubicBezTo>
                      <a:pt x="1919" y="6872"/>
                      <a:pt x="2092" y="6855"/>
                      <a:pt x="2261" y="6818"/>
                    </a:cubicBezTo>
                    <a:cubicBezTo>
                      <a:pt x="2381" y="6791"/>
                      <a:pt x="2501" y="6786"/>
                      <a:pt x="2621" y="6786"/>
                    </a:cubicBezTo>
                    <a:cubicBezTo>
                      <a:pt x="2679" y="6786"/>
                      <a:pt x="2736" y="6787"/>
                      <a:pt x="2793" y="6787"/>
                    </a:cubicBezTo>
                    <a:cubicBezTo>
                      <a:pt x="2846" y="6787"/>
                      <a:pt x="2899" y="6787"/>
                      <a:pt x="2952" y="6783"/>
                    </a:cubicBezTo>
                    <a:cubicBezTo>
                      <a:pt x="3392" y="6716"/>
                      <a:pt x="3825" y="6612"/>
                      <a:pt x="4277" y="6612"/>
                    </a:cubicBezTo>
                    <a:cubicBezTo>
                      <a:pt x="4292" y="6612"/>
                      <a:pt x="4306" y="6612"/>
                      <a:pt x="4320" y="6612"/>
                    </a:cubicBezTo>
                    <a:cubicBezTo>
                      <a:pt x="4551" y="6598"/>
                      <a:pt x="4778" y="6560"/>
                      <a:pt x="4997" y="6497"/>
                    </a:cubicBezTo>
                    <a:cubicBezTo>
                      <a:pt x="5224" y="6452"/>
                      <a:pt x="5451" y="6420"/>
                      <a:pt x="5681" y="6403"/>
                    </a:cubicBezTo>
                    <a:cubicBezTo>
                      <a:pt x="6146" y="6382"/>
                      <a:pt x="6575" y="6204"/>
                      <a:pt x="7036" y="6155"/>
                    </a:cubicBezTo>
                    <a:cubicBezTo>
                      <a:pt x="7067" y="6157"/>
                      <a:pt x="7099" y="6157"/>
                      <a:pt x="7130" y="6157"/>
                    </a:cubicBezTo>
                    <a:cubicBezTo>
                      <a:pt x="7568" y="6157"/>
                      <a:pt x="7976" y="6026"/>
                      <a:pt x="8397" y="5928"/>
                    </a:cubicBezTo>
                    <a:cubicBezTo>
                      <a:pt x="8843" y="5824"/>
                      <a:pt x="9307" y="5782"/>
                      <a:pt x="9747" y="5642"/>
                    </a:cubicBezTo>
                    <a:cubicBezTo>
                      <a:pt x="10190" y="5503"/>
                      <a:pt x="10648" y="5440"/>
                      <a:pt x="11091" y="5311"/>
                    </a:cubicBezTo>
                    <a:cubicBezTo>
                      <a:pt x="11527" y="5157"/>
                      <a:pt x="11974" y="5028"/>
                      <a:pt x="12420" y="4920"/>
                    </a:cubicBezTo>
                    <a:cubicBezTo>
                      <a:pt x="12871" y="4822"/>
                      <a:pt x="13272" y="4578"/>
                      <a:pt x="13736" y="4491"/>
                    </a:cubicBezTo>
                    <a:cubicBezTo>
                      <a:pt x="14197" y="4403"/>
                      <a:pt x="14584" y="4131"/>
                      <a:pt x="15048" y="4037"/>
                    </a:cubicBezTo>
                    <a:cubicBezTo>
                      <a:pt x="15509" y="3939"/>
                      <a:pt x="15917" y="3698"/>
                      <a:pt x="16336" y="3499"/>
                    </a:cubicBezTo>
                    <a:cubicBezTo>
                      <a:pt x="16755" y="3297"/>
                      <a:pt x="17166" y="3084"/>
                      <a:pt x="17585" y="2878"/>
                    </a:cubicBezTo>
                    <a:cubicBezTo>
                      <a:pt x="18004" y="2676"/>
                      <a:pt x="18437" y="2491"/>
                      <a:pt x="18814" y="2194"/>
                    </a:cubicBezTo>
                    <a:cubicBezTo>
                      <a:pt x="18999" y="2055"/>
                      <a:pt x="19198" y="1926"/>
                      <a:pt x="19389" y="1789"/>
                    </a:cubicBezTo>
                    <a:cubicBezTo>
                      <a:pt x="19581" y="1653"/>
                      <a:pt x="19808" y="1577"/>
                      <a:pt x="19976" y="1402"/>
                    </a:cubicBezTo>
                    <a:cubicBezTo>
                      <a:pt x="20332" y="1088"/>
                      <a:pt x="20614" y="680"/>
                      <a:pt x="20890" y="303"/>
                    </a:cubicBezTo>
                    <a:cubicBezTo>
                      <a:pt x="20988" y="169"/>
                      <a:pt x="20881" y="0"/>
                      <a:pt x="20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7"/>
              <p:cNvSpPr/>
              <p:nvPr/>
            </p:nvSpPr>
            <p:spPr>
              <a:xfrm>
                <a:off x="2711400" y="1555875"/>
                <a:ext cx="275900" cy="215350"/>
              </a:xfrm>
              <a:custGeom>
                <a:avLst/>
                <a:gdLst/>
                <a:ahLst/>
                <a:cxnLst/>
                <a:rect l="l" t="t" r="r" b="b"/>
                <a:pathLst>
                  <a:path w="11036" h="8614" extrusionOk="0">
                    <a:moveTo>
                      <a:pt x="7253" y="1"/>
                    </a:moveTo>
                    <a:cubicBezTo>
                      <a:pt x="6860" y="1"/>
                      <a:pt x="6467" y="49"/>
                      <a:pt x="6090" y="140"/>
                    </a:cubicBezTo>
                    <a:cubicBezTo>
                      <a:pt x="4230" y="583"/>
                      <a:pt x="2391" y="1665"/>
                      <a:pt x="1197" y="3162"/>
                    </a:cubicBezTo>
                    <a:cubicBezTo>
                      <a:pt x="513" y="4021"/>
                      <a:pt x="0" y="5197"/>
                      <a:pt x="304" y="6303"/>
                    </a:cubicBezTo>
                    <a:cubicBezTo>
                      <a:pt x="649" y="7559"/>
                      <a:pt x="1955" y="8275"/>
                      <a:pt x="3152" y="8505"/>
                    </a:cubicBezTo>
                    <a:cubicBezTo>
                      <a:pt x="3532" y="8577"/>
                      <a:pt x="3919" y="8614"/>
                      <a:pt x="4305" y="8614"/>
                    </a:cubicBezTo>
                    <a:cubicBezTo>
                      <a:pt x="4535" y="8614"/>
                      <a:pt x="4765" y="8601"/>
                      <a:pt x="4994" y="8575"/>
                    </a:cubicBezTo>
                    <a:cubicBezTo>
                      <a:pt x="5692" y="8561"/>
                      <a:pt x="6383" y="8446"/>
                      <a:pt x="7050" y="8226"/>
                    </a:cubicBezTo>
                    <a:cubicBezTo>
                      <a:pt x="9095" y="7538"/>
                      <a:pt x="10791" y="5888"/>
                      <a:pt x="10951" y="3644"/>
                    </a:cubicBezTo>
                    <a:cubicBezTo>
                      <a:pt x="11035" y="2422"/>
                      <a:pt x="10445" y="1253"/>
                      <a:pt x="9412" y="594"/>
                    </a:cubicBezTo>
                    <a:cubicBezTo>
                      <a:pt x="8769" y="182"/>
                      <a:pt x="8011" y="1"/>
                      <a:pt x="7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7"/>
              <p:cNvSpPr/>
              <p:nvPr/>
            </p:nvSpPr>
            <p:spPr>
              <a:xfrm>
                <a:off x="1946425" y="1740650"/>
                <a:ext cx="301100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12044" h="8757" extrusionOk="0">
                    <a:moveTo>
                      <a:pt x="6087" y="1"/>
                    </a:moveTo>
                    <a:cubicBezTo>
                      <a:pt x="4284" y="1"/>
                      <a:pt x="2309" y="566"/>
                      <a:pt x="1138" y="1878"/>
                    </a:cubicBezTo>
                    <a:cubicBezTo>
                      <a:pt x="552" y="2538"/>
                      <a:pt x="192" y="3375"/>
                      <a:pt x="224" y="4213"/>
                    </a:cubicBezTo>
                    <a:cubicBezTo>
                      <a:pt x="213" y="4251"/>
                      <a:pt x="203" y="4290"/>
                      <a:pt x="192" y="4335"/>
                    </a:cubicBezTo>
                    <a:cubicBezTo>
                      <a:pt x="1" y="5466"/>
                      <a:pt x="486" y="6562"/>
                      <a:pt x="1351" y="7298"/>
                    </a:cubicBezTo>
                    <a:cubicBezTo>
                      <a:pt x="2535" y="8302"/>
                      <a:pt x="4115" y="8757"/>
                      <a:pt x="5678" y="8757"/>
                    </a:cubicBezTo>
                    <a:cubicBezTo>
                      <a:pt x="6304" y="8757"/>
                      <a:pt x="6927" y="8684"/>
                      <a:pt x="7521" y="8544"/>
                    </a:cubicBezTo>
                    <a:cubicBezTo>
                      <a:pt x="9598" y="8055"/>
                      <a:pt x="12044" y="6523"/>
                      <a:pt x="11950" y="4140"/>
                    </a:cubicBezTo>
                    <a:cubicBezTo>
                      <a:pt x="11852" y="1672"/>
                      <a:pt x="9475" y="416"/>
                      <a:pt x="7312" y="91"/>
                    </a:cubicBezTo>
                    <a:cubicBezTo>
                      <a:pt x="6921" y="32"/>
                      <a:pt x="6509" y="1"/>
                      <a:pt x="60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7"/>
              <p:cNvSpPr/>
              <p:nvPr/>
            </p:nvSpPr>
            <p:spPr>
              <a:xfrm>
                <a:off x="2002275" y="1790250"/>
                <a:ext cx="5175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5074" extrusionOk="0">
                    <a:moveTo>
                      <a:pt x="1699" y="0"/>
                    </a:moveTo>
                    <a:cubicBezTo>
                      <a:pt x="1637" y="0"/>
                      <a:pt x="1572" y="23"/>
                      <a:pt x="1511" y="72"/>
                    </a:cubicBezTo>
                    <a:cubicBezTo>
                      <a:pt x="1319" y="229"/>
                      <a:pt x="1295" y="418"/>
                      <a:pt x="1232" y="624"/>
                    </a:cubicBezTo>
                    <a:cubicBezTo>
                      <a:pt x="1166" y="826"/>
                      <a:pt x="1096" y="1032"/>
                      <a:pt x="1030" y="1234"/>
                    </a:cubicBezTo>
                    <a:cubicBezTo>
                      <a:pt x="900" y="1632"/>
                      <a:pt x="764" y="2023"/>
                      <a:pt x="646" y="2421"/>
                    </a:cubicBezTo>
                    <a:lnTo>
                      <a:pt x="293" y="3614"/>
                    </a:lnTo>
                    <a:cubicBezTo>
                      <a:pt x="171" y="4023"/>
                      <a:pt x="101" y="4435"/>
                      <a:pt x="28" y="4853"/>
                    </a:cubicBezTo>
                    <a:cubicBezTo>
                      <a:pt x="0" y="5000"/>
                      <a:pt x="103" y="5074"/>
                      <a:pt x="216" y="5074"/>
                    </a:cubicBezTo>
                    <a:cubicBezTo>
                      <a:pt x="302" y="5074"/>
                      <a:pt x="393" y="5032"/>
                      <a:pt x="436" y="4948"/>
                    </a:cubicBezTo>
                    <a:cubicBezTo>
                      <a:pt x="639" y="4557"/>
                      <a:pt x="831" y="4183"/>
                      <a:pt x="977" y="3768"/>
                    </a:cubicBezTo>
                    <a:lnTo>
                      <a:pt x="1375" y="2644"/>
                    </a:lnTo>
                    <a:cubicBezTo>
                      <a:pt x="1511" y="2264"/>
                      <a:pt x="1619" y="1880"/>
                      <a:pt x="1727" y="1496"/>
                    </a:cubicBezTo>
                    <a:lnTo>
                      <a:pt x="1912" y="875"/>
                    </a:lnTo>
                    <a:cubicBezTo>
                      <a:pt x="1968" y="673"/>
                      <a:pt x="2069" y="463"/>
                      <a:pt x="2003" y="254"/>
                    </a:cubicBezTo>
                    <a:cubicBezTo>
                      <a:pt x="1958" y="103"/>
                      <a:pt x="1834" y="0"/>
                      <a:pt x="16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7"/>
              <p:cNvSpPr/>
              <p:nvPr/>
            </p:nvSpPr>
            <p:spPr>
              <a:xfrm>
                <a:off x="2081050" y="1793925"/>
                <a:ext cx="45125" cy="1019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4079" extrusionOk="0">
                    <a:moveTo>
                      <a:pt x="1281" y="1"/>
                    </a:moveTo>
                    <a:cubicBezTo>
                      <a:pt x="1088" y="1"/>
                      <a:pt x="909" y="119"/>
                      <a:pt x="838" y="306"/>
                    </a:cubicBezTo>
                    <a:cubicBezTo>
                      <a:pt x="646" y="857"/>
                      <a:pt x="517" y="1419"/>
                      <a:pt x="384" y="1984"/>
                    </a:cubicBezTo>
                    <a:cubicBezTo>
                      <a:pt x="314" y="2263"/>
                      <a:pt x="248" y="2550"/>
                      <a:pt x="178" y="2832"/>
                    </a:cubicBezTo>
                    <a:cubicBezTo>
                      <a:pt x="112" y="3125"/>
                      <a:pt x="63" y="3426"/>
                      <a:pt x="28" y="3726"/>
                    </a:cubicBezTo>
                    <a:cubicBezTo>
                      <a:pt x="0" y="3953"/>
                      <a:pt x="173" y="4079"/>
                      <a:pt x="353" y="4079"/>
                    </a:cubicBezTo>
                    <a:cubicBezTo>
                      <a:pt x="485" y="4079"/>
                      <a:pt x="621" y="4012"/>
                      <a:pt x="684" y="3869"/>
                    </a:cubicBezTo>
                    <a:cubicBezTo>
                      <a:pt x="806" y="3607"/>
                      <a:pt x="915" y="3342"/>
                      <a:pt x="1005" y="3066"/>
                    </a:cubicBezTo>
                    <a:cubicBezTo>
                      <a:pt x="1093" y="2794"/>
                      <a:pt x="1183" y="2518"/>
                      <a:pt x="1271" y="2243"/>
                    </a:cubicBezTo>
                    <a:lnTo>
                      <a:pt x="1532" y="1419"/>
                    </a:lnTo>
                    <a:cubicBezTo>
                      <a:pt x="1630" y="1115"/>
                      <a:pt x="1689" y="815"/>
                      <a:pt x="1756" y="512"/>
                    </a:cubicBezTo>
                    <a:cubicBezTo>
                      <a:pt x="1805" y="285"/>
                      <a:pt x="1592" y="58"/>
                      <a:pt x="1386" y="13"/>
                    </a:cubicBezTo>
                    <a:cubicBezTo>
                      <a:pt x="1351" y="5"/>
                      <a:pt x="1315" y="1"/>
                      <a:pt x="1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7"/>
              <p:cNvSpPr/>
              <p:nvPr/>
            </p:nvSpPr>
            <p:spPr>
              <a:xfrm>
                <a:off x="2158775" y="1793500"/>
                <a:ext cx="3580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4486" extrusionOk="0">
                    <a:moveTo>
                      <a:pt x="1040" y="1"/>
                    </a:moveTo>
                    <a:cubicBezTo>
                      <a:pt x="1014" y="1"/>
                      <a:pt x="989" y="3"/>
                      <a:pt x="964" y="9"/>
                    </a:cubicBezTo>
                    <a:cubicBezTo>
                      <a:pt x="831" y="36"/>
                      <a:pt x="720" y="127"/>
                      <a:pt x="671" y="253"/>
                    </a:cubicBezTo>
                    <a:cubicBezTo>
                      <a:pt x="563" y="588"/>
                      <a:pt x="426" y="926"/>
                      <a:pt x="360" y="1268"/>
                    </a:cubicBezTo>
                    <a:cubicBezTo>
                      <a:pt x="297" y="1614"/>
                      <a:pt x="245" y="1911"/>
                      <a:pt x="186" y="2232"/>
                    </a:cubicBezTo>
                    <a:cubicBezTo>
                      <a:pt x="126" y="2553"/>
                      <a:pt x="88" y="2877"/>
                      <a:pt x="67" y="3202"/>
                    </a:cubicBezTo>
                    <a:lnTo>
                      <a:pt x="11" y="4214"/>
                    </a:lnTo>
                    <a:cubicBezTo>
                      <a:pt x="1" y="4381"/>
                      <a:pt x="141" y="4486"/>
                      <a:pt x="277" y="4486"/>
                    </a:cubicBezTo>
                    <a:cubicBezTo>
                      <a:pt x="371" y="4486"/>
                      <a:pt x="463" y="4436"/>
                      <a:pt x="503" y="4322"/>
                    </a:cubicBezTo>
                    <a:lnTo>
                      <a:pt x="842" y="3376"/>
                    </a:lnTo>
                    <a:cubicBezTo>
                      <a:pt x="953" y="3055"/>
                      <a:pt x="1041" y="2724"/>
                      <a:pt x="1107" y="2389"/>
                    </a:cubicBezTo>
                    <a:cubicBezTo>
                      <a:pt x="1177" y="2071"/>
                      <a:pt x="1257" y="1750"/>
                      <a:pt x="1320" y="1429"/>
                    </a:cubicBezTo>
                    <a:cubicBezTo>
                      <a:pt x="1386" y="1111"/>
                      <a:pt x="1393" y="755"/>
                      <a:pt x="1418" y="420"/>
                    </a:cubicBezTo>
                    <a:cubicBezTo>
                      <a:pt x="1432" y="284"/>
                      <a:pt x="1369" y="152"/>
                      <a:pt x="1257" y="75"/>
                    </a:cubicBezTo>
                    <a:cubicBezTo>
                      <a:pt x="1194" y="25"/>
                      <a:pt x="1117" y="1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7"/>
              <p:cNvSpPr/>
              <p:nvPr/>
            </p:nvSpPr>
            <p:spPr>
              <a:xfrm>
                <a:off x="2759900" y="1620100"/>
                <a:ext cx="3860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3825" extrusionOk="0">
                    <a:moveTo>
                      <a:pt x="1101" y="0"/>
                    </a:moveTo>
                    <a:cubicBezTo>
                      <a:pt x="919" y="0"/>
                      <a:pt x="771" y="126"/>
                      <a:pt x="678" y="282"/>
                    </a:cubicBezTo>
                    <a:cubicBezTo>
                      <a:pt x="566" y="467"/>
                      <a:pt x="562" y="656"/>
                      <a:pt x="524" y="837"/>
                    </a:cubicBezTo>
                    <a:cubicBezTo>
                      <a:pt x="468" y="1127"/>
                      <a:pt x="405" y="1410"/>
                      <a:pt x="339" y="1696"/>
                    </a:cubicBezTo>
                    <a:cubicBezTo>
                      <a:pt x="276" y="1986"/>
                      <a:pt x="206" y="2303"/>
                      <a:pt x="137" y="2603"/>
                    </a:cubicBezTo>
                    <a:cubicBezTo>
                      <a:pt x="102" y="2757"/>
                      <a:pt x="60" y="2907"/>
                      <a:pt x="28" y="3057"/>
                    </a:cubicBezTo>
                    <a:cubicBezTo>
                      <a:pt x="1" y="3210"/>
                      <a:pt x="25" y="3437"/>
                      <a:pt x="56" y="3629"/>
                    </a:cubicBezTo>
                    <a:cubicBezTo>
                      <a:pt x="76" y="3748"/>
                      <a:pt x="198" y="3824"/>
                      <a:pt x="319" y="3824"/>
                    </a:cubicBezTo>
                    <a:cubicBezTo>
                      <a:pt x="393" y="3824"/>
                      <a:pt x="466" y="3796"/>
                      <a:pt x="514" y="3730"/>
                    </a:cubicBezTo>
                    <a:cubicBezTo>
                      <a:pt x="639" y="3559"/>
                      <a:pt x="726" y="3465"/>
                      <a:pt x="786" y="3301"/>
                    </a:cubicBezTo>
                    <a:cubicBezTo>
                      <a:pt x="842" y="3141"/>
                      <a:pt x="873" y="2980"/>
                      <a:pt x="915" y="2823"/>
                    </a:cubicBezTo>
                    <a:cubicBezTo>
                      <a:pt x="995" y="2526"/>
                      <a:pt x="1075" y="2226"/>
                      <a:pt x="1159" y="1930"/>
                    </a:cubicBezTo>
                    <a:cubicBezTo>
                      <a:pt x="1243" y="1633"/>
                      <a:pt x="1320" y="1329"/>
                      <a:pt x="1414" y="1040"/>
                    </a:cubicBezTo>
                    <a:cubicBezTo>
                      <a:pt x="1470" y="851"/>
                      <a:pt x="1543" y="666"/>
                      <a:pt x="1526" y="471"/>
                    </a:cubicBezTo>
                    <a:cubicBezTo>
                      <a:pt x="1508" y="276"/>
                      <a:pt x="1410" y="56"/>
                      <a:pt x="1191" y="10"/>
                    </a:cubicBezTo>
                    <a:cubicBezTo>
                      <a:pt x="1160" y="4"/>
                      <a:pt x="1130" y="0"/>
                      <a:pt x="1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7"/>
              <p:cNvSpPr/>
              <p:nvPr/>
            </p:nvSpPr>
            <p:spPr>
              <a:xfrm>
                <a:off x="2827425" y="1580650"/>
                <a:ext cx="56750" cy="1462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5848" extrusionOk="0">
                    <a:moveTo>
                      <a:pt x="1784" y="0"/>
                    </a:moveTo>
                    <a:cubicBezTo>
                      <a:pt x="1643" y="0"/>
                      <a:pt x="1499" y="60"/>
                      <a:pt x="1400" y="182"/>
                    </a:cubicBezTo>
                    <a:cubicBezTo>
                      <a:pt x="1243" y="377"/>
                      <a:pt x="1208" y="632"/>
                      <a:pt x="1145" y="873"/>
                    </a:cubicBezTo>
                    <a:cubicBezTo>
                      <a:pt x="1086" y="1110"/>
                      <a:pt x="1023" y="1334"/>
                      <a:pt x="960" y="1564"/>
                    </a:cubicBezTo>
                    <a:cubicBezTo>
                      <a:pt x="831" y="2007"/>
                      <a:pt x="692" y="2447"/>
                      <a:pt x="552" y="2887"/>
                    </a:cubicBezTo>
                    <a:cubicBezTo>
                      <a:pt x="412" y="3326"/>
                      <a:pt x="308" y="3780"/>
                      <a:pt x="200" y="4230"/>
                    </a:cubicBezTo>
                    <a:cubicBezTo>
                      <a:pt x="140" y="4471"/>
                      <a:pt x="60" y="4715"/>
                      <a:pt x="29" y="4959"/>
                    </a:cubicBezTo>
                    <a:cubicBezTo>
                      <a:pt x="1" y="5204"/>
                      <a:pt x="39" y="5413"/>
                      <a:pt x="74" y="5643"/>
                    </a:cubicBezTo>
                    <a:cubicBezTo>
                      <a:pt x="95" y="5779"/>
                      <a:pt x="211" y="5847"/>
                      <a:pt x="332" y="5847"/>
                    </a:cubicBezTo>
                    <a:cubicBezTo>
                      <a:pt x="417" y="5847"/>
                      <a:pt x="504" y="5814"/>
                      <a:pt x="563" y="5748"/>
                    </a:cubicBezTo>
                    <a:cubicBezTo>
                      <a:pt x="706" y="5588"/>
                      <a:pt x="863" y="5396"/>
                      <a:pt x="967" y="5169"/>
                    </a:cubicBezTo>
                    <a:cubicBezTo>
                      <a:pt x="1072" y="4942"/>
                      <a:pt x="1135" y="4719"/>
                      <a:pt x="1208" y="4492"/>
                    </a:cubicBezTo>
                    <a:cubicBezTo>
                      <a:pt x="1355" y="4052"/>
                      <a:pt x="1494" y="3616"/>
                      <a:pt x="1606" y="3166"/>
                    </a:cubicBezTo>
                    <a:cubicBezTo>
                      <a:pt x="1714" y="2716"/>
                      <a:pt x="1822" y="2262"/>
                      <a:pt x="1938" y="1819"/>
                    </a:cubicBezTo>
                    <a:cubicBezTo>
                      <a:pt x="1997" y="1581"/>
                      <a:pt x="2060" y="1351"/>
                      <a:pt x="2116" y="1121"/>
                    </a:cubicBezTo>
                    <a:cubicBezTo>
                      <a:pt x="2171" y="890"/>
                      <a:pt x="2269" y="629"/>
                      <a:pt x="2224" y="367"/>
                    </a:cubicBezTo>
                    <a:cubicBezTo>
                      <a:pt x="2180" y="124"/>
                      <a:pt x="1986" y="0"/>
                      <a:pt x="17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7"/>
              <p:cNvSpPr/>
              <p:nvPr/>
            </p:nvSpPr>
            <p:spPr>
              <a:xfrm>
                <a:off x="2898700" y="1594825"/>
                <a:ext cx="427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668" extrusionOk="0">
                    <a:moveTo>
                      <a:pt x="1246" y="0"/>
                    </a:moveTo>
                    <a:cubicBezTo>
                      <a:pt x="1108" y="0"/>
                      <a:pt x="970" y="69"/>
                      <a:pt x="866" y="187"/>
                    </a:cubicBezTo>
                    <a:cubicBezTo>
                      <a:pt x="660" y="418"/>
                      <a:pt x="608" y="718"/>
                      <a:pt x="521" y="1011"/>
                    </a:cubicBezTo>
                    <a:cubicBezTo>
                      <a:pt x="434" y="1304"/>
                      <a:pt x="367" y="1503"/>
                      <a:pt x="298" y="1758"/>
                    </a:cubicBezTo>
                    <a:cubicBezTo>
                      <a:pt x="228" y="2009"/>
                      <a:pt x="172" y="2306"/>
                      <a:pt x="116" y="2581"/>
                    </a:cubicBezTo>
                    <a:cubicBezTo>
                      <a:pt x="85" y="2717"/>
                      <a:pt x="53" y="2853"/>
                      <a:pt x="29" y="2986"/>
                    </a:cubicBezTo>
                    <a:cubicBezTo>
                      <a:pt x="1" y="3122"/>
                      <a:pt x="18" y="3276"/>
                      <a:pt x="39" y="3422"/>
                    </a:cubicBezTo>
                    <a:cubicBezTo>
                      <a:pt x="59" y="3590"/>
                      <a:pt x="188" y="3668"/>
                      <a:pt x="326" y="3668"/>
                    </a:cubicBezTo>
                    <a:cubicBezTo>
                      <a:pt x="428" y="3668"/>
                      <a:pt x="535" y="3625"/>
                      <a:pt x="605" y="3544"/>
                    </a:cubicBezTo>
                    <a:cubicBezTo>
                      <a:pt x="706" y="3436"/>
                      <a:pt x="786" y="3307"/>
                      <a:pt x="845" y="3171"/>
                    </a:cubicBezTo>
                    <a:cubicBezTo>
                      <a:pt x="905" y="3038"/>
                      <a:pt x="954" y="2909"/>
                      <a:pt x="1002" y="2784"/>
                    </a:cubicBezTo>
                    <a:cubicBezTo>
                      <a:pt x="1100" y="2543"/>
                      <a:pt x="1208" y="2302"/>
                      <a:pt x="1282" y="2058"/>
                    </a:cubicBezTo>
                    <a:cubicBezTo>
                      <a:pt x="1358" y="1813"/>
                      <a:pt x="1439" y="1562"/>
                      <a:pt x="1515" y="1318"/>
                    </a:cubicBezTo>
                    <a:cubicBezTo>
                      <a:pt x="1557" y="1182"/>
                      <a:pt x="1603" y="1049"/>
                      <a:pt x="1641" y="917"/>
                    </a:cubicBezTo>
                    <a:cubicBezTo>
                      <a:pt x="1693" y="735"/>
                      <a:pt x="1707" y="550"/>
                      <a:pt x="1679" y="365"/>
                    </a:cubicBezTo>
                    <a:cubicBezTo>
                      <a:pt x="1659" y="191"/>
                      <a:pt x="1498" y="44"/>
                      <a:pt x="1330" y="9"/>
                    </a:cubicBezTo>
                    <a:cubicBezTo>
                      <a:pt x="1302" y="3"/>
                      <a:pt x="1274" y="0"/>
                      <a:pt x="12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7"/>
              <p:cNvSpPr/>
              <p:nvPr/>
            </p:nvSpPr>
            <p:spPr>
              <a:xfrm>
                <a:off x="1484275" y="754175"/>
                <a:ext cx="181000" cy="671325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6853" extrusionOk="0">
                    <a:moveTo>
                      <a:pt x="7059" y="1"/>
                    </a:moveTo>
                    <a:cubicBezTo>
                      <a:pt x="7028" y="1"/>
                      <a:pt x="6996" y="14"/>
                      <a:pt x="6967" y="46"/>
                    </a:cubicBezTo>
                    <a:cubicBezTo>
                      <a:pt x="3913" y="3228"/>
                      <a:pt x="2032" y="7277"/>
                      <a:pt x="1030" y="11548"/>
                    </a:cubicBezTo>
                    <a:cubicBezTo>
                      <a:pt x="462" y="13960"/>
                      <a:pt x="196" y="16448"/>
                      <a:pt x="99" y="18919"/>
                    </a:cubicBezTo>
                    <a:cubicBezTo>
                      <a:pt x="1" y="21498"/>
                      <a:pt x="8" y="24136"/>
                      <a:pt x="402" y="26694"/>
                    </a:cubicBezTo>
                    <a:cubicBezTo>
                      <a:pt x="416" y="26804"/>
                      <a:pt x="499" y="26852"/>
                      <a:pt x="588" y="26852"/>
                    </a:cubicBezTo>
                    <a:cubicBezTo>
                      <a:pt x="704" y="26852"/>
                      <a:pt x="830" y="26772"/>
                      <a:pt x="832" y="26638"/>
                    </a:cubicBezTo>
                    <a:cubicBezTo>
                      <a:pt x="846" y="24174"/>
                      <a:pt x="650" y="21728"/>
                      <a:pt x="727" y="19268"/>
                    </a:cubicBezTo>
                    <a:cubicBezTo>
                      <a:pt x="807" y="16807"/>
                      <a:pt x="1076" y="14302"/>
                      <a:pt x="1613" y="11866"/>
                    </a:cubicBezTo>
                    <a:cubicBezTo>
                      <a:pt x="2552" y="7636"/>
                      <a:pt x="4353" y="3563"/>
                      <a:pt x="7155" y="238"/>
                    </a:cubicBezTo>
                    <a:cubicBezTo>
                      <a:pt x="7240" y="134"/>
                      <a:pt x="7158" y="1"/>
                      <a:pt x="7059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7"/>
              <p:cNvSpPr/>
              <p:nvPr/>
            </p:nvSpPr>
            <p:spPr>
              <a:xfrm>
                <a:off x="2277950" y="689700"/>
                <a:ext cx="80100" cy="5280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123" extrusionOk="0">
                    <a:moveTo>
                      <a:pt x="664" y="1"/>
                    </a:moveTo>
                    <a:cubicBezTo>
                      <a:pt x="603" y="1"/>
                      <a:pt x="540" y="42"/>
                      <a:pt x="535" y="122"/>
                    </a:cubicBezTo>
                    <a:cubicBezTo>
                      <a:pt x="217" y="3916"/>
                      <a:pt x="1" y="7776"/>
                      <a:pt x="179" y="11580"/>
                    </a:cubicBezTo>
                    <a:cubicBezTo>
                      <a:pt x="332" y="14804"/>
                      <a:pt x="814" y="18371"/>
                      <a:pt x="2789" y="21034"/>
                    </a:cubicBezTo>
                    <a:cubicBezTo>
                      <a:pt x="2835" y="21096"/>
                      <a:pt x="2897" y="21123"/>
                      <a:pt x="2956" y="21123"/>
                    </a:cubicBezTo>
                    <a:cubicBezTo>
                      <a:pt x="3085" y="21123"/>
                      <a:pt x="3203" y="20995"/>
                      <a:pt x="3124" y="20835"/>
                    </a:cubicBezTo>
                    <a:cubicBezTo>
                      <a:pt x="1589" y="17687"/>
                      <a:pt x="940" y="14476"/>
                      <a:pt x="849" y="10976"/>
                    </a:cubicBezTo>
                    <a:cubicBezTo>
                      <a:pt x="751" y="7357"/>
                      <a:pt x="929" y="3745"/>
                      <a:pt x="790" y="122"/>
                    </a:cubicBezTo>
                    <a:cubicBezTo>
                      <a:pt x="786" y="41"/>
                      <a:pt x="726" y="1"/>
                      <a:pt x="664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7"/>
              <p:cNvSpPr/>
              <p:nvPr/>
            </p:nvSpPr>
            <p:spPr>
              <a:xfrm>
                <a:off x="2507125" y="867375"/>
                <a:ext cx="12942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7967" extrusionOk="0">
                    <a:moveTo>
                      <a:pt x="280" y="1"/>
                    </a:moveTo>
                    <a:cubicBezTo>
                      <a:pt x="137" y="1"/>
                      <a:pt x="0" y="111"/>
                      <a:pt x="61" y="288"/>
                    </a:cubicBezTo>
                    <a:cubicBezTo>
                      <a:pt x="553" y="1709"/>
                      <a:pt x="1181" y="3080"/>
                      <a:pt x="1935" y="4385"/>
                    </a:cubicBezTo>
                    <a:cubicBezTo>
                      <a:pt x="2319" y="5031"/>
                      <a:pt x="2745" y="5652"/>
                      <a:pt x="3205" y="6249"/>
                    </a:cubicBezTo>
                    <a:cubicBezTo>
                      <a:pt x="3662" y="6846"/>
                      <a:pt x="4144" y="7446"/>
                      <a:pt x="4737" y="7917"/>
                    </a:cubicBezTo>
                    <a:cubicBezTo>
                      <a:pt x="4780" y="7951"/>
                      <a:pt x="4831" y="7967"/>
                      <a:pt x="4881" y="7967"/>
                    </a:cubicBezTo>
                    <a:cubicBezTo>
                      <a:pt x="5033" y="7967"/>
                      <a:pt x="5177" y="7825"/>
                      <a:pt x="5069" y="7662"/>
                    </a:cubicBezTo>
                    <a:cubicBezTo>
                      <a:pt x="4671" y="7059"/>
                      <a:pt x="4193" y="6504"/>
                      <a:pt x="3764" y="5924"/>
                    </a:cubicBezTo>
                    <a:cubicBezTo>
                      <a:pt x="3334" y="5345"/>
                      <a:pt x="2926" y="4724"/>
                      <a:pt x="2535" y="4110"/>
                    </a:cubicBezTo>
                    <a:cubicBezTo>
                      <a:pt x="1736" y="2864"/>
                      <a:pt x="1059" y="1541"/>
                      <a:pt x="518" y="163"/>
                    </a:cubicBezTo>
                    <a:cubicBezTo>
                      <a:pt x="475" y="50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7"/>
              <p:cNvSpPr/>
              <p:nvPr/>
            </p:nvSpPr>
            <p:spPr>
              <a:xfrm>
                <a:off x="2540525" y="694875"/>
                <a:ext cx="178875" cy="382600"/>
              </a:xfrm>
              <a:custGeom>
                <a:avLst/>
                <a:gdLst/>
                <a:ahLst/>
                <a:cxnLst/>
                <a:rect l="l" t="t" r="r" b="b"/>
                <a:pathLst>
                  <a:path w="7155" h="15304" extrusionOk="0">
                    <a:moveTo>
                      <a:pt x="207" y="0"/>
                    </a:moveTo>
                    <a:cubicBezTo>
                      <a:pt x="105" y="0"/>
                      <a:pt x="1" y="86"/>
                      <a:pt x="30" y="223"/>
                    </a:cubicBezTo>
                    <a:cubicBezTo>
                      <a:pt x="1185" y="5586"/>
                      <a:pt x="3715" y="10640"/>
                      <a:pt x="6731" y="15208"/>
                    </a:cubicBezTo>
                    <a:cubicBezTo>
                      <a:pt x="6775" y="15275"/>
                      <a:pt x="6836" y="15303"/>
                      <a:pt x="6895" y="15303"/>
                    </a:cubicBezTo>
                    <a:cubicBezTo>
                      <a:pt x="7028" y="15303"/>
                      <a:pt x="7154" y="15163"/>
                      <a:pt x="7080" y="15002"/>
                    </a:cubicBezTo>
                    <a:cubicBezTo>
                      <a:pt x="4815" y="10046"/>
                      <a:pt x="2005" y="5356"/>
                      <a:pt x="369" y="125"/>
                    </a:cubicBezTo>
                    <a:cubicBezTo>
                      <a:pt x="342" y="38"/>
                      <a:pt x="275" y="0"/>
                      <a:pt x="20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7"/>
              <p:cNvSpPr/>
              <p:nvPr/>
            </p:nvSpPr>
            <p:spPr>
              <a:xfrm>
                <a:off x="2718525" y="726625"/>
                <a:ext cx="147900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9496" extrusionOk="0">
                    <a:moveTo>
                      <a:pt x="360" y="1"/>
                    </a:moveTo>
                    <a:cubicBezTo>
                      <a:pt x="190" y="1"/>
                      <a:pt x="1" y="158"/>
                      <a:pt x="61" y="355"/>
                    </a:cubicBezTo>
                    <a:cubicBezTo>
                      <a:pt x="1108" y="3716"/>
                      <a:pt x="2860" y="6997"/>
                      <a:pt x="5442" y="9436"/>
                    </a:cubicBezTo>
                    <a:cubicBezTo>
                      <a:pt x="5487" y="9477"/>
                      <a:pt x="5540" y="9495"/>
                      <a:pt x="5593" y="9495"/>
                    </a:cubicBezTo>
                    <a:cubicBezTo>
                      <a:pt x="5756" y="9495"/>
                      <a:pt x="5915" y="9329"/>
                      <a:pt x="5805" y="9160"/>
                    </a:cubicBezTo>
                    <a:cubicBezTo>
                      <a:pt x="4817" y="7716"/>
                      <a:pt x="3851" y="6285"/>
                      <a:pt x="2950" y="4788"/>
                    </a:cubicBezTo>
                    <a:cubicBezTo>
                      <a:pt x="2053" y="3294"/>
                      <a:pt x="1258" y="1744"/>
                      <a:pt x="574" y="143"/>
                    </a:cubicBezTo>
                    <a:cubicBezTo>
                      <a:pt x="532" y="43"/>
                      <a:pt x="449" y="1"/>
                      <a:pt x="360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7"/>
              <p:cNvSpPr/>
              <p:nvPr/>
            </p:nvSpPr>
            <p:spPr>
              <a:xfrm>
                <a:off x="2745375" y="580275"/>
                <a:ext cx="304200" cy="440275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17611" extrusionOk="0">
                    <a:moveTo>
                      <a:pt x="258" y="0"/>
                    </a:moveTo>
                    <a:cubicBezTo>
                      <a:pt x="120" y="0"/>
                      <a:pt x="1" y="199"/>
                      <a:pt x="128" y="308"/>
                    </a:cubicBezTo>
                    <a:cubicBezTo>
                      <a:pt x="2770" y="2531"/>
                      <a:pt x="5502" y="4814"/>
                      <a:pt x="7568" y="7605"/>
                    </a:cubicBezTo>
                    <a:cubicBezTo>
                      <a:pt x="8573" y="8956"/>
                      <a:pt x="9411" y="10457"/>
                      <a:pt x="9938" y="12051"/>
                    </a:cubicBezTo>
                    <a:cubicBezTo>
                      <a:pt x="10496" y="13744"/>
                      <a:pt x="10569" y="15492"/>
                      <a:pt x="10597" y="17262"/>
                    </a:cubicBezTo>
                    <a:cubicBezTo>
                      <a:pt x="10601" y="17482"/>
                      <a:pt x="10788" y="17610"/>
                      <a:pt x="10969" y="17610"/>
                    </a:cubicBezTo>
                    <a:cubicBezTo>
                      <a:pt x="11111" y="17610"/>
                      <a:pt x="11251" y="17531"/>
                      <a:pt x="11295" y="17356"/>
                    </a:cubicBezTo>
                    <a:cubicBezTo>
                      <a:pt x="12168" y="13967"/>
                      <a:pt x="10489" y="10090"/>
                      <a:pt x="8552" y="7361"/>
                    </a:cubicBezTo>
                    <a:cubicBezTo>
                      <a:pt x="6382" y="4315"/>
                      <a:pt x="3422" y="2085"/>
                      <a:pt x="344" y="29"/>
                    </a:cubicBezTo>
                    <a:cubicBezTo>
                      <a:pt x="316" y="9"/>
                      <a:pt x="286" y="0"/>
                      <a:pt x="25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7"/>
              <p:cNvSpPr/>
              <p:nvPr/>
            </p:nvSpPr>
            <p:spPr>
              <a:xfrm>
                <a:off x="1883600" y="756825"/>
                <a:ext cx="136475" cy="51650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20660" extrusionOk="0">
                    <a:moveTo>
                      <a:pt x="5217" y="1"/>
                    </a:moveTo>
                    <a:cubicBezTo>
                      <a:pt x="5162" y="1"/>
                      <a:pt x="5108" y="29"/>
                      <a:pt x="5072" y="97"/>
                    </a:cubicBezTo>
                    <a:cubicBezTo>
                      <a:pt x="1540" y="6413"/>
                      <a:pt x="1" y="13344"/>
                      <a:pt x="224" y="20558"/>
                    </a:cubicBezTo>
                    <a:cubicBezTo>
                      <a:pt x="224" y="20626"/>
                      <a:pt x="274" y="20660"/>
                      <a:pt x="324" y="20660"/>
                    </a:cubicBezTo>
                    <a:cubicBezTo>
                      <a:pt x="373" y="20660"/>
                      <a:pt x="423" y="20626"/>
                      <a:pt x="423" y="20558"/>
                    </a:cubicBezTo>
                    <a:cubicBezTo>
                      <a:pt x="709" y="13623"/>
                      <a:pt x="2527" y="6595"/>
                      <a:pt x="5389" y="282"/>
                    </a:cubicBezTo>
                    <a:cubicBezTo>
                      <a:pt x="5459" y="136"/>
                      <a:pt x="5337" y="1"/>
                      <a:pt x="5217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7"/>
              <p:cNvSpPr/>
              <p:nvPr/>
            </p:nvSpPr>
            <p:spPr>
              <a:xfrm>
                <a:off x="1575725" y="1003725"/>
                <a:ext cx="63575" cy="376450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5058" extrusionOk="0">
                    <a:moveTo>
                      <a:pt x="2345" y="1"/>
                    </a:moveTo>
                    <a:cubicBezTo>
                      <a:pt x="2297" y="1"/>
                      <a:pt x="2250" y="24"/>
                      <a:pt x="2227" y="79"/>
                    </a:cubicBezTo>
                    <a:cubicBezTo>
                      <a:pt x="203" y="4710"/>
                      <a:pt x="0" y="9872"/>
                      <a:pt x="220" y="14852"/>
                    </a:cubicBezTo>
                    <a:cubicBezTo>
                      <a:pt x="227" y="14989"/>
                      <a:pt x="329" y="15057"/>
                      <a:pt x="430" y="15057"/>
                    </a:cubicBezTo>
                    <a:cubicBezTo>
                      <a:pt x="533" y="15057"/>
                      <a:pt x="635" y="14988"/>
                      <a:pt x="642" y="14852"/>
                    </a:cubicBezTo>
                    <a:cubicBezTo>
                      <a:pt x="897" y="9921"/>
                      <a:pt x="813" y="4913"/>
                      <a:pt x="2506" y="195"/>
                    </a:cubicBezTo>
                    <a:cubicBezTo>
                      <a:pt x="2543" y="89"/>
                      <a:pt x="2440" y="1"/>
                      <a:pt x="2345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7"/>
              <p:cNvSpPr/>
              <p:nvPr/>
            </p:nvSpPr>
            <p:spPr>
              <a:xfrm>
                <a:off x="964475" y="936650"/>
                <a:ext cx="240125" cy="1679800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67192" extrusionOk="0">
                    <a:moveTo>
                      <a:pt x="3254" y="0"/>
                    </a:moveTo>
                    <a:cubicBezTo>
                      <a:pt x="3186" y="0"/>
                      <a:pt x="3118" y="36"/>
                      <a:pt x="3089" y="117"/>
                    </a:cubicBezTo>
                    <a:cubicBezTo>
                      <a:pt x="1" y="8793"/>
                      <a:pt x="168" y="18072"/>
                      <a:pt x="2960" y="26800"/>
                    </a:cubicBezTo>
                    <a:cubicBezTo>
                      <a:pt x="4307" y="31023"/>
                      <a:pt x="6035" y="35124"/>
                      <a:pt x="7120" y="39430"/>
                    </a:cubicBezTo>
                    <a:cubicBezTo>
                      <a:pt x="8247" y="43883"/>
                      <a:pt x="8443" y="48326"/>
                      <a:pt x="7329" y="52807"/>
                    </a:cubicBezTo>
                    <a:cubicBezTo>
                      <a:pt x="6094" y="57769"/>
                      <a:pt x="3735" y="62362"/>
                      <a:pt x="1379" y="66874"/>
                    </a:cubicBezTo>
                    <a:cubicBezTo>
                      <a:pt x="1292" y="67040"/>
                      <a:pt x="1432" y="67191"/>
                      <a:pt x="1573" y="67191"/>
                    </a:cubicBezTo>
                    <a:cubicBezTo>
                      <a:pt x="1637" y="67191"/>
                      <a:pt x="1701" y="67161"/>
                      <a:pt x="1746" y="67087"/>
                    </a:cubicBezTo>
                    <a:cubicBezTo>
                      <a:pt x="4101" y="63252"/>
                      <a:pt x="6331" y="59350"/>
                      <a:pt x="7786" y="55075"/>
                    </a:cubicBezTo>
                    <a:cubicBezTo>
                      <a:pt x="9207" y="50915"/>
                      <a:pt x="9605" y="46518"/>
                      <a:pt x="8819" y="42187"/>
                    </a:cubicBezTo>
                    <a:cubicBezTo>
                      <a:pt x="8031" y="37828"/>
                      <a:pt x="6317" y="33728"/>
                      <a:pt x="4820" y="29582"/>
                    </a:cubicBezTo>
                    <a:cubicBezTo>
                      <a:pt x="3246" y="25213"/>
                      <a:pt x="2000" y="20812"/>
                      <a:pt x="1651" y="16167"/>
                    </a:cubicBezTo>
                    <a:cubicBezTo>
                      <a:pt x="1243" y="10814"/>
                      <a:pt x="1875" y="5341"/>
                      <a:pt x="3417" y="208"/>
                    </a:cubicBezTo>
                    <a:cubicBezTo>
                      <a:pt x="3453" y="80"/>
                      <a:pt x="3354" y="0"/>
                      <a:pt x="3254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7"/>
              <p:cNvSpPr/>
              <p:nvPr/>
            </p:nvSpPr>
            <p:spPr>
              <a:xfrm>
                <a:off x="1177450" y="2166875"/>
                <a:ext cx="254075" cy="767125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30685" extrusionOk="0">
                    <a:moveTo>
                      <a:pt x="9285" y="1"/>
                    </a:moveTo>
                    <a:cubicBezTo>
                      <a:pt x="9221" y="1"/>
                      <a:pt x="9154" y="42"/>
                      <a:pt x="9158" y="115"/>
                    </a:cubicBezTo>
                    <a:cubicBezTo>
                      <a:pt x="9590" y="5667"/>
                      <a:pt x="6823" y="10839"/>
                      <a:pt x="4415" y="15655"/>
                    </a:cubicBezTo>
                    <a:cubicBezTo>
                      <a:pt x="2122" y="20237"/>
                      <a:pt x="0" y="25269"/>
                      <a:pt x="601" y="30504"/>
                    </a:cubicBezTo>
                    <a:cubicBezTo>
                      <a:pt x="613" y="30623"/>
                      <a:pt x="712" y="30685"/>
                      <a:pt x="804" y="30685"/>
                    </a:cubicBezTo>
                    <a:cubicBezTo>
                      <a:pt x="894" y="30685"/>
                      <a:pt x="977" y="30626"/>
                      <a:pt x="970" y="30504"/>
                    </a:cubicBezTo>
                    <a:cubicBezTo>
                      <a:pt x="747" y="24837"/>
                      <a:pt x="3591" y="19801"/>
                      <a:pt x="5985" y="14870"/>
                    </a:cubicBezTo>
                    <a:cubicBezTo>
                      <a:pt x="8233" y="10249"/>
                      <a:pt x="10163" y="5315"/>
                      <a:pt x="9395" y="83"/>
                    </a:cubicBezTo>
                    <a:cubicBezTo>
                      <a:pt x="9384" y="26"/>
                      <a:pt x="9336" y="1"/>
                      <a:pt x="9285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7"/>
              <p:cNvSpPr/>
              <p:nvPr/>
            </p:nvSpPr>
            <p:spPr>
              <a:xfrm>
                <a:off x="1364550" y="2010450"/>
                <a:ext cx="202200" cy="898700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35948" extrusionOk="0">
                    <a:moveTo>
                      <a:pt x="3197" y="1"/>
                    </a:moveTo>
                    <a:cubicBezTo>
                      <a:pt x="3093" y="1"/>
                      <a:pt x="2985" y="126"/>
                      <a:pt x="3056" y="233"/>
                    </a:cubicBezTo>
                    <a:cubicBezTo>
                      <a:pt x="6312" y="5101"/>
                      <a:pt x="7156" y="11240"/>
                      <a:pt x="6367" y="16960"/>
                    </a:cubicBezTo>
                    <a:cubicBezTo>
                      <a:pt x="5477" y="23413"/>
                      <a:pt x="2689" y="29345"/>
                      <a:pt x="152" y="35271"/>
                    </a:cubicBezTo>
                    <a:cubicBezTo>
                      <a:pt x="1" y="35623"/>
                      <a:pt x="296" y="35948"/>
                      <a:pt x="577" y="35948"/>
                    </a:cubicBezTo>
                    <a:cubicBezTo>
                      <a:pt x="705" y="35948"/>
                      <a:pt x="831" y="35880"/>
                      <a:pt x="909" y="35718"/>
                    </a:cubicBezTo>
                    <a:cubicBezTo>
                      <a:pt x="3851" y="29701"/>
                      <a:pt x="6674" y="23378"/>
                      <a:pt x="7428" y="16660"/>
                    </a:cubicBezTo>
                    <a:cubicBezTo>
                      <a:pt x="8088" y="10825"/>
                      <a:pt x="7076" y="4690"/>
                      <a:pt x="3293" y="48"/>
                    </a:cubicBezTo>
                    <a:cubicBezTo>
                      <a:pt x="3266" y="15"/>
                      <a:pt x="3231" y="1"/>
                      <a:pt x="3197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37"/>
              <p:cNvSpPr/>
              <p:nvPr/>
            </p:nvSpPr>
            <p:spPr>
              <a:xfrm>
                <a:off x="1588325" y="1984200"/>
                <a:ext cx="173875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17746" extrusionOk="0">
                    <a:moveTo>
                      <a:pt x="190" y="0"/>
                    </a:moveTo>
                    <a:cubicBezTo>
                      <a:pt x="94" y="0"/>
                      <a:pt x="1" y="93"/>
                      <a:pt x="69" y="198"/>
                    </a:cubicBezTo>
                    <a:cubicBezTo>
                      <a:pt x="1834" y="2728"/>
                      <a:pt x="3384" y="5234"/>
                      <a:pt x="4372" y="8182"/>
                    </a:cubicBezTo>
                    <a:cubicBezTo>
                      <a:pt x="4888" y="9728"/>
                      <a:pt x="5286" y="11313"/>
                      <a:pt x="5617" y="12911"/>
                    </a:cubicBezTo>
                    <a:cubicBezTo>
                      <a:pt x="5949" y="14506"/>
                      <a:pt x="6176" y="16132"/>
                      <a:pt x="6752" y="17685"/>
                    </a:cubicBezTo>
                    <a:cubicBezTo>
                      <a:pt x="6766" y="17726"/>
                      <a:pt x="6803" y="17746"/>
                      <a:pt x="6839" y="17746"/>
                    </a:cubicBezTo>
                    <a:cubicBezTo>
                      <a:pt x="6880" y="17746"/>
                      <a:pt x="6919" y="17719"/>
                      <a:pt x="6919" y="17664"/>
                    </a:cubicBezTo>
                    <a:cubicBezTo>
                      <a:pt x="6954" y="15982"/>
                      <a:pt x="6616" y="14377"/>
                      <a:pt x="6267" y="12730"/>
                    </a:cubicBezTo>
                    <a:cubicBezTo>
                      <a:pt x="5911" y="11037"/>
                      <a:pt x="5488" y="9359"/>
                      <a:pt x="4919" y="7722"/>
                    </a:cubicBezTo>
                    <a:cubicBezTo>
                      <a:pt x="3953" y="4940"/>
                      <a:pt x="2592" y="1953"/>
                      <a:pt x="282" y="34"/>
                    </a:cubicBezTo>
                    <a:cubicBezTo>
                      <a:pt x="255" y="10"/>
                      <a:pt x="222" y="0"/>
                      <a:pt x="190" y="0"/>
                    </a:cubicBezTo>
                    <a:close/>
                  </a:path>
                </a:pathLst>
              </a:custGeom>
              <a:solidFill>
                <a:srgbClr val="4F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37"/>
              <p:cNvSpPr/>
              <p:nvPr/>
            </p:nvSpPr>
            <p:spPr>
              <a:xfrm>
                <a:off x="1160775" y="743600"/>
                <a:ext cx="166275" cy="1154850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6194" extrusionOk="0">
                    <a:moveTo>
                      <a:pt x="6481" y="0"/>
                    </a:moveTo>
                    <a:cubicBezTo>
                      <a:pt x="6453" y="0"/>
                      <a:pt x="6426" y="11"/>
                      <a:pt x="6405" y="36"/>
                    </a:cubicBezTo>
                    <a:cubicBezTo>
                      <a:pt x="2604" y="4433"/>
                      <a:pt x="995" y="9898"/>
                      <a:pt x="521" y="15604"/>
                    </a:cubicBezTo>
                    <a:cubicBezTo>
                      <a:pt x="1" y="21872"/>
                      <a:pt x="556" y="28328"/>
                      <a:pt x="1603" y="34515"/>
                    </a:cubicBezTo>
                    <a:cubicBezTo>
                      <a:pt x="1931" y="36442"/>
                      <a:pt x="2314" y="38358"/>
                      <a:pt x="2751" y="40260"/>
                    </a:cubicBezTo>
                    <a:cubicBezTo>
                      <a:pt x="3187" y="42172"/>
                      <a:pt x="3574" y="44196"/>
                      <a:pt x="4377" y="45993"/>
                    </a:cubicBezTo>
                    <a:cubicBezTo>
                      <a:pt x="4441" y="46136"/>
                      <a:pt x="4544" y="46194"/>
                      <a:pt x="4653" y="46194"/>
                    </a:cubicBezTo>
                    <a:cubicBezTo>
                      <a:pt x="4872" y="46194"/>
                      <a:pt x="5110" y="45957"/>
                      <a:pt x="5075" y="45700"/>
                    </a:cubicBezTo>
                    <a:cubicBezTo>
                      <a:pt x="4852" y="44060"/>
                      <a:pt x="4321" y="42437"/>
                      <a:pt x="3941" y="40829"/>
                    </a:cubicBezTo>
                    <a:cubicBezTo>
                      <a:pt x="3560" y="39216"/>
                      <a:pt x="3211" y="37572"/>
                      <a:pt x="2908" y="35936"/>
                    </a:cubicBezTo>
                    <a:cubicBezTo>
                      <a:pt x="2273" y="32582"/>
                      <a:pt x="1728" y="29200"/>
                      <a:pt x="1411" y="25805"/>
                    </a:cubicBezTo>
                    <a:cubicBezTo>
                      <a:pt x="870" y="20106"/>
                      <a:pt x="1016" y="14327"/>
                      <a:pt x="2587" y="8792"/>
                    </a:cubicBezTo>
                    <a:cubicBezTo>
                      <a:pt x="3449" y="5742"/>
                      <a:pt x="4761" y="2772"/>
                      <a:pt x="6593" y="179"/>
                    </a:cubicBezTo>
                    <a:cubicBezTo>
                      <a:pt x="6651" y="98"/>
                      <a:pt x="6564" y="0"/>
                      <a:pt x="648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37"/>
              <p:cNvSpPr/>
              <p:nvPr/>
            </p:nvSpPr>
            <p:spPr>
              <a:xfrm>
                <a:off x="1032000" y="2005750"/>
                <a:ext cx="277125" cy="1093900"/>
              </a:xfrm>
              <a:custGeom>
                <a:avLst/>
                <a:gdLst/>
                <a:ahLst/>
                <a:cxnLst/>
                <a:rect l="l" t="t" r="r" b="b"/>
                <a:pathLst>
                  <a:path w="11085" h="43756" extrusionOk="0">
                    <a:moveTo>
                      <a:pt x="10330" y="0"/>
                    </a:moveTo>
                    <a:cubicBezTo>
                      <a:pt x="10246" y="0"/>
                      <a:pt x="10164" y="49"/>
                      <a:pt x="10135" y="152"/>
                    </a:cubicBezTo>
                    <a:cubicBezTo>
                      <a:pt x="9727" y="1639"/>
                      <a:pt x="9880" y="3335"/>
                      <a:pt x="9734" y="4871"/>
                    </a:cubicBezTo>
                    <a:cubicBezTo>
                      <a:pt x="9559" y="6657"/>
                      <a:pt x="9319" y="8423"/>
                      <a:pt x="8956" y="10182"/>
                    </a:cubicBezTo>
                    <a:cubicBezTo>
                      <a:pt x="8275" y="13515"/>
                      <a:pt x="7242" y="16771"/>
                      <a:pt x="5972" y="19929"/>
                    </a:cubicBezTo>
                    <a:cubicBezTo>
                      <a:pt x="3752" y="25436"/>
                      <a:pt x="1" y="31037"/>
                      <a:pt x="1247" y="37235"/>
                    </a:cubicBezTo>
                    <a:cubicBezTo>
                      <a:pt x="1770" y="39853"/>
                      <a:pt x="3152" y="42418"/>
                      <a:pt x="5571" y="43716"/>
                    </a:cubicBezTo>
                    <a:cubicBezTo>
                      <a:pt x="5622" y="43744"/>
                      <a:pt x="5672" y="43756"/>
                      <a:pt x="5718" y="43756"/>
                    </a:cubicBezTo>
                    <a:cubicBezTo>
                      <a:pt x="5978" y="43756"/>
                      <a:pt x="6140" y="43381"/>
                      <a:pt x="5871" y="43206"/>
                    </a:cubicBezTo>
                    <a:cubicBezTo>
                      <a:pt x="789" y="39978"/>
                      <a:pt x="1453" y="33383"/>
                      <a:pt x="3316" y="28497"/>
                    </a:cubicBezTo>
                    <a:cubicBezTo>
                      <a:pt x="4454" y="25516"/>
                      <a:pt x="5954" y="22697"/>
                      <a:pt x="7127" y="19730"/>
                    </a:cubicBezTo>
                    <a:cubicBezTo>
                      <a:pt x="8303" y="16764"/>
                      <a:pt x="9249" y="13728"/>
                      <a:pt x="9901" y="10611"/>
                    </a:cubicBezTo>
                    <a:cubicBezTo>
                      <a:pt x="10271" y="8880"/>
                      <a:pt x="10537" y="7132"/>
                      <a:pt x="10697" y="5370"/>
                    </a:cubicBezTo>
                    <a:cubicBezTo>
                      <a:pt x="10837" y="3733"/>
                      <a:pt x="11084" y="1730"/>
                      <a:pt x="10543" y="152"/>
                    </a:cubicBezTo>
                    <a:cubicBezTo>
                      <a:pt x="10509" y="54"/>
                      <a:pt x="10419" y="0"/>
                      <a:pt x="1033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2" name="Google Shape;4522;p37"/>
            <p:cNvGrpSpPr/>
            <p:nvPr/>
          </p:nvGrpSpPr>
          <p:grpSpPr>
            <a:xfrm flipH="1">
              <a:off x="6844673" y="1915172"/>
              <a:ext cx="453252" cy="335924"/>
              <a:chOff x="2546475" y="2655375"/>
              <a:chExt cx="427475" cy="316850"/>
            </a:xfrm>
          </p:grpSpPr>
          <p:sp>
            <p:nvSpPr>
              <p:cNvPr id="4523" name="Google Shape;4523;p37"/>
              <p:cNvSpPr/>
              <p:nvPr/>
            </p:nvSpPr>
            <p:spPr>
              <a:xfrm>
                <a:off x="2907875" y="2655375"/>
                <a:ext cx="66075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428" extrusionOk="0">
                    <a:moveTo>
                      <a:pt x="1258" y="0"/>
                    </a:moveTo>
                    <a:cubicBezTo>
                      <a:pt x="1233" y="0"/>
                      <a:pt x="1209" y="1"/>
                      <a:pt x="1184" y="3"/>
                    </a:cubicBezTo>
                    <a:cubicBezTo>
                      <a:pt x="498" y="58"/>
                      <a:pt x="0" y="870"/>
                      <a:pt x="79" y="1813"/>
                    </a:cubicBezTo>
                    <a:cubicBezTo>
                      <a:pt x="152" y="2723"/>
                      <a:pt x="729" y="3427"/>
                      <a:pt x="1384" y="3427"/>
                    </a:cubicBezTo>
                    <a:cubicBezTo>
                      <a:pt x="1409" y="3427"/>
                      <a:pt x="1434" y="3426"/>
                      <a:pt x="1460" y="3424"/>
                    </a:cubicBezTo>
                    <a:cubicBezTo>
                      <a:pt x="2146" y="3368"/>
                      <a:pt x="2642" y="2557"/>
                      <a:pt x="2564" y="1614"/>
                    </a:cubicBezTo>
                    <a:cubicBezTo>
                      <a:pt x="2491" y="701"/>
                      <a:pt x="1914" y="0"/>
                      <a:pt x="1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37"/>
              <p:cNvSpPr/>
              <p:nvPr/>
            </p:nvSpPr>
            <p:spPr>
              <a:xfrm>
                <a:off x="2546475" y="2745125"/>
                <a:ext cx="66025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3428" extrusionOk="0">
                    <a:moveTo>
                      <a:pt x="1256" y="1"/>
                    </a:moveTo>
                    <a:cubicBezTo>
                      <a:pt x="1232" y="1"/>
                      <a:pt x="1207" y="2"/>
                      <a:pt x="1182" y="4"/>
                    </a:cubicBezTo>
                    <a:cubicBezTo>
                      <a:pt x="495" y="57"/>
                      <a:pt x="0" y="869"/>
                      <a:pt x="77" y="1814"/>
                    </a:cubicBezTo>
                    <a:cubicBezTo>
                      <a:pt x="150" y="2724"/>
                      <a:pt x="727" y="3428"/>
                      <a:pt x="1382" y="3428"/>
                    </a:cubicBezTo>
                    <a:cubicBezTo>
                      <a:pt x="1407" y="3428"/>
                      <a:pt x="1433" y="3427"/>
                      <a:pt x="1458" y="3425"/>
                    </a:cubicBezTo>
                    <a:cubicBezTo>
                      <a:pt x="2146" y="3367"/>
                      <a:pt x="2640" y="2558"/>
                      <a:pt x="2564" y="1613"/>
                    </a:cubicBezTo>
                    <a:cubicBezTo>
                      <a:pt x="2490" y="700"/>
                      <a:pt x="1916" y="1"/>
                      <a:pt x="12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37"/>
              <p:cNvSpPr/>
              <p:nvPr/>
            </p:nvSpPr>
            <p:spPr>
              <a:xfrm>
                <a:off x="2738775" y="2745400"/>
                <a:ext cx="7925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65" extrusionOk="0">
                    <a:moveTo>
                      <a:pt x="1849" y="1"/>
                    </a:moveTo>
                    <a:cubicBezTo>
                      <a:pt x="1674" y="1"/>
                      <a:pt x="1490" y="25"/>
                      <a:pt x="1305" y="77"/>
                    </a:cubicBezTo>
                    <a:cubicBezTo>
                      <a:pt x="515" y="296"/>
                      <a:pt x="0" y="925"/>
                      <a:pt x="156" y="1480"/>
                    </a:cubicBezTo>
                    <a:cubicBezTo>
                      <a:pt x="274" y="1903"/>
                      <a:pt x="750" y="2164"/>
                      <a:pt x="1321" y="2164"/>
                    </a:cubicBezTo>
                    <a:cubicBezTo>
                      <a:pt x="1496" y="2164"/>
                      <a:pt x="1680" y="2140"/>
                      <a:pt x="1865" y="2087"/>
                    </a:cubicBezTo>
                    <a:cubicBezTo>
                      <a:pt x="2655" y="1867"/>
                      <a:pt x="3170" y="1239"/>
                      <a:pt x="3015" y="683"/>
                    </a:cubicBezTo>
                    <a:cubicBezTo>
                      <a:pt x="2896" y="259"/>
                      <a:pt x="2419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37"/>
              <p:cNvSpPr/>
              <p:nvPr/>
            </p:nvSpPr>
            <p:spPr>
              <a:xfrm>
                <a:off x="2712550" y="2830800"/>
                <a:ext cx="196800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7872" h="5285" extrusionOk="0">
                    <a:moveTo>
                      <a:pt x="7203" y="0"/>
                    </a:moveTo>
                    <a:cubicBezTo>
                      <a:pt x="6240" y="0"/>
                      <a:pt x="258" y="1757"/>
                      <a:pt x="124" y="2197"/>
                    </a:cubicBezTo>
                    <a:cubicBezTo>
                      <a:pt x="0" y="2609"/>
                      <a:pt x="1508" y="5285"/>
                      <a:pt x="4015" y="5285"/>
                    </a:cubicBezTo>
                    <a:cubicBezTo>
                      <a:pt x="4312" y="5285"/>
                      <a:pt x="4624" y="5247"/>
                      <a:pt x="4949" y="5163"/>
                    </a:cubicBezTo>
                    <a:cubicBezTo>
                      <a:pt x="7574" y="4488"/>
                      <a:pt x="7871" y="293"/>
                      <a:pt x="7313" y="16"/>
                    </a:cubicBezTo>
                    <a:cubicBezTo>
                      <a:pt x="7292" y="6"/>
                      <a:pt x="7255" y="0"/>
                      <a:pt x="7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37"/>
              <p:cNvSpPr/>
              <p:nvPr/>
            </p:nvSpPr>
            <p:spPr>
              <a:xfrm>
                <a:off x="2707075" y="2825100"/>
                <a:ext cx="202825" cy="147125"/>
              </a:xfrm>
              <a:custGeom>
                <a:avLst/>
                <a:gdLst/>
                <a:ahLst/>
                <a:cxnLst/>
                <a:rect l="l" t="t" r="r" b="b"/>
                <a:pathLst>
                  <a:path w="8113" h="5885" extrusionOk="0">
                    <a:moveTo>
                      <a:pt x="7429" y="448"/>
                    </a:moveTo>
                    <a:lnTo>
                      <a:pt x="7428" y="450"/>
                    </a:lnTo>
                    <a:cubicBezTo>
                      <a:pt x="7427" y="450"/>
                      <a:pt x="7426" y="450"/>
                      <a:pt x="7424" y="449"/>
                    </a:cubicBezTo>
                    <a:lnTo>
                      <a:pt x="7424" y="449"/>
                    </a:lnTo>
                    <a:cubicBezTo>
                      <a:pt x="7426" y="449"/>
                      <a:pt x="7428" y="448"/>
                      <a:pt x="7429" y="448"/>
                    </a:cubicBezTo>
                    <a:close/>
                    <a:moveTo>
                      <a:pt x="7410" y="453"/>
                    </a:moveTo>
                    <a:cubicBezTo>
                      <a:pt x="7402" y="469"/>
                      <a:pt x="7428" y="522"/>
                      <a:pt x="7434" y="584"/>
                    </a:cubicBezTo>
                    <a:cubicBezTo>
                      <a:pt x="7439" y="664"/>
                      <a:pt x="7445" y="751"/>
                      <a:pt x="7445" y="846"/>
                    </a:cubicBezTo>
                    <a:cubicBezTo>
                      <a:pt x="7441" y="1032"/>
                      <a:pt x="7430" y="1226"/>
                      <a:pt x="7415" y="1421"/>
                    </a:cubicBezTo>
                    <a:cubicBezTo>
                      <a:pt x="7399" y="1614"/>
                      <a:pt x="7388" y="1815"/>
                      <a:pt x="7353" y="2008"/>
                    </a:cubicBezTo>
                    <a:cubicBezTo>
                      <a:pt x="7319" y="2202"/>
                      <a:pt x="7255" y="2392"/>
                      <a:pt x="7196" y="2580"/>
                    </a:cubicBezTo>
                    <a:cubicBezTo>
                      <a:pt x="7060" y="2948"/>
                      <a:pt x="6934" y="3320"/>
                      <a:pt x="6749" y="3660"/>
                    </a:cubicBezTo>
                    <a:cubicBezTo>
                      <a:pt x="6583" y="4003"/>
                      <a:pt x="6337" y="4300"/>
                      <a:pt x="6032" y="4528"/>
                    </a:cubicBezTo>
                    <a:cubicBezTo>
                      <a:pt x="5737" y="4754"/>
                      <a:pt x="5441" y="4915"/>
                      <a:pt x="5076" y="5037"/>
                    </a:cubicBezTo>
                    <a:cubicBezTo>
                      <a:pt x="4711" y="5161"/>
                      <a:pt x="4341" y="5125"/>
                      <a:pt x="3952" y="5143"/>
                    </a:cubicBezTo>
                    <a:cubicBezTo>
                      <a:pt x="3936" y="5144"/>
                      <a:pt x="3919" y="5144"/>
                      <a:pt x="3903" y="5144"/>
                    </a:cubicBezTo>
                    <a:cubicBezTo>
                      <a:pt x="3536" y="5144"/>
                      <a:pt x="3207" y="4956"/>
                      <a:pt x="2865" y="4844"/>
                    </a:cubicBezTo>
                    <a:cubicBezTo>
                      <a:pt x="2518" y="4689"/>
                      <a:pt x="2193" y="4461"/>
                      <a:pt x="1909" y="4200"/>
                    </a:cubicBezTo>
                    <a:cubicBezTo>
                      <a:pt x="1624" y="3941"/>
                      <a:pt x="1325" y="3674"/>
                      <a:pt x="1122" y="3339"/>
                    </a:cubicBezTo>
                    <a:cubicBezTo>
                      <a:pt x="1028" y="3167"/>
                      <a:pt x="933" y="3001"/>
                      <a:pt x="840" y="2839"/>
                    </a:cubicBezTo>
                    <a:cubicBezTo>
                      <a:pt x="787" y="2758"/>
                      <a:pt x="758" y="2682"/>
                      <a:pt x="716" y="2603"/>
                    </a:cubicBezTo>
                    <a:lnTo>
                      <a:pt x="703" y="2564"/>
                    </a:lnTo>
                    <a:lnTo>
                      <a:pt x="703" y="2564"/>
                    </a:lnTo>
                    <a:cubicBezTo>
                      <a:pt x="725" y="2553"/>
                      <a:pt x="747" y="2543"/>
                      <a:pt x="770" y="2534"/>
                    </a:cubicBezTo>
                    <a:cubicBezTo>
                      <a:pt x="851" y="2492"/>
                      <a:pt x="945" y="2461"/>
                      <a:pt x="1035" y="2419"/>
                    </a:cubicBezTo>
                    <a:cubicBezTo>
                      <a:pt x="1223" y="2352"/>
                      <a:pt x="1400" y="2242"/>
                      <a:pt x="1582" y="2145"/>
                    </a:cubicBezTo>
                    <a:cubicBezTo>
                      <a:pt x="1958" y="1970"/>
                      <a:pt x="2378" y="1915"/>
                      <a:pt x="2759" y="1744"/>
                    </a:cubicBezTo>
                    <a:cubicBezTo>
                      <a:pt x="2952" y="1664"/>
                      <a:pt x="3151" y="1596"/>
                      <a:pt x="3352" y="1543"/>
                    </a:cubicBezTo>
                    <a:cubicBezTo>
                      <a:pt x="3556" y="1501"/>
                      <a:pt x="3757" y="1445"/>
                      <a:pt x="3954" y="1375"/>
                    </a:cubicBezTo>
                    <a:cubicBezTo>
                      <a:pt x="4337" y="1198"/>
                      <a:pt x="4748" y="1120"/>
                      <a:pt x="5151" y="1020"/>
                    </a:cubicBezTo>
                    <a:cubicBezTo>
                      <a:pt x="5350" y="956"/>
                      <a:pt x="5542" y="866"/>
                      <a:pt x="5748" y="828"/>
                    </a:cubicBezTo>
                    <a:cubicBezTo>
                      <a:pt x="5952" y="788"/>
                      <a:pt x="6153" y="733"/>
                      <a:pt x="6350" y="660"/>
                    </a:cubicBezTo>
                    <a:cubicBezTo>
                      <a:pt x="6545" y="587"/>
                      <a:pt x="6755" y="578"/>
                      <a:pt x="6956" y="545"/>
                    </a:cubicBezTo>
                    <a:cubicBezTo>
                      <a:pt x="7056" y="531"/>
                      <a:pt x="7175" y="514"/>
                      <a:pt x="7249" y="487"/>
                    </a:cubicBezTo>
                    <a:cubicBezTo>
                      <a:pt x="7294" y="471"/>
                      <a:pt x="7366" y="463"/>
                      <a:pt x="7410" y="453"/>
                    </a:cubicBezTo>
                    <a:close/>
                    <a:moveTo>
                      <a:pt x="7331" y="0"/>
                    </a:moveTo>
                    <a:cubicBezTo>
                      <a:pt x="7297" y="0"/>
                      <a:pt x="7265" y="3"/>
                      <a:pt x="7230" y="3"/>
                    </a:cubicBezTo>
                    <a:cubicBezTo>
                      <a:pt x="7217" y="3"/>
                      <a:pt x="7205" y="2"/>
                      <a:pt x="7191" y="1"/>
                    </a:cubicBezTo>
                    <a:cubicBezTo>
                      <a:pt x="7081" y="9"/>
                      <a:pt x="6970" y="22"/>
                      <a:pt x="6863" y="43"/>
                    </a:cubicBezTo>
                    <a:cubicBezTo>
                      <a:pt x="6653" y="84"/>
                      <a:pt x="6454" y="171"/>
                      <a:pt x="6240" y="184"/>
                    </a:cubicBezTo>
                    <a:cubicBezTo>
                      <a:pt x="6025" y="199"/>
                      <a:pt x="5815" y="244"/>
                      <a:pt x="5616" y="313"/>
                    </a:cubicBezTo>
                    <a:cubicBezTo>
                      <a:pt x="5419" y="385"/>
                      <a:pt x="5204" y="396"/>
                      <a:pt x="4998" y="441"/>
                    </a:cubicBezTo>
                    <a:cubicBezTo>
                      <a:pt x="4591" y="560"/>
                      <a:pt x="4197" y="709"/>
                      <a:pt x="3777" y="773"/>
                    </a:cubicBezTo>
                    <a:cubicBezTo>
                      <a:pt x="3571" y="821"/>
                      <a:pt x="3370" y="886"/>
                      <a:pt x="3175" y="968"/>
                    </a:cubicBezTo>
                    <a:cubicBezTo>
                      <a:pt x="2974" y="1038"/>
                      <a:pt x="2772" y="1098"/>
                      <a:pt x="2566" y="1147"/>
                    </a:cubicBezTo>
                    <a:cubicBezTo>
                      <a:pt x="2152" y="1233"/>
                      <a:pt x="1777" y="1450"/>
                      <a:pt x="1367" y="1567"/>
                    </a:cubicBezTo>
                    <a:cubicBezTo>
                      <a:pt x="1159" y="1618"/>
                      <a:pt x="944" y="1660"/>
                      <a:pt x="747" y="1760"/>
                    </a:cubicBezTo>
                    <a:cubicBezTo>
                      <a:pt x="641" y="1806"/>
                      <a:pt x="540" y="1859"/>
                      <a:pt x="442" y="1917"/>
                    </a:cubicBezTo>
                    <a:cubicBezTo>
                      <a:pt x="394" y="1945"/>
                      <a:pt x="340" y="1979"/>
                      <a:pt x="283" y="2018"/>
                    </a:cubicBezTo>
                    <a:cubicBezTo>
                      <a:pt x="248" y="2040"/>
                      <a:pt x="216" y="2065"/>
                      <a:pt x="185" y="2092"/>
                    </a:cubicBezTo>
                    <a:lnTo>
                      <a:pt x="135" y="2138"/>
                    </a:lnTo>
                    <a:cubicBezTo>
                      <a:pt x="101" y="2175"/>
                      <a:pt x="73" y="2215"/>
                      <a:pt x="50" y="2260"/>
                    </a:cubicBezTo>
                    <a:cubicBezTo>
                      <a:pt x="30" y="2293"/>
                      <a:pt x="17" y="2330"/>
                      <a:pt x="13" y="2370"/>
                    </a:cubicBezTo>
                    <a:lnTo>
                      <a:pt x="8" y="2456"/>
                    </a:lnTo>
                    <a:cubicBezTo>
                      <a:pt x="2" y="2508"/>
                      <a:pt x="0" y="2592"/>
                      <a:pt x="9" y="2616"/>
                    </a:cubicBezTo>
                    <a:lnTo>
                      <a:pt x="55" y="2822"/>
                    </a:lnTo>
                    <a:cubicBezTo>
                      <a:pt x="95" y="2937"/>
                      <a:pt x="128" y="3063"/>
                      <a:pt x="177" y="3165"/>
                    </a:cubicBezTo>
                    <a:cubicBezTo>
                      <a:pt x="270" y="3373"/>
                      <a:pt x="393" y="3569"/>
                      <a:pt x="542" y="3742"/>
                    </a:cubicBezTo>
                    <a:cubicBezTo>
                      <a:pt x="812" y="4099"/>
                      <a:pt x="1088" y="4453"/>
                      <a:pt x="1431" y="4745"/>
                    </a:cubicBezTo>
                    <a:cubicBezTo>
                      <a:pt x="1600" y="4893"/>
                      <a:pt x="1798" y="5003"/>
                      <a:pt x="1980" y="5138"/>
                    </a:cubicBezTo>
                    <a:cubicBezTo>
                      <a:pt x="2162" y="5273"/>
                      <a:pt x="2363" y="5382"/>
                      <a:pt x="2564" y="5490"/>
                    </a:cubicBezTo>
                    <a:cubicBezTo>
                      <a:pt x="2973" y="5705"/>
                      <a:pt x="3440" y="5767"/>
                      <a:pt x="3890" y="5840"/>
                    </a:cubicBezTo>
                    <a:cubicBezTo>
                      <a:pt x="4012" y="5871"/>
                      <a:pt x="4138" y="5884"/>
                      <a:pt x="4263" y="5884"/>
                    </a:cubicBezTo>
                    <a:cubicBezTo>
                      <a:pt x="4370" y="5884"/>
                      <a:pt x="4477" y="5874"/>
                      <a:pt x="4582" y="5857"/>
                    </a:cubicBezTo>
                    <a:cubicBezTo>
                      <a:pt x="4808" y="5818"/>
                      <a:pt x="5029" y="5763"/>
                      <a:pt x="5259" y="5745"/>
                    </a:cubicBezTo>
                    <a:cubicBezTo>
                      <a:pt x="5737" y="5676"/>
                      <a:pt x="6175" y="5417"/>
                      <a:pt x="6514" y="5092"/>
                    </a:cubicBezTo>
                    <a:cubicBezTo>
                      <a:pt x="7171" y="4428"/>
                      <a:pt x="7680" y="3651"/>
                      <a:pt x="7884" y="2777"/>
                    </a:cubicBezTo>
                    <a:cubicBezTo>
                      <a:pt x="7976" y="2342"/>
                      <a:pt x="8059" y="1910"/>
                      <a:pt x="8101" y="1463"/>
                    </a:cubicBezTo>
                    <a:cubicBezTo>
                      <a:pt x="8112" y="1235"/>
                      <a:pt x="8098" y="1007"/>
                      <a:pt x="8056" y="782"/>
                    </a:cubicBezTo>
                    <a:cubicBezTo>
                      <a:pt x="8036" y="660"/>
                      <a:pt x="8001" y="542"/>
                      <a:pt x="7955" y="428"/>
                    </a:cubicBezTo>
                    <a:cubicBezTo>
                      <a:pt x="7897" y="312"/>
                      <a:pt x="7862" y="164"/>
                      <a:pt x="7636" y="38"/>
                    </a:cubicBezTo>
                    <a:lnTo>
                      <a:pt x="7622" y="64"/>
                    </a:lnTo>
                    <a:cubicBezTo>
                      <a:pt x="7478" y="9"/>
                      <a:pt x="7399" y="0"/>
                      <a:pt x="73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670EEA-44B9-4178-9B94-24F0F92411C5}"/>
              </a:ext>
            </a:extLst>
          </p:cNvPr>
          <p:cNvSpPr txBox="1"/>
          <p:nvPr/>
        </p:nvSpPr>
        <p:spPr>
          <a:xfrm>
            <a:off x="946542" y="1306028"/>
            <a:ext cx="382772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latin typeface="+mn-lt"/>
            </a:endParaRPr>
          </a:p>
        </p:txBody>
      </p:sp>
      <p:pic>
        <p:nvPicPr>
          <p:cNvPr id="231" name="Picture 33">
            <a:extLst>
              <a:ext uri="{FF2B5EF4-FFF2-40B4-BE49-F238E27FC236}">
                <a16:creationId xmlns:a16="http://schemas.microsoft.com/office/drawing/2014/main" xmlns="" id="{329459A2-A44C-4A56-AA59-F7C3B9641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98500" y="216778"/>
            <a:ext cx="1773550" cy="1416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4D3DF1-B1A8-4217-9DBA-E4A7016B773B}"/>
              </a:ext>
            </a:extLst>
          </p:cNvPr>
          <p:cNvSpPr/>
          <p:nvPr/>
        </p:nvSpPr>
        <p:spPr>
          <a:xfrm>
            <a:off x="987091" y="3158580"/>
            <a:ext cx="3995576" cy="1132950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pic>
        <p:nvPicPr>
          <p:cNvPr id="233" name="Picture 5">
            <a:extLst>
              <a:ext uri="{FF2B5EF4-FFF2-40B4-BE49-F238E27FC236}">
                <a16:creationId xmlns:a16="http://schemas.microsoft.com/office/drawing/2014/main" xmlns="" id="{B309B650-7868-4C0D-BA54-35E599B7C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243571">
            <a:off x="113603" y="2738736"/>
            <a:ext cx="1091021" cy="8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p62"/>
          <p:cNvSpPr txBox="1">
            <a:spLocks noGrp="1"/>
          </p:cNvSpPr>
          <p:nvPr>
            <p:ph type="title"/>
          </p:nvPr>
        </p:nvSpPr>
        <p:spPr>
          <a:xfrm>
            <a:off x="981174" y="1988454"/>
            <a:ext cx="5715300" cy="1000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HOẠT ĐỘNG 3: VIẾT ĐOẠN VĂN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902" name="Google Shape;8902;p62"/>
          <p:cNvGrpSpPr/>
          <p:nvPr/>
        </p:nvGrpSpPr>
        <p:grpSpPr>
          <a:xfrm rot="10800000" flipH="1">
            <a:off x="6596858" y="3590644"/>
            <a:ext cx="1829814" cy="1445579"/>
            <a:chOff x="1833175" y="2043150"/>
            <a:chExt cx="1633325" cy="1290350"/>
          </a:xfrm>
        </p:grpSpPr>
        <p:sp>
          <p:nvSpPr>
            <p:cNvPr id="8903" name="Google Shape;8903;p62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62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62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62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62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62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62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62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62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62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62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62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62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62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62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62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62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62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62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62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62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62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62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62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62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62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62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62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62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62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62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62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62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62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62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62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62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62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62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62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62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62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62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62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62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62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62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62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62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62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62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62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62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62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62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62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62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62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62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62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3" name="Google Shape;8963;p62"/>
          <p:cNvSpPr/>
          <p:nvPr/>
        </p:nvSpPr>
        <p:spPr>
          <a:xfrm rot="-5400000" flipH="1">
            <a:off x="7925920" y="4398387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4" name="Google Shape;8964;p62"/>
          <p:cNvGrpSpPr/>
          <p:nvPr/>
        </p:nvGrpSpPr>
        <p:grpSpPr>
          <a:xfrm rot="5400000">
            <a:off x="3870434" y="564546"/>
            <a:ext cx="543588" cy="564021"/>
            <a:chOff x="1843825" y="3806950"/>
            <a:chExt cx="1608250" cy="1668700"/>
          </a:xfrm>
        </p:grpSpPr>
        <p:sp>
          <p:nvSpPr>
            <p:cNvPr id="8965" name="Google Shape;8965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3" name="Google Shape;9033;p62"/>
          <p:cNvGrpSpPr/>
          <p:nvPr/>
        </p:nvGrpSpPr>
        <p:grpSpPr>
          <a:xfrm rot="5400000">
            <a:off x="1124184" y="4054758"/>
            <a:ext cx="543589" cy="564021"/>
            <a:chOff x="1843825" y="3806950"/>
            <a:chExt cx="1608250" cy="1668700"/>
          </a:xfrm>
        </p:grpSpPr>
        <p:sp>
          <p:nvSpPr>
            <p:cNvPr id="9034" name="Google Shape;9034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2" name="Google Shape;9102;p62"/>
          <p:cNvSpPr/>
          <p:nvPr/>
        </p:nvSpPr>
        <p:spPr>
          <a:xfrm flipH="1">
            <a:off x="829144" y="49370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3" name="Google Shape;9103;p62"/>
          <p:cNvSpPr/>
          <p:nvPr/>
        </p:nvSpPr>
        <p:spPr>
          <a:xfrm flipH="1">
            <a:off x="3292735" y="42570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4" name="Google Shape;9104;p62"/>
          <p:cNvSpPr/>
          <p:nvPr/>
        </p:nvSpPr>
        <p:spPr>
          <a:xfrm flipH="1">
            <a:off x="2436260" y="102132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5" name="Google Shape;9105;p62"/>
          <p:cNvSpPr/>
          <p:nvPr/>
        </p:nvSpPr>
        <p:spPr>
          <a:xfrm>
            <a:off x="6512285" y="79468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6" name="Google Shape;9106;p62"/>
          <p:cNvGrpSpPr/>
          <p:nvPr/>
        </p:nvGrpSpPr>
        <p:grpSpPr>
          <a:xfrm>
            <a:off x="7051241" y="1954764"/>
            <a:ext cx="770513" cy="799474"/>
            <a:chOff x="1843825" y="3806950"/>
            <a:chExt cx="1608250" cy="1668700"/>
          </a:xfrm>
        </p:grpSpPr>
        <p:sp>
          <p:nvSpPr>
            <p:cNvPr id="9107" name="Google Shape;9107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5" name="Google Shape;9175;p62"/>
          <p:cNvSpPr/>
          <p:nvPr/>
        </p:nvSpPr>
        <p:spPr>
          <a:xfrm>
            <a:off x="5658085" y="34273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32104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p37"/>
          <p:cNvSpPr/>
          <p:nvPr/>
        </p:nvSpPr>
        <p:spPr>
          <a:xfrm flipH="1">
            <a:off x="907335" y="42318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37"/>
          <p:cNvSpPr/>
          <p:nvPr/>
        </p:nvSpPr>
        <p:spPr>
          <a:xfrm>
            <a:off x="4763660" y="39840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B7505-6CCF-44EF-BE57-2C8D4837FB32}"/>
              </a:ext>
            </a:extLst>
          </p:cNvPr>
          <p:cNvSpPr txBox="1"/>
          <p:nvPr/>
        </p:nvSpPr>
        <p:spPr>
          <a:xfrm>
            <a:off x="1391030" y="1967456"/>
            <a:ext cx="684563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thương, ngoan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ngoãn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em.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sân,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Sau khi 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xong,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luôn khen 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tham gia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“Em yêu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Hoa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7ADC1D9E-C0EA-4AB8-AF98-042C174ABA50}"/>
              </a:ext>
            </a:extLst>
          </p:cNvPr>
          <p:cNvSpPr/>
          <p:nvPr/>
        </p:nvSpPr>
        <p:spPr>
          <a:xfrm>
            <a:off x="601606" y="1644504"/>
            <a:ext cx="2071616" cy="350874"/>
          </a:xfrm>
          <a:prstGeom prst="homePlat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i="1" dirty="0" err="1">
                <a:solidFill>
                  <a:schemeClr val="tx1">
                    <a:lumMod val="10000"/>
                  </a:schemeClr>
                </a:solidFill>
              </a:rPr>
              <a:t>Gợi</a:t>
            </a:r>
            <a:r>
              <a:rPr lang="vi-VN" sz="1800" b="1" i="1" dirty="0">
                <a:solidFill>
                  <a:schemeClr val="tx1">
                    <a:lumMod val="10000"/>
                  </a:schemeClr>
                </a:solidFill>
              </a:rPr>
              <a:t> ý </a:t>
            </a:r>
            <a:r>
              <a:rPr lang="vi-VN" sz="1800" b="1" i="1" dirty="0" err="1">
                <a:solidFill>
                  <a:schemeClr val="tx1">
                    <a:lumMod val="10000"/>
                  </a:schemeClr>
                </a:solidFill>
              </a:rPr>
              <a:t>trả</a:t>
            </a:r>
            <a:r>
              <a:rPr lang="vi-VN" sz="1800" b="1" i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i="1" dirty="0" err="1">
                <a:solidFill>
                  <a:schemeClr val="tx1">
                    <a:lumMod val="10000"/>
                  </a:schemeClr>
                </a:solidFill>
              </a:rPr>
              <a:t>lời</a:t>
            </a:r>
            <a:endParaRPr lang="vi-VN" sz="1800" b="1" i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B08BF8-F7A6-4ED8-B22D-2CE747A702B0}"/>
              </a:ext>
            </a:extLst>
          </p:cNvPr>
          <p:cNvSpPr/>
          <p:nvPr/>
        </p:nvSpPr>
        <p:spPr>
          <a:xfrm>
            <a:off x="1340841" y="150482"/>
            <a:ext cx="7271532" cy="1284913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đoạn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văn (4 – 5 câu)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người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chăm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chỉ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học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tập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hoặc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ham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thích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lao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động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xác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danh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từ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riêng, danh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từ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chung trong 1 – 2 câu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đoạn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văn.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E61654C-4882-4638-8661-9E3381A62248}"/>
              </a:ext>
            </a:extLst>
          </p:cNvPr>
          <p:cNvCxnSpPr>
            <a:cxnSpLocks/>
          </p:cNvCxnSpPr>
          <p:nvPr/>
        </p:nvCxnSpPr>
        <p:spPr>
          <a:xfrm>
            <a:off x="1509823" y="2381693"/>
            <a:ext cx="40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BD10AD16-2456-42D7-9CDA-13080994687F}"/>
              </a:ext>
            </a:extLst>
          </p:cNvPr>
          <p:cNvCxnSpPr>
            <a:cxnSpLocks/>
          </p:cNvCxnSpPr>
          <p:nvPr/>
        </p:nvCxnSpPr>
        <p:spPr>
          <a:xfrm>
            <a:off x="2217793" y="2381693"/>
            <a:ext cx="621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0282D44B-5955-423E-B2DB-15E6B2A731A0}"/>
              </a:ext>
            </a:extLst>
          </p:cNvPr>
          <p:cNvCxnSpPr>
            <a:cxnSpLocks/>
          </p:cNvCxnSpPr>
          <p:nvPr/>
        </p:nvCxnSpPr>
        <p:spPr>
          <a:xfrm>
            <a:off x="6131442" y="2371060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43DC1945-8D51-4FA5-839B-A7CF5433AEC9}"/>
              </a:ext>
            </a:extLst>
          </p:cNvPr>
          <p:cNvCxnSpPr>
            <a:cxnSpLocks/>
          </p:cNvCxnSpPr>
          <p:nvPr/>
        </p:nvCxnSpPr>
        <p:spPr>
          <a:xfrm>
            <a:off x="6655982" y="2363972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6AAA3850-AED1-4741-9926-F728D8660CC7}"/>
              </a:ext>
            </a:extLst>
          </p:cNvPr>
          <p:cNvCxnSpPr>
            <a:cxnSpLocks/>
          </p:cNvCxnSpPr>
          <p:nvPr/>
        </p:nvCxnSpPr>
        <p:spPr>
          <a:xfrm>
            <a:off x="7169890" y="2356884"/>
            <a:ext cx="272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AFD4C323-E299-4865-B6FE-D2995E68391E}"/>
              </a:ext>
            </a:extLst>
          </p:cNvPr>
          <p:cNvCxnSpPr>
            <a:cxnSpLocks/>
          </p:cNvCxnSpPr>
          <p:nvPr/>
        </p:nvCxnSpPr>
        <p:spPr>
          <a:xfrm>
            <a:off x="2124305" y="2768009"/>
            <a:ext cx="40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xmlns="" id="{ECCEBB2E-6DDA-413D-ABAB-9DD3E192A400}"/>
              </a:ext>
            </a:extLst>
          </p:cNvPr>
          <p:cNvCxnSpPr>
            <a:cxnSpLocks/>
          </p:cNvCxnSpPr>
          <p:nvPr/>
        </p:nvCxnSpPr>
        <p:spPr>
          <a:xfrm>
            <a:off x="5426150" y="2768009"/>
            <a:ext cx="559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4313A6E7-EB38-4DC8-A0BC-7884BB5D566A}"/>
              </a:ext>
            </a:extLst>
          </p:cNvPr>
          <p:cNvCxnSpPr>
            <a:cxnSpLocks/>
          </p:cNvCxnSpPr>
          <p:nvPr/>
        </p:nvCxnSpPr>
        <p:spPr>
          <a:xfrm>
            <a:off x="7065336" y="2768009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A722202F-B75D-4A23-97F8-8511EB863943}"/>
              </a:ext>
            </a:extLst>
          </p:cNvPr>
          <p:cNvCxnSpPr>
            <a:cxnSpLocks/>
          </p:cNvCxnSpPr>
          <p:nvPr/>
        </p:nvCxnSpPr>
        <p:spPr>
          <a:xfrm>
            <a:off x="7634179" y="2768009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7F5E6725-A9E6-4484-B4F4-E320E4B9C6EF}"/>
              </a:ext>
            </a:extLst>
          </p:cNvPr>
          <p:cNvCxnSpPr>
            <a:cxnSpLocks/>
          </p:cNvCxnSpPr>
          <p:nvPr/>
        </p:nvCxnSpPr>
        <p:spPr>
          <a:xfrm>
            <a:off x="2124305" y="3161414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9428BAF3-EB79-4C27-BB7F-69DF8ACAED22}"/>
              </a:ext>
            </a:extLst>
          </p:cNvPr>
          <p:cNvCxnSpPr>
            <a:cxnSpLocks/>
          </p:cNvCxnSpPr>
          <p:nvPr/>
        </p:nvCxnSpPr>
        <p:spPr>
          <a:xfrm>
            <a:off x="4237976" y="3161414"/>
            <a:ext cx="439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57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901;p62">
            <a:extLst>
              <a:ext uri="{FF2B5EF4-FFF2-40B4-BE49-F238E27FC236}">
                <a16:creationId xmlns:a16="http://schemas.microsoft.com/office/drawing/2014/main" xmlns="" id="{A3E3F3CC-ED42-416E-A182-F0496663B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350" y="409184"/>
            <a:ext cx="5715300" cy="849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CỦNG CỐ - DẶN DÒ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4931B23-22A5-4E57-84F8-5F62D7747DE2}"/>
              </a:ext>
            </a:extLst>
          </p:cNvPr>
          <p:cNvSpPr/>
          <p:nvPr/>
        </p:nvSpPr>
        <p:spPr>
          <a:xfrm>
            <a:off x="2256611" y="1625453"/>
            <a:ext cx="1935125" cy="233916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A61A6D3-8288-4954-91E9-8438DAADE149}"/>
              </a:ext>
            </a:extLst>
          </p:cNvPr>
          <p:cNvSpPr/>
          <p:nvPr/>
        </p:nvSpPr>
        <p:spPr>
          <a:xfrm>
            <a:off x="5045885" y="1625453"/>
            <a:ext cx="1935125" cy="233916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030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4" name="Google Shape;4884;p39"/>
          <p:cNvGrpSpPr/>
          <p:nvPr/>
        </p:nvGrpSpPr>
        <p:grpSpPr>
          <a:xfrm>
            <a:off x="7635607" y="1077054"/>
            <a:ext cx="543582" cy="750101"/>
            <a:chOff x="626325" y="3925200"/>
            <a:chExt cx="612625" cy="845375"/>
          </a:xfrm>
        </p:grpSpPr>
        <p:sp>
          <p:nvSpPr>
            <p:cNvPr id="4885" name="Google Shape;4885;p3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9" name="Google Shape;4889;p39"/>
          <p:cNvGrpSpPr/>
          <p:nvPr/>
        </p:nvGrpSpPr>
        <p:grpSpPr>
          <a:xfrm>
            <a:off x="5296178" y="592477"/>
            <a:ext cx="770513" cy="799474"/>
            <a:chOff x="1843825" y="3806950"/>
            <a:chExt cx="1608250" cy="1668700"/>
          </a:xfrm>
        </p:grpSpPr>
        <p:sp>
          <p:nvSpPr>
            <p:cNvPr id="4890" name="Google Shape;4890;p3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8" name="Google Shape;4958;p39"/>
          <p:cNvGrpSpPr/>
          <p:nvPr/>
        </p:nvGrpSpPr>
        <p:grpSpPr>
          <a:xfrm rot="10800000">
            <a:off x="381591" y="2710002"/>
            <a:ext cx="770513" cy="799474"/>
            <a:chOff x="1843825" y="3806950"/>
            <a:chExt cx="1608250" cy="1668700"/>
          </a:xfrm>
        </p:grpSpPr>
        <p:sp>
          <p:nvSpPr>
            <p:cNvPr id="4959" name="Google Shape;4959;p3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7" name="Google Shape;5027;p39"/>
          <p:cNvGrpSpPr/>
          <p:nvPr/>
        </p:nvGrpSpPr>
        <p:grpSpPr>
          <a:xfrm rot="10800000">
            <a:off x="1010797" y="563033"/>
            <a:ext cx="543589" cy="564021"/>
            <a:chOff x="1843825" y="3806950"/>
            <a:chExt cx="1608250" cy="1668700"/>
          </a:xfrm>
        </p:grpSpPr>
        <p:sp>
          <p:nvSpPr>
            <p:cNvPr id="5028" name="Google Shape;5028;p3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6" name="Google Shape;5096;p39"/>
          <p:cNvGrpSpPr/>
          <p:nvPr/>
        </p:nvGrpSpPr>
        <p:grpSpPr>
          <a:xfrm rot="10800000">
            <a:off x="5158884" y="4106246"/>
            <a:ext cx="543589" cy="564021"/>
            <a:chOff x="1843825" y="3806950"/>
            <a:chExt cx="1608250" cy="1668700"/>
          </a:xfrm>
        </p:grpSpPr>
        <p:sp>
          <p:nvSpPr>
            <p:cNvPr id="5097" name="Google Shape;5097;p3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8" name="Google Shape;5168;p39"/>
          <p:cNvGrpSpPr/>
          <p:nvPr/>
        </p:nvGrpSpPr>
        <p:grpSpPr>
          <a:xfrm>
            <a:off x="7510675" y="-12"/>
            <a:ext cx="1633325" cy="1290350"/>
            <a:chOff x="1833175" y="2043150"/>
            <a:chExt cx="1633325" cy="1290350"/>
          </a:xfrm>
        </p:grpSpPr>
        <p:sp>
          <p:nvSpPr>
            <p:cNvPr id="5169" name="Google Shape;5169;p39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9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9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9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9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9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9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9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9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9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9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9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9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9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9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9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9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9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9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9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9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9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9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9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9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9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9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9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9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9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9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9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9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9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9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9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9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9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9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9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9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9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9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9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9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9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9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9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9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9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9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9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9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9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9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9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9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9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9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9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9" name="Google Shape;5329;p39"/>
          <p:cNvSpPr/>
          <p:nvPr/>
        </p:nvSpPr>
        <p:spPr>
          <a:xfrm flipH="1">
            <a:off x="593769" y="17039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39"/>
          <p:cNvSpPr/>
          <p:nvPr/>
        </p:nvSpPr>
        <p:spPr>
          <a:xfrm flipH="1">
            <a:off x="852235" y="439712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39"/>
          <p:cNvSpPr/>
          <p:nvPr/>
        </p:nvSpPr>
        <p:spPr>
          <a:xfrm flipH="1">
            <a:off x="4039285" y="394387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39"/>
          <p:cNvSpPr/>
          <p:nvPr/>
        </p:nvSpPr>
        <p:spPr>
          <a:xfrm>
            <a:off x="6582885" y="17590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39"/>
          <p:cNvSpPr/>
          <p:nvPr/>
        </p:nvSpPr>
        <p:spPr>
          <a:xfrm flipH="1">
            <a:off x="3409119" y="64873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39"/>
          <p:cNvSpPr/>
          <p:nvPr/>
        </p:nvSpPr>
        <p:spPr>
          <a:xfrm>
            <a:off x="7473185" y="427493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39"/>
          <p:cNvSpPr/>
          <p:nvPr/>
        </p:nvSpPr>
        <p:spPr>
          <a:xfrm>
            <a:off x="8482362" y="34546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6" name="Google Shape;5336;p39"/>
          <p:cNvGrpSpPr/>
          <p:nvPr/>
        </p:nvGrpSpPr>
        <p:grpSpPr>
          <a:xfrm rot="5400000">
            <a:off x="7865517" y="1197110"/>
            <a:ext cx="1335330" cy="1385522"/>
            <a:chOff x="1843825" y="3806950"/>
            <a:chExt cx="1608250" cy="1668700"/>
          </a:xfrm>
        </p:grpSpPr>
        <p:sp>
          <p:nvSpPr>
            <p:cNvPr id="5337" name="Google Shape;5337;p3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8901;p62">
            <a:extLst>
              <a:ext uri="{FF2B5EF4-FFF2-40B4-BE49-F238E27FC236}">
                <a16:creationId xmlns:a16="http://schemas.microsoft.com/office/drawing/2014/main" xmlns="" id="{8F6C68A9-4CDB-48EF-941B-6925DA834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5394" y="2164114"/>
            <a:ext cx="6884984" cy="1000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  <a:latin typeface="+mn-lt"/>
              </a:rPr>
              <a:t>BÀI HỌC KẾT THÚC</a:t>
            </a:r>
            <a:br>
              <a:rPr lang="vi-VN" sz="3200" dirty="0">
                <a:solidFill>
                  <a:srgbClr val="C00000"/>
                </a:solidFill>
                <a:latin typeface="+mn-lt"/>
              </a:rPr>
            </a:br>
            <a:r>
              <a:rPr lang="vi-VN" sz="3200" dirty="0">
                <a:solidFill>
                  <a:srgbClr val="C00000"/>
                </a:solidFill>
                <a:latin typeface="+mn-lt"/>
              </a:rPr>
              <a:t>CẢM ƠN CÁC EM ĐÃ LẮNG NGHE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p37"/>
          <p:cNvSpPr txBox="1">
            <a:spLocks noGrp="1"/>
          </p:cNvSpPr>
          <p:nvPr>
            <p:ph type="title"/>
          </p:nvPr>
        </p:nvSpPr>
        <p:spPr>
          <a:xfrm>
            <a:off x="2567941" y="267176"/>
            <a:ext cx="417036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KHỞI ĐỘNG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304" name="Google Shape;4304;p37"/>
          <p:cNvGrpSpPr/>
          <p:nvPr/>
        </p:nvGrpSpPr>
        <p:grpSpPr>
          <a:xfrm rot="899952">
            <a:off x="8325900" y="86092"/>
            <a:ext cx="770551" cy="799514"/>
            <a:chOff x="1843825" y="3806950"/>
            <a:chExt cx="1608250" cy="1668700"/>
          </a:xfrm>
        </p:grpSpPr>
        <p:sp>
          <p:nvSpPr>
            <p:cNvPr id="4305" name="Google Shape;4305;p3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3" name="Google Shape;4373;p37"/>
          <p:cNvGrpSpPr/>
          <p:nvPr/>
        </p:nvGrpSpPr>
        <p:grpSpPr>
          <a:xfrm rot="10800000">
            <a:off x="2567941" y="4466683"/>
            <a:ext cx="543589" cy="564021"/>
            <a:chOff x="1843825" y="3806950"/>
            <a:chExt cx="1608250" cy="1668700"/>
          </a:xfrm>
        </p:grpSpPr>
        <p:sp>
          <p:nvSpPr>
            <p:cNvPr id="4374" name="Google Shape;4374;p3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3" name="Google Shape;4443;p37"/>
          <p:cNvSpPr/>
          <p:nvPr/>
        </p:nvSpPr>
        <p:spPr>
          <a:xfrm flipH="1">
            <a:off x="907335" y="42318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37"/>
          <p:cNvSpPr/>
          <p:nvPr/>
        </p:nvSpPr>
        <p:spPr>
          <a:xfrm>
            <a:off x="4763660" y="39840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37"/>
          <p:cNvSpPr/>
          <p:nvPr/>
        </p:nvSpPr>
        <p:spPr>
          <a:xfrm>
            <a:off x="8116110" y="57648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Picture 29">
            <a:extLst>
              <a:ext uri="{FF2B5EF4-FFF2-40B4-BE49-F238E27FC236}">
                <a16:creationId xmlns:a16="http://schemas.microsoft.com/office/drawing/2014/main" xmlns="" id="{9E5B9703-517E-4CB8-87F0-A369EC54A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03716" y="1382680"/>
            <a:ext cx="2380669" cy="270146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C53A543F-7D70-4F68-AE8B-5B38B76FF826}"/>
              </a:ext>
            </a:extLst>
          </p:cNvPr>
          <p:cNvSpPr/>
          <p:nvPr/>
        </p:nvSpPr>
        <p:spPr>
          <a:xfrm>
            <a:off x="1481667" y="1126208"/>
            <a:ext cx="3090333" cy="1261393"/>
          </a:xfrm>
          <a:prstGeom prst="wedgeRoundRectCallout">
            <a:avLst>
              <a:gd name="adj1" fmla="val 88467"/>
              <a:gd name="adj2" fmla="val 4743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Em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hãy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phân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biệt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danh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từ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chung, danh </a:t>
            </a:r>
            <a:r>
              <a:rPr lang="vi-VN" sz="2000" dirty="0" err="1">
                <a:solidFill>
                  <a:schemeClr val="tx1">
                    <a:lumMod val="10000"/>
                  </a:schemeClr>
                </a:solidFill>
                <a:latin typeface="+mn-lt"/>
              </a:rPr>
              <a:t>từ</a:t>
            </a:r>
            <a:r>
              <a:rPr lang="vi-VN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 riêng.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5AD5FA2-F017-4004-9681-2667D07B1B56}"/>
              </a:ext>
            </a:extLst>
          </p:cNvPr>
          <p:cNvSpPr/>
          <p:nvPr/>
        </p:nvSpPr>
        <p:spPr>
          <a:xfrm>
            <a:off x="1232082" y="2841049"/>
            <a:ext cx="4377509" cy="199979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hoa.</a:t>
            </a:r>
            <a:endParaRPr lang="vi-VN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4" name="Picture 5">
            <a:extLst>
              <a:ext uri="{FF2B5EF4-FFF2-40B4-BE49-F238E27FC236}">
                <a16:creationId xmlns:a16="http://schemas.microsoft.com/office/drawing/2014/main" xmlns="" id="{0B206C63-F8FA-423F-B530-B4D7867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9145227">
            <a:off x="642757" y="2193540"/>
            <a:ext cx="1022190" cy="75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34"/>
          <p:cNvGrpSpPr/>
          <p:nvPr/>
        </p:nvGrpSpPr>
        <p:grpSpPr>
          <a:xfrm rot="5400000">
            <a:off x="8014167" y="-342715"/>
            <a:ext cx="1335330" cy="1385522"/>
            <a:chOff x="1843825" y="3806950"/>
            <a:chExt cx="1608250" cy="1668700"/>
          </a:xfrm>
        </p:grpSpPr>
        <p:sp>
          <p:nvSpPr>
            <p:cNvPr id="4131" name="Google Shape;4131;p34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4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4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4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4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4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4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4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4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4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4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4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4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4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4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4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4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4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4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4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4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4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4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4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4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4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4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4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4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4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4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Box 27">
            <a:extLst>
              <a:ext uri="{FF2B5EF4-FFF2-40B4-BE49-F238E27FC236}">
                <a16:creationId xmlns:a16="http://schemas.microsoft.com/office/drawing/2014/main" xmlns="" id="{02BF73C4-3F07-4A92-9D2F-BACC117E971D}"/>
              </a:ext>
            </a:extLst>
          </p:cNvPr>
          <p:cNvSpPr txBox="1"/>
          <p:nvPr/>
        </p:nvSpPr>
        <p:spPr>
          <a:xfrm>
            <a:off x="464130" y="1738681"/>
            <a:ext cx="8708783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LUYỆN TẬP VỀ DANH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Google Shape;4221;p35"/>
          <p:cNvSpPr txBox="1">
            <a:spLocks noGrp="1"/>
          </p:cNvSpPr>
          <p:nvPr>
            <p:ph type="title" idx="21"/>
          </p:nvPr>
        </p:nvSpPr>
        <p:spPr>
          <a:xfrm>
            <a:off x="1939888" y="623979"/>
            <a:ext cx="5347061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  <p:sp>
        <p:nvSpPr>
          <p:cNvPr id="4222" name="Google Shape;4222;p35"/>
          <p:cNvSpPr/>
          <p:nvPr/>
        </p:nvSpPr>
        <p:spPr>
          <a:xfrm>
            <a:off x="7148660" y="4637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35"/>
          <p:cNvSpPr/>
          <p:nvPr/>
        </p:nvSpPr>
        <p:spPr>
          <a:xfrm>
            <a:off x="7470249" y="766277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4" name="Google Shape;4224;p35"/>
          <p:cNvGrpSpPr/>
          <p:nvPr/>
        </p:nvGrpSpPr>
        <p:grpSpPr>
          <a:xfrm flipH="1">
            <a:off x="7757463" y="0"/>
            <a:ext cx="1386525" cy="1118350"/>
            <a:chOff x="5750750" y="2118725"/>
            <a:chExt cx="1386525" cy="1118350"/>
          </a:xfrm>
        </p:grpSpPr>
        <p:sp>
          <p:nvSpPr>
            <p:cNvPr id="4225" name="Google Shape;4225;p35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5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5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5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5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5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5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5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5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5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5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5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5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5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5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5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5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5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5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5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5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5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5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5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5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5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5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5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5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5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5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5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5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5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5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5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5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5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5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5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5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5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5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5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5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5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5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5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5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5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5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5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5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5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5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1095;p68">
            <a:extLst>
              <a:ext uri="{FF2B5EF4-FFF2-40B4-BE49-F238E27FC236}">
                <a16:creationId xmlns:a16="http://schemas.microsoft.com/office/drawing/2014/main" xmlns="" id="{9007AC17-9F6D-4183-A556-07F7A0B20129}"/>
              </a:ext>
            </a:extLst>
          </p:cNvPr>
          <p:cNvGrpSpPr/>
          <p:nvPr/>
        </p:nvGrpSpPr>
        <p:grpSpPr>
          <a:xfrm>
            <a:off x="82888" y="781825"/>
            <a:ext cx="770726" cy="1314814"/>
            <a:chOff x="235950" y="1219675"/>
            <a:chExt cx="2228525" cy="3725525"/>
          </a:xfrm>
        </p:grpSpPr>
        <p:sp>
          <p:nvSpPr>
            <p:cNvPr id="127" name="Google Shape;11096;p68">
              <a:extLst>
                <a:ext uri="{FF2B5EF4-FFF2-40B4-BE49-F238E27FC236}">
                  <a16:creationId xmlns:a16="http://schemas.microsoft.com/office/drawing/2014/main" xmlns="" id="{3783CA5F-1FA9-4784-926F-8C787FE0E303}"/>
                </a:ext>
              </a:extLst>
            </p:cNvPr>
            <p:cNvSpPr/>
            <p:nvPr/>
          </p:nvSpPr>
          <p:spPr>
            <a:xfrm>
              <a:off x="1047325" y="4793500"/>
              <a:ext cx="1167800" cy="151700"/>
            </a:xfrm>
            <a:custGeom>
              <a:avLst/>
              <a:gdLst/>
              <a:ahLst/>
              <a:cxnLst/>
              <a:rect l="l" t="t" r="r" b="b"/>
              <a:pathLst>
                <a:path w="46712" h="6068" extrusionOk="0">
                  <a:moveTo>
                    <a:pt x="23357" y="0"/>
                  </a:moveTo>
                  <a:cubicBezTo>
                    <a:pt x="10459" y="0"/>
                    <a:pt x="0" y="1358"/>
                    <a:pt x="0" y="3033"/>
                  </a:cubicBezTo>
                  <a:cubicBezTo>
                    <a:pt x="0" y="4710"/>
                    <a:pt x="10459" y="6068"/>
                    <a:pt x="23357" y="6068"/>
                  </a:cubicBezTo>
                  <a:cubicBezTo>
                    <a:pt x="36257" y="6068"/>
                    <a:pt x="46711" y="4710"/>
                    <a:pt x="46711" y="3033"/>
                  </a:cubicBezTo>
                  <a:cubicBezTo>
                    <a:pt x="46711" y="1358"/>
                    <a:pt x="36257" y="0"/>
                    <a:pt x="2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097;p68">
              <a:extLst>
                <a:ext uri="{FF2B5EF4-FFF2-40B4-BE49-F238E27FC236}">
                  <a16:creationId xmlns:a16="http://schemas.microsoft.com/office/drawing/2014/main" xmlns="" id="{212261FE-C743-4436-90C5-7DAE3E6602F2}"/>
                </a:ext>
              </a:extLst>
            </p:cNvPr>
            <p:cNvSpPr/>
            <p:nvPr/>
          </p:nvSpPr>
          <p:spPr>
            <a:xfrm>
              <a:off x="1211175" y="3609575"/>
              <a:ext cx="790225" cy="809400"/>
            </a:xfrm>
            <a:custGeom>
              <a:avLst/>
              <a:gdLst/>
              <a:ahLst/>
              <a:cxnLst/>
              <a:rect l="l" t="t" r="r" b="b"/>
              <a:pathLst>
                <a:path w="31609" h="32376" extrusionOk="0">
                  <a:moveTo>
                    <a:pt x="30127" y="1"/>
                  </a:moveTo>
                  <a:cubicBezTo>
                    <a:pt x="29160" y="500"/>
                    <a:pt x="28169" y="946"/>
                    <a:pt x="27157" y="1341"/>
                  </a:cubicBezTo>
                  <a:cubicBezTo>
                    <a:pt x="26599" y="1561"/>
                    <a:pt x="26032" y="1765"/>
                    <a:pt x="25458" y="1954"/>
                  </a:cubicBezTo>
                  <a:cubicBezTo>
                    <a:pt x="24126" y="2406"/>
                    <a:pt x="22769" y="2797"/>
                    <a:pt x="21411" y="3149"/>
                  </a:cubicBezTo>
                  <a:cubicBezTo>
                    <a:pt x="18308" y="3953"/>
                    <a:pt x="15167" y="4591"/>
                    <a:pt x="11997" y="5063"/>
                  </a:cubicBezTo>
                  <a:cubicBezTo>
                    <a:pt x="11906" y="5061"/>
                    <a:pt x="11819" y="5056"/>
                    <a:pt x="11721" y="5056"/>
                  </a:cubicBezTo>
                  <a:cubicBezTo>
                    <a:pt x="11651" y="5055"/>
                    <a:pt x="11579" y="5054"/>
                    <a:pt x="11504" y="5054"/>
                  </a:cubicBezTo>
                  <a:cubicBezTo>
                    <a:pt x="10293" y="5054"/>
                    <a:pt x="8533" y="5270"/>
                    <a:pt x="6714" y="5712"/>
                  </a:cubicBezTo>
                  <a:cubicBezTo>
                    <a:pt x="4661" y="5904"/>
                    <a:pt x="2597" y="6036"/>
                    <a:pt x="533" y="6093"/>
                  </a:cubicBezTo>
                  <a:lnTo>
                    <a:pt x="190" y="8332"/>
                  </a:lnTo>
                  <a:cubicBezTo>
                    <a:pt x="190" y="8332"/>
                    <a:pt x="1" y="9390"/>
                    <a:pt x="240" y="10781"/>
                  </a:cubicBezTo>
                  <a:cubicBezTo>
                    <a:pt x="218" y="10946"/>
                    <a:pt x="205" y="11115"/>
                    <a:pt x="203" y="11283"/>
                  </a:cubicBezTo>
                  <a:cubicBezTo>
                    <a:pt x="222" y="15530"/>
                    <a:pt x="626" y="24187"/>
                    <a:pt x="1243" y="32376"/>
                  </a:cubicBezTo>
                  <a:lnTo>
                    <a:pt x="11936" y="32376"/>
                  </a:lnTo>
                  <a:cubicBezTo>
                    <a:pt x="13131" y="27542"/>
                    <a:pt x="14304" y="22121"/>
                    <a:pt x="15002" y="17190"/>
                  </a:cubicBezTo>
                  <a:cubicBezTo>
                    <a:pt x="15295" y="17153"/>
                    <a:pt x="15593" y="17114"/>
                    <a:pt x="15897" y="17062"/>
                  </a:cubicBezTo>
                  <a:cubicBezTo>
                    <a:pt x="16149" y="17027"/>
                    <a:pt x="16403" y="16988"/>
                    <a:pt x="16668" y="16942"/>
                  </a:cubicBezTo>
                  <a:cubicBezTo>
                    <a:pt x="16668" y="16942"/>
                    <a:pt x="17987" y="23694"/>
                    <a:pt x="19977" y="32376"/>
                  </a:cubicBezTo>
                  <a:lnTo>
                    <a:pt x="30301" y="32376"/>
                  </a:lnTo>
                  <a:lnTo>
                    <a:pt x="31604" y="6875"/>
                  </a:lnTo>
                  <a:cubicBezTo>
                    <a:pt x="31608" y="6768"/>
                    <a:pt x="31608" y="6660"/>
                    <a:pt x="31598" y="6551"/>
                  </a:cubicBezTo>
                  <a:cubicBezTo>
                    <a:pt x="31598" y="5143"/>
                    <a:pt x="31339" y="3542"/>
                    <a:pt x="30753" y="1726"/>
                  </a:cubicBezTo>
                  <a:cubicBezTo>
                    <a:pt x="30579" y="1172"/>
                    <a:pt x="30368" y="598"/>
                    <a:pt x="30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098;p68">
              <a:extLst>
                <a:ext uri="{FF2B5EF4-FFF2-40B4-BE49-F238E27FC236}">
                  <a16:creationId xmlns:a16="http://schemas.microsoft.com/office/drawing/2014/main" xmlns="" id="{DB258C04-3A7F-4F80-8591-604776749BB3}"/>
                </a:ext>
              </a:extLst>
            </p:cNvPr>
            <p:cNvSpPr/>
            <p:nvPr/>
          </p:nvSpPr>
          <p:spPr>
            <a:xfrm>
              <a:off x="1205475" y="3601600"/>
              <a:ext cx="801675" cy="823075"/>
            </a:xfrm>
            <a:custGeom>
              <a:avLst/>
              <a:gdLst/>
              <a:ahLst/>
              <a:cxnLst/>
              <a:rect l="l" t="t" r="r" b="b"/>
              <a:pathLst>
                <a:path w="32067" h="32923" extrusionOk="0">
                  <a:moveTo>
                    <a:pt x="30235" y="641"/>
                  </a:moveTo>
                  <a:cubicBezTo>
                    <a:pt x="30444" y="1165"/>
                    <a:pt x="30618" y="1652"/>
                    <a:pt x="30763" y="2116"/>
                  </a:cubicBezTo>
                  <a:cubicBezTo>
                    <a:pt x="31315" y="3824"/>
                    <a:pt x="31595" y="5423"/>
                    <a:pt x="31598" y="6889"/>
                  </a:cubicBezTo>
                  <a:cubicBezTo>
                    <a:pt x="31606" y="6985"/>
                    <a:pt x="31608" y="7081"/>
                    <a:pt x="31600" y="7176"/>
                  </a:cubicBezTo>
                  <a:lnTo>
                    <a:pt x="30311" y="32464"/>
                  </a:lnTo>
                  <a:lnTo>
                    <a:pt x="20387" y="32464"/>
                  </a:lnTo>
                  <a:cubicBezTo>
                    <a:pt x="18443" y="23972"/>
                    <a:pt x="17131" y="17285"/>
                    <a:pt x="17120" y="17215"/>
                  </a:cubicBezTo>
                  <a:lnTo>
                    <a:pt x="17081" y="16996"/>
                  </a:lnTo>
                  <a:lnTo>
                    <a:pt x="16857" y="17033"/>
                  </a:lnTo>
                  <a:cubicBezTo>
                    <a:pt x="16616" y="17076"/>
                    <a:pt x="16379" y="17109"/>
                    <a:pt x="16147" y="17144"/>
                  </a:cubicBezTo>
                  <a:lnTo>
                    <a:pt x="16088" y="17152"/>
                  </a:lnTo>
                  <a:cubicBezTo>
                    <a:pt x="15790" y="17202"/>
                    <a:pt x="15495" y="17241"/>
                    <a:pt x="15204" y="17281"/>
                  </a:cubicBezTo>
                  <a:lnTo>
                    <a:pt x="15030" y="17302"/>
                  </a:lnTo>
                  <a:lnTo>
                    <a:pt x="15006" y="17474"/>
                  </a:lnTo>
                  <a:cubicBezTo>
                    <a:pt x="14404" y="21723"/>
                    <a:pt x="13390" y="26764"/>
                    <a:pt x="11988" y="32460"/>
                  </a:cubicBezTo>
                  <a:lnTo>
                    <a:pt x="1689" y="32460"/>
                  </a:lnTo>
                  <a:cubicBezTo>
                    <a:pt x="1113" y="24797"/>
                    <a:pt x="683" y="16055"/>
                    <a:pt x="663" y="11599"/>
                  </a:cubicBezTo>
                  <a:cubicBezTo>
                    <a:pt x="665" y="11439"/>
                    <a:pt x="678" y="11280"/>
                    <a:pt x="700" y="11122"/>
                  </a:cubicBezTo>
                  <a:lnTo>
                    <a:pt x="700" y="11089"/>
                  </a:lnTo>
                  <a:lnTo>
                    <a:pt x="694" y="11056"/>
                  </a:lnTo>
                  <a:cubicBezTo>
                    <a:pt x="465" y="9727"/>
                    <a:pt x="641" y="8701"/>
                    <a:pt x="646" y="8686"/>
                  </a:cubicBezTo>
                  <a:lnTo>
                    <a:pt x="961" y="6631"/>
                  </a:lnTo>
                  <a:cubicBezTo>
                    <a:pt x="2875" y="6577"/>
                    <a:pt x="4895" y="6451"/>
                    <a:pt x="6996" y="6251"/>
                  </a:cubicBezTo>
                  <a:cubicBezTo>
                    <a:pt x="8673" y="5844"/>
                    <a:pt x="10457" y="5601"/>
                    <a:pt x="11731" y="5601"/>
                  </a:cubicBezTo>
                  <a:cubicBezTo>
                    <a:pt x="11806" y="5601"/>
                    <a:pt x="11878" y="5602"/>
                    <a:pt x="11949" y="5603"/>
                  </a:cubicBezTo>
                  <a:cubicBezTo>
                    <a:pt x="12041" y="5603"/>
                    <a:pt x="12119" y="5606"/>
                    <a:pt x="12204" y="5612"/>
                  </a:cubicBezTo>
                  <a:lnTo>
                    <a:pt x="12260" y="5612"/>
                  </a:lnTo>
                  <a:cubicBezTo>
                    <a:pt x="15438" y="5136"/>
                    <a:pt x="18589" y="4493"/>
                    <a:pt x="21700" y="3689"/>
                  </a:cubicBezTo>
                  <a:cubicBezTo>
                    <a:pt x="23218" y="3294"/>
                    <a:pt x="24546" y="2901"/>
                    <a:pt x="25760" y="2490"/>
                  </a:cubicBezTo>
                  <a:cubicBezTo>
                    <a:pt x="26416" y="2271"/>
                    <a:pt x="26959" y="2075"/>
                    <a:pt x="27470" y="1873"/>
                  </a:cubicBezTo>
                  <a:cubicBezTo>
                    <a:pt x="28482" y="1476"/>
                    <a:pt x="29390" y="1071"/>
                    <a:pt x="30235" y="641"/>
                  </a:cubicBezTo>
                  <a:close/>
                  <a:moveTo>
                    <a:pt x="30470" y="0"/>
                  </a:moveTo>
                  <a:lnTo>
                    <a:pt x="30248" y="118"/>
                  </a:lnTo>
                  <a:cubicBezTo>
                    <a:pt x="29355" y="585"/>
                    <a:pt x="28391" y="1019"/>
                    <a:pt x="27302" y="1447"/>
                  </a:cubicBezTo>
                  <a:cubicBezTo>
                    <a:pt x="26798" y="1643"/>
                    <a:pt x="26264" y="1838"/>
                    <a:pt x="25612" y="2056"/>
                  </a:cubicBezTo>
                  <a:cubicBezTo>
                    <a:pt x="24409" y="2464"/>
                    <a:pt x="23092" y="2853"/>
                    <a:pt x="21582" y="3246"/>
                  </a:cubicBezTo>
                  <a:cubicBezTo>
                    <a:pt x="18497" y="4046"/>
                    <a:pt x="15375" y="4682"/>
                    <a:pt x="12225" y="5156"/>
                  </a:cubicBezTo>
                  <a:cubicBezTo>
                    <a:pt x="12200" y="5154"/>
                    <a:pt x="12174" y="5154"/>
                    <a:pt x="12149" y="5154"/>
                  </a:cubicBezTo>
                  <a:cubicBezTo>
                    <a:pt x="12124" y="5154"/>
                    <a:pt x="12099" y="5154"/>
                    <a:pt x="12074" y="5154"/>
                  </a:cubicBezTo>
                  <a:cubicBezTo>
                    <a:pt x="12035" y="5154"/>
                    <a:pt x="11996" y="5153"/>
                    <a:pt x="11956" y="5147"/>
                  </a:cubicBezTo>
                  <a:cubicBezTo>
                    <a:pt x="11878" y="5145"/>
                    <a:pt x="11798" y="5144"/>
                    <a:pt x="11717" y="5144"/>
                  </a:cubicBezTo>
                  <a:cubicBezTo>
                    <a:pt x="10399" y="5144"/>
                    <a:pt x="8618" y="5390"/>
                    <a:pt x="6920" y="5801"/>
                  </a:cubicBezTo>
                  <a:cubicBezTo>
                    <a:pt x="4791" y="6003"/>
                    <a:pt x="2716" y="6129"/>
                    <a:pt x="754" y="6181"/>
                  </a:cubicBezTo>
                  <a:lnTo>
                    <a:pt x="563" y="6188"/>
                  </a:lnTo>
                  <a:lnTo>
                    <a:pt x="192" y="8614"/>
                  </a:lnTo>
                  <a:cubicBezTo>
                    <a:pt x="183" y="8658"/>
                    <a:pt x="1" y="9709"/>
                    <a:pt x="235" y="11104"/>
                  </a:cubicBezTo>
                  <a:cubicBezTo>
                    <a:pt x="218" y="11267"/>
                    <a:pt x="203" y="11437"/>
                    <a:pt x="203" y="11604"/>
                  </a:cubicBezTo>
                  <a:cubicBezTo>
                    <a:pt x="222" y="16112"/>
                    <a:pt x="659" y="24986"/>
                    <a:pt x="1243" y="32710"/>
                  </a:cubicBezTo>
                  <a:lnTo>
                    <a:pt x="1258" y="32923"/>
                  </a:lnTo>
                  <a:lnTo>
                    <a:pt x="12347" y="32923"/>
                  </a:lnTo>
                  <a:lnTo>
                    <a:pt x="12388" y="32749"/>
                  </a:lnTo>
                  <a:cubicBezTo>
                    <a:pt x="13796" y="27039"/>
                    <a:pt x="14821" y="21984"/>
                    <a:pt x="15432" y="17715"/>
                  </a:cubicBezTo>
                  <a:lnTo>
                    <a:pt x="16157" y="17609"/>
                  </a:lnTo>
                  <a:lnTo>
                    <a:pt x="16207" y="17600"/>
                  </a:lnTo>
                  <a:lnTo>
                    <a:pt x="16714" y="17524"/>
                  </a:lnTo>
                  <a:cubicBezTo>
                    <a:pt x="16955" y="18754"/>
                    <a:pt x="18211" y="25021"/>
                    <a:pt x="19981" y="32742"/>
                  </a:cubicBezTo>
                  <a:lnTo>
                    <a:pt x="20020" y="32923"/>
                  </a:lnTo>
                  <a:lnTo>
                    <a:pt x="30746" y="32923"/>
                  </a:lnTo>
                  <a:lnTo>
                    <a:pt x="32060" y="7211"/>
                  </a:lnTo>
                  <a:cubicBezTo>
                    <a:pt x="32067" y="7098"/>
                    <a:pt x="32065" y="6983"/>
                    <a:pt x="32054" y="6872"/>
                  </a:cubicBezTo>
                  <a:cubicBezTo>
                    <a:pt x="32054" y="5377"/>
                    <a:pt x="31767" y="3728"/>
                    <a:pt x="31202" y="1977"/>
                  </a:cubicBezTo>
                  <a:cubicBezTo>
                    <a:pt x="31030" y="1434"/>
                    <a:pt x="30824" y="865"/>
                    <a:pt x="30566" y="235"/>
                  </a:cubicBezTo>
                  <a:lnTo>
                    <a:pt x="304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099;p68">
              <a:extLst>
                <a:ext uri="{FF2B5EF4-FFF2-40B4-BE49-F238E27FC236}">
                  <a16:creationId xmlns:a16="http://schemas.microsoft.com/office/drawing/2014/main" xmlns="" id="{1ECC18DD-EAFE-47A0-8172-5936E5D71795}"/>
                </a:ext>
              </a:extLst>
            </p:cNvPr>
            <p:cNvSpPr/>
            <p:nvPr/>
          </p:nvSpPr>
          <p:spPr>
            <a:xfrm>
              <a:off x="1242200" y="4418950"/>
              <a:ext cx="267400" cy="465700"/>
            </a:xfrm>
            <a:custGeom>
              <a:avLst/>
              <a:gdLst/>
              <a:ahLst/>
              <a:cxnLst/>
              <a:rect l="l" t="t" r="r" b="b"/>
              <a:pathLst>
                <a:path w="10696" h="18628" extrusionOk="0">
                  <a:moveTo>
                    <a:pt x="0" y="1"/>
                  </a:moveTo>
                  <a:cubicBezTo>
                    <a:pt x="104" y="1295"/>
                    <a:pt x="204" y="2579"/>
                    <a:pt x="313" y="3837"/>
                  </a:cubicBezTo>
                  <a:cubicBezTo>
                    <a:pt x="665" y="7878"/>
                    <a:pt x="1063" y="11593"/>
                    <a:pt x="1480" y="14330"/>
                  </a:cubicBezTo>
                  <a:cubicBezTo>
                    <a:pt x="1701" y="15777"/>
                    <a:pt x="94" y="16738"/>
                    <a:pt x="324" y="17544"/>
                  </a:cubicBezTo>
                  <a:cubicBezTo>
                    <a:pt x="472" y="18058"/>
                    <a:pt x="943" y="18413"/>
                    <a:pt x="1480" y="18413"/>
                  </a:cubicBezTo>
                  <a:lnTo>
                    <a:pt x="8519" y="18628"/>
                  </a:lnTo>
                  <a:cubicBezTo>
                    <a:pt x="9164" y="18628"/>
                    <a:pt x="9503" y="17859"/>
                    <a:pt x="9066" y="17378"/>
                  </a:cubicBezTo>
                  <a:lnTo>
                    <a:pt x="6744" y="14330"/>
                  </a:lnTo>
                  <a:lnTo>
                    <a:pt x="6731" y="14304"/>
                  </a:lnTo>
                  <a:cubicBezTo>
                    <a:pt x="6731" y="14304"/>
                    <a:pt x="8119" y="9896"/>
                    <a:pt x="9716" y="3837"/>
                  </a:cubicBezTo>
                  <a:cubicBezTo>
                    <a:pt x="10035" y="2618"/>
                    <a:pt x="10367" y="1328"/>
                    <a:pt x="10695" y="1"/>
                  </a:cubicBezTo>
                  <a:close/>
                </a:path>
              </a:pathLst>
            </a:custGeom>
            <a:solidFill>
              <a:srgbClr val="F5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00;p68">
              <a:extLst>
                <a:ext uri="{FF2B5EF4-FFF2-40B4-BE49-F238E27FC236}">
                  <a16:creationId xmlns:a16="http://schemas.microsoft.com/office/drawing/2014/main" xmlns="" id="{F3746C45-F789-4A2B-8BB0-DF52C1AD9FB5}"/>
                </a:ext>
              </a:extLst>
            </p:cNvPr>
            <p:cNvSpPr/>
            <p:nvPr/>
          </p:nvSpPr>
          <p:spPr>
            <a:xfrm>
              <a:off x="1236225" y="4413300"/>
              <a:ext cx="280600" cy="476900"/>
            </a:xfrm>
            <a:custGeom>
              <a:avLst/>
              <a:gdLst/>
              <a:ahLst/>
              <a:cxnLst/>
              <a:rect l="l" t="t" r="r" b="b"/>
              <a:pathLst>
                <a:path w="11224" h="19076" extrusionOk="0">
                  <a:moveTo>
                    <a:pt x="10650" y="448"/>
                  </a:moveTo>
                  <a:cubicBezTo>
                    <a:pt x="10341" y="1680"/>
                    <a:pt x="10035" y="2870"/>
                    <a:pt x="9737" y="4007"/>
                  </a:cubicBezTo>
                  <a:lnTo>
                    <a:pt x="9740" y="4007"/>
                  </a:lnTo>
                  <a:cubicBezTo>
                    <a:pt x="8162" y="9990"/>
                    <a:pt x="6768" y="14417"/>
                    <a:pt x="6755" y="14461"/>
                  </a:cubicBezTo>
                  <a:lnTo>
                    <a:pt x="6728" y="14548"/>
                  </a:lnTo>
                  <a:lnTo>
                    <a:pt x="9142" y="17756"/>
                  </a:lnTo>
                  <a:cubicBezTo>
                    <a:pt x="9283" y="17906"/>
                    <a:pt x="9318" y="18130"/>
                    <a:pt x="9231" y="18317"/>
                  </a:cubicBezTo>
                  <a:cubicBezTo>
                    <a:pt x="9154" y="18507"/>
                    <a:pt x="8971" y="18630"/>
                    <a:pt x="8767" y="18630"/>
                  </a:cubicBezTo>
                  <a:cubicBezTo>
                    <a:pt x="8765" y="18630"/>
                    <a:pt x="8764" y="18630"/>
                    <a:pt x="8762" y="18630"/>
                  </a:cubicBezTo>
                  <a:lnTo>
                    <a:pt x="1719" y="18413"/>
                  </a:lnTo>
                  <a:cubicBezTo>
                    <a:pt x="1282" y="18410"/>
                    <a:pt x="902" y="18124"/>
                    <a:pt x="778" y="17707"/>
                  </a:cubicBezTo>
                  <a:cubicBezTo>
                    <a:pt x="704" y="17448"/>
                    <a:pt x="941" y="17098"/>
                    <a:pt x="1212" y="16696"/>
                  </a:cubicBezTo>
                  <a:cubicBezTo>
                    <a:pt x="1595" y="16123"/>
                    <a:pt x="2077" y="15412"/>
                    <a:pt x="1940" y="14522"/>
                  </a:cubicBezTo>
                  <a:cubicBezTo>
                    <a:pt x="1549" y="11958"/>
                    <a:pt x="1147" y="8334"/>
                    <a:pt x="776" y="4044"/>
                  </a:cubicBezTo>
                  <a:cubicBezTo>
                    <a:pt x="671" y="2866"/>
                    <a:pt x="578" y="1663"/>
                    <a:pt x="482" y="448"/>
                  </a:cubicBezTo>
                  <a:close/>
                  <a:moveTo>
                    <a:pt x="0" y="1"/>
                  </a:moveTo>
                  <a:lnTo>
                    <a:pt x="18" y="242"/>
                  </a:lnTo>
                  <a:cubicBezTo>
                    <a:pt x="120" y="1541"/>
                    <a:pt x="222" y="2825"/>
                    <a:pt x="330" y="4083"/>
                  </a:cubicBezTo>
                  <a:cubicBezTo>
                    <a:pt x="702" y="8384"/>
                    <a:pt x="1104" y="12015"/>
                    <a:pt x="1497" y="14589"/>
                  </a:cubicBezTo>
                  <a:cubicBezTo>
                    <a:pt x="1606" y="15306"/>
                    <a:pt x="1199" y="15912"/>
                    <a:pt x="841" y="16446"/>
                  </a:cubicBezTo>
                  <a:cubicBezTo>
                    <a:pt x="519" y="16922"/>
                    <a:pt x="217" y="17372"/>
                    <a:pt x="348" y="17833"/>
                  </a:cubicBezTo>
                  <a:cubicBezTo>
                    <a:pt x="526" y="18439"/>
                    <a:pt x="1080" y="18856"/>
                    <a:pt x="1712" y="18860"/>
                  </a:cubicBezTo>
                  <a:lnTo>
                    <a:pt x="8758" y="19075"/>
                  </a:lnTo>
                  <a:cubicBezTo>
                    <a:pt x="8761" y="19075"/>
                    <a:pt x="8765" y="19075"/>
                    <a:pt x="8768" y="19075"/>
                  </a:cubicBezTo>
                  <a:cubicBezTo>
                    <a:pt x="9146" y="19075"/>
                    <a:pt x="9491" y="18848"/>
                    <a:pt x="9642" y="18499"/>
                  </a:cubicBezTo>
                  <a:cubicBezTo>
                    <a:pt x="9800" y="18141"/>
                    <a:pt x="9735" y="17741"/>
                    <a:pt x="9485" y="17468"/>
                  </a:cubicBezTo>
                  <a:lnTo>
                    <a:pt x="7217" y="14489"/>
                  </a:lnTo>
                  <a:cubicBezTo>
                    <a:pt x="7437" y="13781"/>
                    <a:pt x="8727" y="9601"/>
                    <a:pt x="10172" y="4120"/>
                  </a:cubicBezTo>
                  <a:cubicBezTo>
                    <a:pt x="10491" y="2899"/>
                    <a:pt x="10824" y="1610"/>
                    <a:pt x="11152" y="279"/>
                  </a:cubicBezTo>
                  <a:lnTo>
                    <a:pt x="112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01;p68">
              <a:extLst>
                <a:ext uri="{FF2B5EF4-FFF2-40B4-BE49-F238E27FC236}">
                  <a16:creationId xmlns:a16="http://schemas.microsoft.com/office/drawing/2014/main" xmlns="" id="{AB26D7CA-8A71-4DC4-9B74-7426E812CA60}"/>
                </a:ext>
              </a:extLst>
            </p:cNvPr>
            <p:cNvSpPr/>
            <p:nvPr/>
          </p:nvSpPr>
          <p:spPr>
            <a:xfrm>
              <a:off x="1244525" y="4777200"/>
              <a:ext cx="235250" cy="107450"/>
            </a:xfrm>
            <a:custGeom>
              <a:avLst/>
              <a:gdLst/>
              <a:ahLst/>
              <a:cxnLst/>
              <a:rect l="l" t="t" r="r" b="b"/>
              <a:pathLst>
                <a:path w="9410" h="4298" extrusionOk="0">
                  <a:moveTo>
                    <a:pt x="1387" y="0"/>
                  </a:moveTo>
                  <a:cubicBezTo>
                    <a:pt x="1387" y="0"/>
                    <a:pt x="1" y="2408"/>
                    <a:pt x="231" y="3214"/>
                  </a:cubicBezTo>
                  <a:cubicBezTo>
                    <a:pt x="379" y="3728"/>
                    <a:pt x="850" y="4083"/>
                    <a:pt x="1387" y="4083"/>
                  </a:cubicBezTo>
                  <a:lnTo>
                    <a:pt x="8426" y="4298"/>
                  </a:lnTo>
                  <a:cubicBezTo>
                    <a:pt x="9071" y="4298"/>
                    <a:pt x="9410" y="3529"/>
                    <a:pt x="8973" y="3048"/>
                  </a:cubicBezTo>
                  <a:lnTo>
                    <a:pt x="66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02;p68">
              <a:extLst>
                <a:ext uri="{FF2B5EF4-FFF2-40B4-BE49-F238E27FC236}">
                  <a16:creationId xmlns:a16="http://schemas.microsoft.com/office/drawing/2014/main" xmlns="" id="{C2E8E1F9-1039-4668-A202-1A42E540C151}"/>
                </a:ext>
              </a:extLst>
            </p:cNvPr>
            <p:cNvSpPr/>
            <p:nvPr/>
          </p:nvSpPr>
          <p:spPr>
            <a:xfrm>
              <a:off x="1238550" y="4771450"/>
              <a:ext cx="242800" cy="118900"/>
            </a:xfrm>
            <a:custGeom>
              <a:avLst/>
              <a:gdLst/>
              <a:ahLst/>
              <a:cxnLst/>
              <a:rect l="l" t="t" r="r" b="b"/>
              <a:pathLst>
                <a:path w="9712" h="4756" extrusionOk="0">
                  <a:moveTo>
                    <a:pt x="6777" y="458"/>
                  </a:moveTo>
                  <a:lnTo>
                    <a:pt x="9045" y="3433"/>
                  </a:lnTo>
                  <a:cubicBezTo>
                    <a:pt x="9349" y="3761"/>
                    <a:pt x="9116" y="4295"/>
                    <a:pt x="8669" y="4299"/>
                  </a:cubicBezTo>
                  <a:lnTo>
                    <a:pt x="1626" y="4082"/>
                  </a:lnTo>
                  <a:cubicBezTo>
                    <a:pt x="1191" y="4080"/>
                    <a:pt x="811" y="3793"/>
                    <a:pt x="691" y="3378"/>
                  </a:cubicBezTo>
                  <a:cubicBezTo>
                    <a:pt x="550" y="2883"/>
                    <a:pt x="1245" y="1373"/>
                    <a:pt x="1758" y="458"/>
                  </a:cubicBezTo>
                  <a:close/>
                  <a:moveTo>
                    <a:pt x="1491" y="0"/>
                  </a:moveTo>
                  <a:lnTo>
                    <a:pt x="1426" y="117"/>
                  </a:lnTo>
                  <a:cubicBezTo>
                    <a:pt x="1280" y="369"/>
                    <a:pt x="1" y="2631"/>
                    <a:pt x="250" y="3507"/>
                  </a:cubicBezTo>
                  <a:cubicBezTo>
                    <a:pt x="429" y="4115"/>
                    <a:pt x="985" y="4534"/>
                    <a:pt x="1619" y="4541"/>
                  </a:cubicBezTo>
                  <a:lnTo>
                    <a:pt x="8665" y="4756"/>
                  </a:lnTo>
                  <a:cubicBezTo>
                    <a:pt x="8666" y="4756"/>
                    <a:pt x="8668" y="4756"/>
                    <a:pt x="8670" y="4756"/>
                  </a:cubicBezTo>
                  <a:cubicBezTo>
                    <a:pt x="9055" y="4756"/>
                    <a:pt x="9402" y="4528"/>
                    <a:pt x="9553" y="4173"/>
                  </a:cubicBezTo>
                  <a:cubicBezTo>
                    <a:pt x="9712" y="3815"/>
                    <a:pt x="9647" y="3413"/>
                    <a:pt x="9397" y="3139"/>
                  </a:cubicBezTo>
                  <a:lnTo>
                    <a:pt x="7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103;p68">
              <a:extLst>
                <a:ext uri="{FF2B5EF4-FFF2-40B4-BE49-F238E27FC236}">
                  <a16:creationId xmlns:a16="http://schemas.microsoft.com/office/drawing/2014/main" xmlns="" id="{3BD4B290-35B3-4B20-8873-9EB9BB7C46BA}"/>
                </a:ext>
              </a:extLst>
            </p:cNvPr>
            <p:cNvSpPr/>
            <p:nvPr/>
          </p:nvSpPr>
          <p:spPr>
            <a:xfrm>
              <a:off x="1710575" y="4418950"/>
              <a:ext cx="298850" cy="449450"/>
            </a:xfrm>
            <a:custGeom>
              <a:avLst/>
              <a:gdLst/>
              <a:ahLst/>
              <a:cxnLst/>
              <a:rect l="l" t="t" r="r" b="b"/>
              <a:pathLst>
                <a:path w="11954" h="17978" extrusionOk="0">
                  <a:moveTo>
                    <a:pt x="1" y="1"/>
                  </a:moveTo>
                  <a:cubicBezTo>
                    <a:pt x="283" y="1241"/>
                    <a:pt x="583" y="2525"/>
                    <a:pt x="894" y="3837"/>
                  </a:cubicBezTo>
                  <a:cubicBezTo>
                    <a:pt x="1702" y="7248"/>
                    <a:pt x="2593" y="10828"/>
                    <a:pt x="3527" y="14330"/>
                  </a:cubicBezTo>
                  <a:cubicBezTo>
                    <a:pt x="3742" y="15130"/>
                    <a:pt x="3955" y="15927"/>
                    <a:pt x="4172" y="16718"/>
                  </a:cubicBezTo>
                  <a:cubicBezTo>
                    <a:pt x="4365" y="17426"/>
                    <a:pt x="5009" y="17919"/>
                    <a:pt x="5743" y="17926"/>
                  </a:cubicBezTo>
                  <a:lnTo>
                    <a:pt x="11165" y="17978"/>
                  </a:lnTo>
                  <a:cubicBezTo>
                    <a:pt x="11166" y="17978"/>
                    <a:pt x="11167" y="17978"/>
                    <a:pt x="11168" y="17978"/>
                  </a:cubicBezTo>
                  <a:cubicBezTo>
                    <a:pt x="11679" y="17978"/>
                    <a:pt x="11953" y="17371"/>
                    <a:pt x="11609" y="16992"/>
                  </a:cubicBezTo>
                  <a:lnTo>
                    <a:pt x="9566" y="14743"/>
                  </a:lnTo>
                  <a:lnTo>
                    <a:pt x="9590" y="14330"/>
                  </a:lnTo>
                  <a:lnTo>
                    <a:pt x="10125" y="3837"/>
                  </a:lnTo>
                  <a:lnTo>
                    <a:pt x="10325" y="1"/>
                  </a:lnTo>
                  <a:close/>
                </a:path>
              </a:pathLst>
            </a:custGeom>
            <a:solidFill>
              <a:srgbClr val="F5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104;p68">
              <a:extLst>
                <a:ext uri="{FF2B5EF4-FFF2-40B4-BE49-F238E27FC236}">
                  <a16:creationId xmlns:a16="http://schemas.microsoft.com/office/drawing/2014/main" xmlns="" id="{77ED513C-BF62-4732-8AF6-B5F219E97C3E}"/>
                </a:ext>
              </a:extLst>
            </p:cNvPr>
            <p:cNvSpPr/>
            <p:nvPr/>
          </p:nvSpPr>
          <p:spPr>
            <a:xfrm>
              <a:off x="1703525" y="4413300"/>
              <a:ext cx="308200" cy="460650"/>
            </a:xfrm>
            <a:custGeom>
              <a:avLst/>
              <a:gdLst/>
              <a:ahLst/>
              <a:cxnLst/>
              <a:rect l="l" t="t" r="r" b="b"/>
              <a:pathLst>
                <a:path w="12328" h="18426" extrusionOk="0">
                  <a:moveTo>
                    <a:pt x="10370" y="448"/>
                  </a:moveTo>
                  <a:lnTo>
                    <a:pt x="9649" y="14543"/>
                  </a:lnTo>
                  <a:lnTo>
                    <a:pt x="9620" y="15052"/>
                  </a:lnTo>
                  <a:lnTo>
                    <a:pt x="11723" y="17370"/>
                  </a:lnTo>
                  <a:cubicBezTo>
                    <a:pt x="11823" y="17476"/>
                    <a:pt x="11847" y="17633"/>
                    <a:pt x="11786" y="17763"/>
                  </a:cubicBezTo>
                  <a:cubicBezTo>
                    <a:pt x="11731" y="17894"/>
                    <a:pt x="11604" y="17978"/>
                    <a:pt x="11462" y="17978"/>
                  </a:cubicBezTo>
                  <a:cubicBezTo>
                    <a:pt x="11459" y="17978"/>
                    <a:pt x="11455" y="17978"/>
                    <a:pt x="11452" y="17978"/>
                  </a:cubicBezTo>
                  <a:lnTo>
                    <a:pt x="11450" y="17978"/>
                  </a:lnTo>
                  <a:lnTo>
                    <a:pt x="6027" y="17930"/>
                  </a:lnTo>
                  <a:cubicBezTo>
                    <a:pt x="5393" y="17922"/>
                    <a:pt x="4841" y="17496"/>
                    <a:pt x="4671" y="16883"/>
                  </a:cubicBezTo>
                  <a:cubicBezTo>
                    <a:pt x="4452" y="16095"/>
                    <a:pt x="4237" y="15299"/>
                    <a:pt x="4026" y="14498"/>
                  </a:cubicBezTo>
                  <a:cubicBezTo>
                    <a:pt x="3151" y="11219"/>
                    <a:pt x="2266" y="7691"/>
                    <a:pt x="1393" y="4011"/>
                  </a:cubicBezTo>
                  <a:cubicBezTo>
                    <a:pt x="1106" y="2792"/>
                    <a:pt x="828" y="1606"/>
                    <a:pt x="563" y="448"/>
                  </a:cubicBezTo>
                  <a:close/>
                  <a:moveTo>
                    <a:pt x="0" y="1"/>
                  </a:moveTo>
                  <a:lnTo>
                    <a:pt x="66" y="274"/>
                  </a:lnTo>
                  <a:cubicBezTo>
                    <a:pt x="348" y="1519"/>
                    <a:pt x="648" y="2803"/>
                    <a:pt x="959" y="4115"/>
                  </a:cubicBezTo>
                  <a:cubicBezTo>
                    <a:pt x="1832" y="7798"/>
                    <a:pt x="2716" y="11330"/>
                    <a:pt x="3594" y="14613"/>
                  </a:cubicBezTo>
                  <a:cubicBezTo>
                    <a:pt x="3807" y="15415"/>
                    <a:pt x="4020" y="16212"/>
                    <a:pt x="4241" y="17003"/>
                  </a:cubicBezTo>
                  <a:cubicBezTo>
                    <a:pt x="4463" y="17806"/>
                    <a:pt x="5188" y="18365"/>
                    <a:pt x="6020" y="18378"/>
                  </a:cubicBezTo>
                  <a:lnTo>
                    <a:pt x="11445" y="18426"/>
                  </a:lnTo>
                  <a:lnTo>
                    <a:pt x="11452" y="18426"/>
                  </a:lnTo>
                  <a:cubicBezTo>
                    <a:pt x="11454" y="18426"/>
                    <a:pt x="11455" y="18426"/>
                    <a:pt x="11457" y="18426"/>
                  </a:cubicBezTo>
                  <a:cubicBezTo>
                    <a:pt x="11779" y="18426"/>
                    <a:pt x="12067" y="18235"/>
                    <a:pt x="12197" y="17943"/>
                  </a:cubicBezTo>
                  <a:cubicBezTo>
                    <a:pt x="12327" y="17650"/>
                    <a:pt x="12273" y="17307"/>
                    <a:pt x="12056" y="17068"/>
                  </a:cubicBezTo>
                  <a:lnTo>
                    <a:pt x="10079" y="14887"/>
                  </a:lnTo>
                  <a:lnTo>
                    <a:pt x="108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105;p68">
              <a:extLst>
                <a:ext uri="{FF2B5EF4-FFF2-40B4-BE49-F238E27FC236}">
                  <a16:creationId xmlns:a16="http://schemas.microsoft.com/office/drawing/2014/main" xmlns="" id="{C7E74D18-2895-45B1-9E2E-3ABD3A2AC108}"/>
                </a:ext>
              </a:extLst>
            </p:cNvPr>
            <p:cNvSpPr/>
            <p:nvPr/>
          </p:nvSpPr>
          <p:spPr>
            <a:xfrm>
              <a:off x="1798725" y="4777200"/>
              <a:ext cx="210700" cy="91200"/>
            </a:xfrm>
            <a:custGeom>
              <a:avLst/>
              <a:gdLst/>
              <a:ahLst/>
              <a:cxnLst/>
              <a:rect l="l" t="t" r="r" b="b"/>
              <a:pathLst>
                <a:path w="8428" h="3648" extrusionOk="0">
                  <a:moveTo>
                    <a:pt x="1" y="0"/>
                  </a:moveTo>
                  <a:cubicBezTo>
                    <a:pt x="216" y="800"/>
                    <a:pt x="429" y="1597"/>
                    <a:pt x="646" y="2388"/>
                  </a:cubicBezTo>
                  <a:cubicBezTo>
                    <a:pt x="839" y="3096"/>
                    <a:pt x="1483" y="3589"/>
                    <a:pt x="2217" y="3596"/>
                  </a:cubicBezTo>
                  <a:lnTo>
                    <a:pt x="7639" y="3648"/>
                  </a:lnTo>
                  <a:cubicBezTo>
                    <a:pt x="7640" y="3648"/>
                    <a:pt x="7641" y="3648"/>
                    <a:pt x="7642" y="3648"/>
                  </a:cubicBezTo>
                  <a:cubicBezTo>
                    <a:pt x="8153" y="3648"/>
                    <a:pt x="8427" y="3041"/>
                    <a:pt x="8083" y="2662"/>
                  </a:cubicBezTo>
                  <a:lnTo>
                    <a:pt x="6040" y="413"/>
                  </a:lnTo>
                  <a:lnTo>
                    <a:pt x="6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106;p68">
              <a:extLst>
                <a:ext uri="{FF2B5EF4-FFF2-40B4-BE49-F238E27FC236}">
                  <a16:creationId xmlns:a16="http://schemas.microsoft.com/office/drawing/2014/main" xmlns="" id="{2E3E4685-6622-4C6B-9655-BC5E31EB86E0}"/>
                </a:ext>
              </a:extLst>
            </p:cNvPr>
            <p:cNvSpPr/>
            <p:nvPr/>
          </p:nvSpPr>
          <p:spPr>
            <a:xfrm>
              <a:off x="1791250" y="4771450"/>
              <a:ext cx="220575" cy="102675"/>
            </a:xfrm>
            <a:custGeom>
              <a:avLst/>
              <a:gdLst/>
              <a:ahLst/>
              <a:cxnLst/>
              <a:rect l="l" t="t" r="r" b="b"/>
              <a:pathLst>
                <a:path w="8823" h="4107" extrusionOk="0">
                  <a:moveTo>
                    <a:pt x="6122" y="458"/>
                  </a:moveTo>
                  <a:lnTo>
                    <a:pt x="6105" y="726"/>
                  </a:lnTo>
                  <a:lnTo>
                    <a:pt x="8210" y="3046"/>
                  </a:lnTo>
                  <a:cubicBezTo>
                    <a:pt x="8310" y="3150"/>
                    <a:pt x="8334" y="3304"/>
                    <a:pt x="8273" y="3435"/>
                  </a:cubicBezTo>
                  <a:cubicBezTo>
                    <a:pt x="8217" y="3561"/>
                    <a:pt x="8108" y="3650"/>
                    <a:pt x="7976" y="3650"/>
                  </a:cubicBezTo>
                  <a:cubicBezTo>
                    <a:pt x="7964" y="3650"/>
                    <a:pt x="7952" y="3649"/>
                    <a:pt x="7941" y="3648"/>
                  </a:cubicBezTo>
                  <a:lnTo>
                    <a:pt x="2518" y="3598"/>
                  </a:lnTo>
                  <a:cubicBezTo>
                    <a:pt x="1888" y="3589"/>
                    <a:pt x="1336" y="3165"/>
                    <a:pt x="1169" y="2557"/>
                  </a:cubicBezTo>
                  <a:cubicBezTo>
                    <a:pt x="976" y="1862"/>
                    <a:pt x="786" y="1162"/>
                    <a:pt x="597" y="458"/>
                  </a:cubicBezTo>
                  <a:close/>
                  <a:moveTo>
                    <a:pt x="0" y="0"/>
                  </a:moveTo>
                  <a:lnTo>
                    <a:pt x="78" y="287"/>
                  </a:lnTo>
                  <a:cubicBezTo>
                    <a:pt x="289" y="1089"/>
                    <a:pt x="504" y="1888"/>
                    <a:pt x="726" y="2681"/>
                  </a:cubicBezTo>
                  <a:cubicBezTo>
                    <a:pt x="952" y="3485"/>
                    <a:pt x="1677" y="4045"/>
                    <a:pt x="2511" y="4056"/>
                  </a:cubicBezTo>
                  <a:lnTo>
                    <a:pt x="7936" y="4106"/>
                  </a:lnTo>
                  <a:lnTo>
                    <a:pt x="7943" y="4106"/>
                  </a:lnTo>
                  <a:cubicBezTo>
                    <a:pt x="8266" y="4106"/>
                    <a:pt x="8560" y="3915"/>
                    <a:pt x="8690" y="3619"/>
                  </a:cubicBezTo>
                  <a:cubicBezTo>
                    <a:pt x="8823" y="3324"/>
                    <a:pt x="8766" y="2979"/>
                    <a:pt x="8549" y="2740"/>
                  </a:cubicBezTo>
                  <a:lnTo>
                    <a:pt x="6574" y="558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107;p68">
              <a:extLst>
                <a:ext uri="{FF2B5EF4-FFF2-40B4-BE49-F238E27FC236}">
                  <a16:creationId xmlns:a16="http://schemas.microsoft.com/office/drawing/2014/main" xmlns="" id="{9A609745-6B52-47D2-B8BE-FC3DE561390F}"/>
                </a:ext>
              </a:extLst>
            </p:cNvPr>
            <p:cNvSpPr/>
            <p:nvPr/>
          </p:nvSpPr>
          <p:spPr>
            <a:xfrm>
              <a:off x="1595550" y="2637275"/>
              <a:ext cx="868925" cy="628050"/>
            </a:xfrm>
            <a:custGeom>
              <a:avLst/>
              <a:gdLst/>
              <a:ahLst/>
              <a:cxnLst/>
              <a:rect l="l" t="t" r="r" b="b"/>
              <a:pathLst>
                <a:path w="34757" h="25122" extrusionOk="0">
                  <a:moveTo>
                    <a:pt x="26832" y="0"/>
                  </a:moveTo>
                  <a:cubicBezTo>
                    <a:pt x="26569" y="0"/>
                    <a:pt x="26369" y="283"/>
                    <a:pt x="26468" y="550"/>
                  </a:cubicBezTo>
                  <a:cubicBezTo>
                    <a:pt x="26696" y="1143"/>
                    <a:pt x="26414" y="1839"/>
                    <a:pt x="25812" y="2043"/>
                  </a:cubicBezTo>
                  <a:lnTo>
                    <a:pt x="25793" y="2049"/>
                  </a:lnTo>
                  <a:cubicBezTo>
                    <a:pt x="25793" y="2049"/>
                    <a:pt x="25065" y="2473"/>
                    <a:pt x="25110" y="3737"/>
                  </a:cubicBezTo>
                  <a:lnTo>
                    <a:pt x="23913" y="4293"/>
                  </a:lnTo>
                  <a:cubicBezTo>
                    <a:pt x="23913" y="4293"/>
                    <a:pt x="6207" y="10148"/>
                    <a:pt x="2881" y="14120"/>
                  </a:cubicBezTo>
                  <a:cubicBezTo>
                    <a:pt x="2545" y="14522"/>
                    <a:pt x="2319" y="15002"/>
                    <a:pt x="2188" y="15512"/>
                  </a:cubicBezTo>
                  <a:cubicBezTo>
                    <a:pt x="1028" y="20083"/>
                    <a:pt x="0" y="24524"/>
                    <a:pt x="2951" y="25069"/>
                  </a:cubicBezTo>
                  <a:cubicBezTo>
                    <a:pt x="3140" y="25104"/>
                    <a:pt x="3329" y="25121"/>
                    <a:pt x="3518" y="25121"/>
                  </a:cubicBezTo>
                  <a:cubicBezTo>
                    <a:pt x="4368" y="25121"/>
                    <a:pt x="5199" y="24778"/>
                    <a:pt x="5855" y="24213"/>
                  </a:cubicBezTo>
                  <a:lnTo>
                    <a:pt x="25630" y="9012"/>
                  </a:lnTo>
                  <a:lnTo>
                    <a:pt x="25638" y="9030"/>
                  </a:lnTo>
                  <a:cubicBezTo>
                    <a:pt x="25638" y="9030"/>
                    <a:pt x="26507" y="8416"/>
                    <a:pt x="27869" y="8416"/>
                  </a:cubicBezTo>
                  <a:cubicBezTo>
                    <a:pt x="28873" y="8416"/>
                    <a:pt x="30146" y="8749"/>
                    <a:pt x="31537" y="9907"/>
                  </a:cubicBezTo>
                  <a:cubicBezTo>
                    <a:pt x="31608" y="9970"/>
                    <a:pt x="31696" y="10001"/>
                    <a:pt x="31785" y="10001"/>
                  </a:cubicBezTo>
                  <a:cubicBezTo>
                    <a:pt x="31876" y="10001"/>
                    <a:pt x="31966" y="9969"/>
                    <a:pt x="32038" y="9905"/>
                  </a:cubicBezTo>
                  <a:cubicBezTo>
                    <a:pt x="32290" y="9675"/>
                    <a:pt x="32519" y="9236"/>
                    <a:pt x="31832" y="8634"/>
                  </a:cubicBezTo>
                  <a:lnTo>
                    <a:pt x="31832" y="8634"/>
                  </a:lnTo>
                  <a:lnTo>
                    <a:pt x="33003" y="9351"/>
                  </a:lnTo>
                  <a:cubicBezTo>
                    <a:pt x="33093" y="9407"/>
                    <a:pt x="33190" y="9432"/>
                    <a:pt x="33284" y="9432"/>
                  </a:cubicBezTo>
                  <a:cubicBezTo>
                    <a:pt x="33600" y="9432"/>
                    <a:pt x="33887" y="9147"/>
                    <a:pt x="33811" y="8797"/>
                  </a:cubicBezTo>
                  <a:cubicBezTo>
                    <a:pt x="33781" y="8665"/>
                    <a:pt x="33716" y="8512"/>
                    <a:pt x="33596" y="8334"/>
                  </a:cubicBezTo>
                  <a:cubicBezTo>
                    <a:pt x="33596" y="8334"/>
                    <a:pt x="34756" y="7678"/>
                    <a:pt x="32017" y="6140"/>
                  </a:cubicBezTo>
                  <a:lnTo>
                    <a:pt x="29814" y="4910"/>
                  </a:lnTo>
                  <a:lnTo>
                    <a:pt x="29814" y="4910"/>
                  </a:lnTo>
                  <a:cubicBezTo>
                    <a:pt x="29814" y="4910"/>
                    <a:pt x="31617" y="5147"/>
                    <a:pt x="32840" y="5627"/>
                  </a:cubicBezTo>
                  <a:cubicBezTo>
                    <a:pt x="32898" y="5651"/>
                    <a:pt x="32957" y="5661"/>
                    <a:pt x="33014" y="5661"/>
                  </a:cubicBezTo>
                  <a:cubicBezTo>
                    <a:pt x="33243" y="5661"/>
                    <a:pt x="33452" y="5492"/>
                    <a:pt x="33464" y="5249"/>
                  </a:cubicBezTo>
                  <a:cubicBezTo>
                    <a:pt x="33494" y="4724"/>
                    <a:pt x="33120" y="3963"/>
                    <a:pt x="30994" y="3531"/>
                  </a:cubicBezTo>
                  <a:lnTo>
                    <a:pt x="28456" y="2975"/>
                  </a:lnTo>
                  <a:cubicBezTo>
                    <a:pt x="28213" y="2571"/>
                    <a:pt x="28065" y="2117"/>
                    <a:pt x="28024" y="1647"/>
                  </a:cubicBezTo>
                  <a:cubicBezTo>
                    <a:pt x="27993" y="1237"/>
                    <a:pt x="27874" y="833"/>
                    <a:pt x="27613" y="513"/>
                  </a:cubicBezTo>
                  <a:cubicBezTo>
                    <a:pt x="27424" y="290"/>
                    <a:pt x="27185" y="74"/>
                    <a:pt x="26924" y="11"/>
                  </a:cubicBezTo>
                  <a:cubicBezTo>
                    <a:pt x="26893" y="4"/>
                    <a:pt x="26862" y="0"/>
                    <a:pt x="26832" y="0"/>
                  </a:cubicBezTo>
                  <a:close/>
                </a:path>
              </a:pathLst>
            </a:custGeom>
            <a:solidFill>
              <a:srgbClr val="F5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108;p68">
              <a:extLst>
                <a:ext uri="{FF2B5EF4-FFF2-40B4-BE49-F238E27FC236}">
                  <a16:creationId xmlns:a16="http://schemas.microsoft.com/office/drawing/2014/main" xmlns="" id="{4D346573-1BB0-4F6E-BC10-A39D5AEF6A54}"/>
                </a:ext>
              </a:extLst>
            </p:cNvPr>
            <p:cNvSpPr/>
            <p:nvPr/>
          </p:nvSpPr>
          <p:spPr>
            <a:xfrm>
              <a:off x="1602275" y="2631675"/>
              <a:ext cx="845675" cy="639250"/>
            </a:xfrm>
            <a:custGeom>
              <a:avLst/>
              <a:gdLst/>
              <a:ahLst/>
              <a:cxnLst/>
              <a:rect l="l" t="t" r="r" b="b"/>
              <a:pathLst>
                <a:path w="33827" h="25570" extrusionOk="0">
                  <a:moveTo>
                    <a:pt x="26575" y="447"/>
                  </a:moveTo>
                  <a:cubicBezTo>
                    <a:pt x="26584" y="447"/>
                    <a:pt x="26594" y="450"/>
                    <a:pt x="26603" y="453"/>
                  </a:cubicBezTo>
                  <a:cubicBezTo>
                    <a:pt x="26775" y="494"/>
                    <a:pt x="26960" y="629"/>
                    <a:pt x="27168" y="883"/>
                  </a:cubicBezTo>
                  <a:cubicBezTo>
                    <a:pt x="27379" y="1135"/>
                    <a:pt x="27501" y="1472"/>
                    <a:pt x="27533" y="1887"/>
                  </a:cubicBezTo>
                  <a:cubicBezTo>
                    <a:pt x="27577" y="2395"/>
                    <a:pt x="27735" y="2886"/>
                    <a:pt x="28000" y="3323"/>
                  </a:cubicBezTo>
                  <a:lnTo>
                    <a:pt x="28052" y="3396"/>
                  </a:lnTo>
                  <a:lnTo>
                    <a:pt x="30681" y="3974"/>
                  </a:lnTo>
                  <a:cubicBezTo>
                    <a:pt x="32195" y="4281"/>
                    <a:pt x="33008" y="4809"/>
                    <a:pt x="32973" y="5460"/>
                  </a:cubicBezTo>
                  <a:cubicBezTo>
                    <a:pt x="32969" y="5528"/>
                    <a:pt x="32932" y="5588"/>
                    <a:pt x="32875" y="5623"/>
                  </a:cubicBezTo>
                  <a:cubicBezTo>
                    <a:pt x="32835" y="5649"/>
                    <a:pt x="32789" y="5663"/>
                    <a:pt x="32742" y="5663"/>
                  </a:cubicBezTo>
                  <a:cubicBezTo>
                    <a:pt x="32712" y="5663"/>
                    <a:pt x="32681" y="5657"/>
                    <a:pt x="32652" y="5645"/>
                  </a:cubicBezTo>
                  <a:cubicBezTo>
                    <a:pt x="31420" y="5158"/>
                    <a:pt x="29649" y="4924"/>
                    <a:pt x="29573" y="4913"/>
                  </a:cubicBezTo>
                  <a:lnTo>
                    <a:pt x="28415" y="4761"/>
                  </a:lnTo>
                  <a:lnTo>
                    <a:pt x="31639" y="6560"/>
                  </a:lnTo>
                  <a:cubicBezTo>
                    <a:pt x="33171" y="7422"/>
                    <a:pt x="33345" y="7937"/>
                    <a:pt x="33347" y="8119"/>
                  </a:cubicBezTo>
                  <a:cubicBezTo>
                    <a:pt x="33349" y="8217"/>
                    <a:pt x="33301" y="8311"/>
                    <a:pt x="33219" y="8367"/>
                  </a:cubicBezTo>
                  <a:lnTo>
                    <a:pt x="33008" y="8487"/>
                  </a:lnTo>
                  <a:lnTo>
                    <a:pt x="33143" y="8684"/>
                  </a:lnTo>
                  <a:cubicBezTo>
                    <a:pt x="33238" y="8826"/>
                    <a:pt x="33299" y="8956"/>
                    <a:pt x="33323" y="9067"/>
                  </a:cubicBezTo>
                  <a:cubicBezTo>
                    <a:pt x="33349" y="9184"/>
                    <a:pt x="33301" y="9303"/>
                    <a:pt x="33203" y="9371"/>
                  </a:cubicBezTo>
                  <a:cubicBezTo>
                    <a:pt x="33149" y="9411"/>
                    <a:pt x="33085" y="9431"/>
                    <a:pt x="33020" y="9431"/>
                  </a:cubicBezTo>
                  <a:cubicBezTo>
                    <a:pt x="32962" y="9431"/>
                    <a:pt x="32905" y="9415"/>
                    <a:pt x="32854" y="9384"/>
                  </a:cubicBezTo>
                  <a:lnTo>
                    <a:pt x="31680" y="8665"/>
                  </a:lnTo>
                  <a:lnTo>
                    <a:pt x="31413" y="9023"/>
                  </a:lnTo>
                  <a:cubicBezTo>
                    <a:pt x="31661" y="9240"/>
                    <a:pt x="31793" y="9447"/>
                    <a:pt x="31793" y="9621"/>
                  </a:cubicBezTo>
                  <a:cubicBezTo>
                    <a:pt x="31796" y="9740"/>
                    <a:pt x="31737" y="9857"/>
                    <a:pt x="31617" y="9966"/>
                  </a:cubicBezTo>
                  <a:cubicBezTo>
                    <a:pt x="31591" y="9990"/>
                    <a:pt x="31557" y="10002"/>
                    <a:pt x="31522" y="10002"/>
                  </a:cubicBezTo>
                  <a:cubicBezTo>
                    <a:pt x="31483" y="10002"/>
                    <a:pt x="31443" y="9988"/>
                    <a:pt x="31409" y="9960"/>
                  </a:cubicBezTo>
                  <a:cubicBezTo>
                    <a:pt x="29981" y="8770"/>
                    <a:pt x="28660" y="8425"/>
                    <a:pt x="27609" y="8425"/>
                  </a:cubicBezTo>
                  <a:cubicBezTo>
                    <a:pt x="26610" y="8425"/>
                    <a:pt x="25856" y="8737"/>
                    <a:pt x="25489" y="8928"/>
                  </a:cubicBezTo>
                  <a:lnTo>
                    <a:pt x="25469" y="8871"/>
                  </a:lnTo>
                  <a:lnTo>
                    <a:pt x="5439" y="24266"/>
                  </a:lnTo>
                  <a:cubicBezTo>
                    <a:pt x="4801" y="24815"/>
                    <a:pt x="4006" y="25119"/>
                    <a:pt x="3238" y="25119"/>
                  </a:cubicBezTo>
                  <a:cubicBezTo>
                    <a:pt x="3064" y="25119"/>
                    <a:pt x="2892" y="25103"/>
                    <a:pt x="2723" y="25072"/>
                  </a:cubicBezTo>
                  <a:cubicBezTo>
                    <a:pt x="2141" y="24967"/>
                    <a:pt x="1722" y="24698"/>
                    <a:pt x="1435" y="24253"/>
                  </a:cubicBezTo>
                  <a:cubicBezTo>
                    <a:pt x="398" y="22632"/>
                    <a:pt x="1363" y="18836"/>
                    <a:pt x="2136" y="15791"/>
                  </a:cubicBezTo>
                  <a:cubicBezTo>
                    <a:pt x="2265" y="15287"/>
                    <a:pt x="2484" y="14846"/>
                    <a:pt x="2782" y="14487"/>
                  </a:cubicBezTo>
                  <a:cubicBezTo>
                    <a:pt x="6034" y="10609"/>
                    <a:pt x="23538" y="4787"/>
                    <a:pt x="23736" y="4719"/>
                  </a:cubicBezTo>
                  <a:lnTo>
                    <a:pt x="25069" y="4102"/>
                  </a:lnTo>
                  <a:lnTo>
                    <a:pt x="25065" y="3953"/>
                  </a:lnTo>
                  <a:cubicBezTo>
                    <a:pt x="25024" y="2851"/>
                    <a:pt x="25613" y="2480"/>
                    <a:pt x="25613" y="2480"/>
                  </a:cubicBezTo>
                  <a:cubicBezTo>
                    <a:pt x="25947" y="2364"/>
                    <a:pt x="26221" y="2119"/>
                    <a:pt x="26369" y="1800"/>
                  </a:cubicBezTo>
                  <a:cubicBezTo>
                    <a:pt x="26529" y="1452"/>
                    <a:pt x="26545" y="1052"/>
                    <a:pt x="26410" y="694"/>
                  </a:cubicBezTo>
                  <a:cubicBezTo>
                    <a:pt x="26386" y="629"/>
                    <a:pt x="26399" y="557"/>
                    <a:pt x="26445" y="505"/>
                  </a:cubicBezTo>
                  <a:cubicBezTo>
                    <a:pt x="26475" y="470"/>
                    <a:pt x="26519" y="448"/>
                    <a:pt x="26564" y="448"/>
                  </a:cubicBezTo>
                  <a:cubicBezTo>
                    <a:pt x="26568" y="448"/>
                    <a:pt x="26571" y="447"/>
                    <a:pt x="26575" y="447"/>
                  </a:cubicBezTo>
                  <a:close/>
                  <a:moveTo>
                    <a:pt x="26566" y="1"/>
                  </a:moveTo>
                  <a:cubicBezTo>
                    <a:pt x="26393" y="1"/>
                    <a:pt x="26226" y="75"/>
                    <a:pt x="26110" y="209"/>
                  </a:cubicBezTo>
                  <a:cubicBezTo>
                    <a:pt x="25954" y="383"/>
                    <a:pt x="25906" y="633"/>
                    <a:pt x="25991" y="852"/>
                  </a:cubicBezTo>
                  <a:cubicBezTo>
                    <a:pt x="26084" y="1098"/>
                    <a:pt x="26075" y="1372"/>
                    <a:pt x="25962" y="1611"/>
                  </a:cubicBezTo>
                  <a:cubicBezTo>
                    <a:pt x="25865" y="1821"/>
                    <a:pt x="25684" y="1982"/>
                    <a:pt x="25463" y="2056"/>
                  </a:cubicBezTo>
                  <a:lnTo>
                    <a:pt x="25408" y="2080"/>
                  </a:lnTo>
                  <a:cubicBezTo>
                    <a:pt x="25378" y="2099"/>
                    <a:pt x="24628" y="2549"/>
                    <a:pt x="24618" y="3820"/>
                  </a:cubicBezTo>
                  <a:lnTo>
                    <a:pt x="23573" y="4307"/>
                  </a:lnTo>
                  <a:cubicBezTo>
                    <a:pt x="22849" y="4546"/>
                    <a:pt x="5769" y="10227"/>
                    <a:pt x="2441" y="14200"/>
                  </a:cubicBezTo>
                  <a:cubicBezTo>
                    <a:pt x="2095" y="14609"/>
                    <a:pt x="1848" y="15108"/>
                    <a:pt x="1702" y="15680"/>
                  </a:cubicBezTo>
                  <a:cubicBezTo>
                    <a:pt x="692" y="19664"/>
                    <a:pt x="1" y="22840"/>
                    <a:pt x="1059" y="24494"/>
                  </a:cubicBezTo>
                  <a:cubicBezTo>
                    <a:pt x="1411" y="25041"/>
                    <a:pt x="1943" y="25382"/>
                    <a:pt x="2643" y="25513"/>
                  </a:cubicBezTo>
                  <a:cubicBezTo>
                    <a:pt x="2843" y="25549"/>
                    <a:pt x="3047" y="25569"/>
                    <a:pt x="3253" y="25569"/>
                  </a:cubicBezTo>
                  <a:cubicBezTo>
                    <a:pt x="4126" y="25569"/>
                    <a:pt x="5002" y="25232"/>
                    <a:pt x="5721" y="24613"/>
                  </a:cubicBezTo>
                  <a:lnTo>
                    <a:pt x="25256" y="9599"/>
                  </a:lnTo>
                  <a:lnTo>
                    <a:pt x="25256" y="9608"/>
                  </a:lnTo>
                  <a:lnTo>
                    <a:pt x="25500" y="9436"/>
                  </a:lnTo>
                  <a:cubicBezTo>
                    <a:pt x="25513" y="9427"/>
                    <a:pt x="26326" y="8871"/>
                    <a:pt x="27597" y="8871"/>
                  </a:cubicBezTo>
                  <a:cubicBezTo>
                    <a:pt x="28559" y="8871"/>
                    <a:pt x="29783" y="9190"/>
                    <a:pt x="31122" y="10305"/>
                  </a:cubicBezTo>
                  <a:cubicBezTo>
                    <a:pt x="31236" y="10401"/>
                    <a:pt x="31376" y="10449"/>
                    <a:pt x="31516" y="10449"/>
                  </a:cubicBezTo>
                  <a:cubicBezTo>
                    <a:pt x="31661" y="10449"/>
                    <a:pt x="31806" y="10397"/>
                    <a:pt x="31922" y="10294"/>
                  </a:cubicBezTo>
                  <a:cubicBezTo>
                    <a:pt x="32134" y="10099"/>
                    <a:pt x="32245" y="9862"/>
                    <a:pt x="32243" y="9616"/>
                  </a:cubicBezTo>
                  <a:cubicBezTo>
                    <a:pt x="32243" y="9588"/>
                    <a:pt x="32239" y="9562"/>
                    <a:pt x="32237" y="9532"/>
                  </a:cubicBezTo>
                  <a:lnTo>
                    <a:pt x="32237" y="9532"/>
                  </a:lnTo>
                  <a:lnTo>
                    <a:pt x="32617" y="9764"/>
                  </a:lnTo>
                  <a:cubicBezTo>
                    <a:pt x="32741" y="9840"/>
                    <a:pt x="32880" y="9877"/>
                    <a:pt x="33019" y="9877"/>
                  </a:cubicBezTo>
                  <a:cubicBezTo>
                    <a:pt x="33175" y="9877"/>
                    <a:pt x="33330" y="9830"/>
                    <a:pt x="33462" y="9736"/>
                  </a:cubicBezTo>
                  <a:cubicBezTo>
                    <a:pt x="33707" y="9566"/>
                    <a:pt x="33827" y="9262"/>
                    <a:pt x="33759" y="8971"/>
                  </a:cubicBezTo>
                  <a:cubicBezTo>
                    <a:pt x="33731" y="8843"/>
                    <a:pt x="33681" y="8717"/>
                    <a:pt x="33616" y="8602"/>
                  </a:cubicBezTo>
                  <a:cubicBezTo>
                    <a:pt x="33731" y="8469"/>
                    <a:pt x="33796" y="8298"/>
                    <a:pt x="33796" y="8122"/>
                  </a:cubicBezTo>
                  <a:cubicBezTo>
                    <a:pt x="33796" y="7542"/>
                    <a:pt x="33160" y="6903"/>
                    <a:pt x="31856" y="6169"/>
                  </a:cubicBezTo>
                  <a:lnTo>
                    <a:pt x="30811" y="5586"/>
                  </a:lnTo>
                  <a:lnTo>
                    <a:pt x="30811" y="5586"/>
                  </a:lnTo>
                  <a:cubicBezTo>
                    <a:pt x="31355" y="5699"/>
                    <a:pt x="31976" y="5860"/>
                    <a:pt x="32489" y="6060"/>
                  </a:cubicBezTo>
                  <a:cubicBezTo>
                    <a:pt x="32571" y="6093"/>
                    <a:pt x="32659" y="6109"/>
                    <a:pt x="32745" y="6109"/>
                  </a:cubicBezTo>
                  <a:cubicBezTo>
                    <a:pt x="32875" y="6109"/>
                    <a:pt x="33004" y="6073"/>
                    <a:pt x="33116" y="6001"/>
                  </a:cubicBezTo>
                  <a:cubicBezTo>
                    <a:pt x="33295" y="5888"/>
                    <a:pt x="33408" y="5695"/>
                    <a:pt x="33418" y="5484"/>
                  </a:cubicBezTo>
                  <a:cubicBezTo>
                    <a:pt x="33453" y="4850"/>
                    <a:pt x="33023" y="3994"/>
                    <a:pt x="30772" y="3538"/>
                  </a:cubicBezTo>
                  <a:lnTo>
                    <a:pt x="28328" y="3001"/>
                  </a:lnTo>
                  <a:cubicBezTo>
                    <a:pt x="28135" y="2645"/>
                    <a:pt x="28015" y="2254"/>
                    <a:pt x="27978" y="1852"/>
                  </a:cubicBezTo>
                  <a:cubicBezTo>
                    <a:pt x="27939" y="1343"/>
                    <a:pt x="27774" y="915"/>
                    <a:pt x="27514" y="596"/>
                  </a:cubicBezTo>
                  <a:cubicBezTo>
                    <a:pt x="27253" y="279"/>
                    <a:pt x="26981" y="83"/>
                    <a:pt x="26710" y="18"/>
                  </a:cubicBezTo>
                  <a:cubicBezTo>
                    <a:pt x="26662" y="6"/>
                    <a:pt x="26614" y="1"/>
                    <a:pt x="26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109;p68">
              <a:extLst>
                <a:ext uri="{FF2B5EF4-FFF2-40B4-BE49-F238E27FC236}">
                  <a16:creationId xmlns:a16="http://schemas.microsoft.com/office/drawing/2014/main" xmlns="" id="{0311C30D-858E-443F-A772-46A338F3CA7F}"/>
                </a:ext>
              </a:extLst>
            </p:cNvPr>
            <p:cNvSpPr/>
            <p:nvPr/>
          </p:nvSpPr>
          <p:spPr>
            <a:xfrm>
              <a:off x="1612550" y="2784675"/>
              <a:ext cx="522675" cy="478625"/>
            </a:xfrm>
            <a:custGeom>
              <a:avLst/>
              <a:gdLst/>
              <a:ahLst/>
              <a:cxnLst/>
              <a:rect l="l" t="t" r="r" b="b"/>
              <a:pathLst>
                <a:path w="20907" h="19145" extrusionOk="0">
                  <a:moveTo>
                    <a:pt x="13580" y="1"/>
                  </a:moveTo>
                  <a:cubicBezTo>
                    <a:pt x="13161" y="1"/>
                    <a:pt x="12733" y="167"/>
                    <a:pt x="12340" y="337"/>
                  </a:cubicBezTo>
                  <a:cubicBezTo>
                    <a:pt x="7700" y="2373"/>
                    <a:pt x="3507" y="5304"/>
                    <a:pt x="0" y="8962"/>
                  </a:cubicBezTo>
                  <a:lnTo>
                    <a:pt x="924" y="12927"/>
                  </a:lnTo>
                  <a:lnTo>
                    <a:pt x="2347" y="19034"/>
                  </a:lnTo>
                  <a:cubicBezTo>
                    <a:pt x="2722" y="19110"/>
                    <a:pt x="3101" y="19145"/>
                    <a:pt x="3480" y="19145"/>
                  </a:cubicBezTo>
                  <a:cubicBezTo>
                    <a:pt x="4835" y="19145"/>
                    <a:pt x="6191" y="18696"/>
                    <a:pt x="7391" y="18041"/>
                  </a:cubicBezTo>
                  <a:cubicBezTo>
                    <a:pt x="8925" y="17200"/>
                    <a:pt x="10250" y="16027"/>
                    <a:pt x="11602" y="14917"/>
                  </a:cubicBezTo>
                  <a:cubicBezTo>
                    <a:pt x="14167" y="12808"/>
                    <a:pt x="16872" y="10874"/>
                    <a:pt x="19701" y="9134"/>
                  </a:cubicBezTo>
                  <a:cubicBezTo>
                    <a:pt x="20114" y="8880"/>
                    <a:pt x="20555" y="8593"/>
                    <a:pt x="20700" y="8137"/>
                  </a:cubicBezTo>
                  <a:cubicBezTo>
                    <a:pt x="20907" y="7474"/>
                    <a:pt x="20407" y="6820"/>
                    <a:pt x="19942" y="6305"/>
                  </a:cubicBezTo>
                  <a:cubicBezTo>
                    <a:pt x="18840" y="5095"/>
                    <a:pt x="17741" y="3881"/>
                    <a:pt x="16646" y="2666"/>
                  </a:cubicBezTo>
                  <a:cubicBezTo>
                    <a:pt x="16092" y="2058"/>
                    <a:pt x="15543" y="1448"/>
                    <a:pt x="14995" y="846"/>
                  </a:cubicBezTo>
                  <a:cubicBezTo>
                    <a:pt x="14704" y="522"/>
                    <a:pt x="14393" y="194"/>
                    <a:pt x="13985" y="59"/>
                  </a:cubicBezTo>
                  <a:cubicBezTo>
                    <a:pt x="13852" y="18"/>
                    <a:pt x="13716" y="1"/>
                    <a:pt x="13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110;p68">
              <a:extLst>
                <a:ext uri="{FF2B5EF4-FFF2-40B4-BE49-F238E27FC236}">
                  <a16:creationId xmlns:a16="http://schemas.microsoft.com/office/drawing/2014/main" xmlns="" id="{FA23428F-5889-4D4D-B5BE-A7F9AECDC825}"/>
                </a:ext>
              </a:extLst>
            </p:cNvPr>
            <p:cNvSpPr/>
            <p:nvPr/>
          </p:nvSpPr>
          <p:spPr>
            <a:xfrm>
              <a:off x="1606750" y="2779000"/>
              <a:ext cx="535750" cy="489950"/>
            </a:xfrm>
            <a:custGeom>
              <a:avLst/>
              <a:gdLst/>
              <a:ahLst/>
              <a:cxnLst/>
              <a:rect l="l" t="t" r="r" b="b"/>
              <a:pathLst>
                <a:path w="21430" h="19598" extrusionOk="0">
                  <a:moveTo>
                    <a:pt x="13803" y="455"/>
                  </a:moveTo>
                  <a:cubicBezTo>
                    <a:pt x="13889" y="455"/>
                    <a:pt x="13976" y="463"/>
                    <a:pt x="14061" y="482"/>
                  </a:cubicBezTo>
                  <a:cubicBezTo>
                    <a:pt x="14480" y="578"/>
                    <a:pt x="14741" y="882"/>
                    <a:pt x="15001" y="1164"/>
                  </a:cubicBezTo>
                  <a:cubicBezTo>
                    <a:pt x="15299" y="1488"/>
                    <a:pt x="15592" y="1816"/>
                    <a:pt x="15885" y="2142"/>
                  </a:cubicBezTo>
                  <a:cubicBezTo>
                    <a:pt x="17261" y="3662"/>
                    <a:pt x="18636" y="5181"/>
                    <a:pt x="20011" y="6695"/>
                  </a:cubicBezTo>
                  <a:cubicBezTo>
                    <a:pt x="20011" y="6695"/>
                    <a:pt x="20011" y="6695"/>
                    <a:pt x="20011" y="6695"/>
                  </a:cubicBezTo>
                  <a:lnTo>
                    <a:pt x="20011" y="6695"/>
                  </a:lnTo>
                  <a:cubicBezTo>
                    <a:pt x="20011" y="6696"/>
                    <a:pt x="20012" y="6696"/>
                    <a:pt x="20012" y="6697"/>
                  </a:cubicBezTo>
                  <a:lnTo>
                    <a:pt x="20012" y="6697"/>
                  </a:lnTo>
                  <a:cubicBezTo>
                    <a:pt x="20468" y="7205"/>
                    <a:pt x="21075" y="7971"/>
                    <a:pt x="20519" y="8627"/>
                  </a:cubicBezTo>
                  <a:cubicBezTo>
                    <a:pt x="20304" y="8879"/>
                    <a:pt x="20002" y="9046"/>
                    <a:pt x="19726" y="9220"/>
                  </a:cubicBezTo>
                  <a:cubicBezTo>
                    <a:pt x="19392" y="9426"/>
                    <a:pt x="19062" y="9635"/>
                    <a:pt x="18729" y="9845"/>
                  </a:cubicBezTo>
                  <a:cubicBezTo>
                    <a:pt x="17408" y="10693"/>
                    <a:pt x="16114" y="11583"/>
                    <a:pt x="14847" y="12515"/>
                  </a:cubicBezTo>
                  <a:cubicBezTo>
                    <a:pt x="13600" y="13430"/>
                    <a:pt x="12386" y="14390"/>
                    <a:pt x="11197" y="15379"/>
                  </a:cubicBezTo>
                  <a:cubicBezTo>
                    <a:pt x="10007" y="16367"/>
                    <a:pt x="8875" y="17312"/>
                    <a:pt x="7552" y="18044"/>
                  </a:cubicBezTo>
                  <a:cubicBezTo>
                    <a:pt x="6383" y="18693"/>
                    <a:pt x="5053" y="19141"/>
                    <a:pt x="3710" y="19141"/>
                  </a:cubicBezTo>
                  <a:cubicBezTo>
                    <a:pt x="3396" y="19141"/>
                    <a:pt x="3082" y="19117"/>
                    <a:pt x="2768" y="19065"/>
                  </a:cubicBezTo>
                  <a:lnTo>
                    <a:pt x="2768" y="19065"/>
                  </a:lnTo>
                  <a:lnTo>
                    <a:pt x="1792" y="14875"/>
                  </a:lnTo>
                  <a:lnTo>
                    <a:pt x="999" y="11470"/>
                  </a:lnTo>
                  <a:lnTo>
                    <a:pt x="486" y="9258"/>
                  </a:lnTo>
                  <a:lnTo>
                    <a:pt x="486" y="9258"/>
                  </a:lnTo>
                  <a:cubicBezTo>
                    <a:pt x="3708" y="5916"/>
                    <a:pt x="7511" y="3190"/>
                    <a:pt x="11710" y="1208"/>
                  </a:cubicBezTo>
                  <a:cubicBezTo>
                    <a:pt x="12077" y="1034"/>
                    <a:pt x="12446" y="860"/>
                    <a:pt x="12820" y="706"/>
                  </a:cubicBezTo>
                  <a:cubicBezTo>
                    <a:pt x="13119" y="583"/>
                    <a:pt x="13464" y="455"/>
                    <a:pt x="13803" y="455"/>
                  </a:cubicBezTo>
                  <a:close/>
                  <a:moveTo>
                    <a:pt x="13813" y="1"/>
                  </a:moveTo>
                  <a:cubicBezTo>
                    <a:pt x="13255" y="1"/>
                    <a:pt x="12694" y="259"/>
                    <a:pt x="12188" y="486"/>
                  </a:cubicBezTo>
                  <a:cubicBezTo>
                    <a:pt x="9103" y="1868"/>
                    <a:pt x="6213" y="3649"/>
                    <a:pt x="3591" y="5783"/>
                  </a:cubicBezTo>
                  <a:cubicBezTo>
                    <a:pt x="2933" y="6315"/>
                    <a:pt x="2294" y="6871"/>
                    <a:pt x="1673" y="7449"/>
                  </a:cubicBezTo>
                  <a:cubicBezTo>
                    <a:pt x="1362" y="7738"/>
                    <a:pt x="1056" y="8031"/>
                    <a:pt x="758" y="8331"/>
                  </a:cubicBezTo>
                  <a:cubicBezTo>
                    <a:pt x="606" y="8481"/>
                    <a:pt x="456" y="8629"/>
                    <a:pt x="309" y="8781"/>
                  </a:cubicBezTo>
                  <a:cubicBezTo>
                    <a:pt x="200" y="8890"/>
                    <a:pt x="11" y="9020"/>
                    <a:pt x="4" y="9189"/>
                  </a:cubicBezTo>
                  <a:cubicBezTo>
                    <a:pt x="0" y="9357"/>
                    <a:pt x="98" y="9615"/>
                    <a:pt x="141" y="9798"/>
                  </a:cubicBezTo>
                  <a:lnTo>
                    <a:pt x="441" y="11092"/>
                  </a:lnTo>
                  <a:cubicBezTo>
                    <a:pt x="704" y="12218"/>
                    <a:pt x="965" y="13341"/>
                    <a:pt x="1228" y="14466"/>
                  </a:cubicBezTo>
                  <a:cubicBezTo>
                    <a:pt x="1595" y="16046"/>
                    <a:pt x="1934" y="17640"/>
                    <a:pt x="2331" y="19215"/>
                  </a:cubicBezTo>
                  <a:lnTo>
                    <a:pt x="2357" y="19322"/>
                  </a:lnTo>
                  <a:cubicBezTo>
                    <a:pt x="2377" y="19400"/>
                    <a:pt x="2438" y="19461"/>
                    <a:pt x="2518" y="19481"/>
                  </a:cubicBezTo>
                  <a:cubicBezTo>
                    <a:pt x="2932" y="19560"/>
                    <a:pt x="3339" y="19597"/>
                    <a:pt x="3740" y="19597"/>
                  </a:cubicBezTo>
                  <a:cubicBezTo>
                    <a:pt x="6547" y="19597"/>
                    <a:pt x="9015" y="17774"/>
                    <a:pt x="11123" y="16031"/>
                  </a:cubicBezTo>
                  <a:cubicBezTo>
                    <a:pt x="13741" y="13865"/>
                    <a:pt x="16448" y="11829"/>
                    <a:pt x="19322" y="10013"/>
                  </a:cubicBezTo>
                  <a:cubicBezTo>
                    <a:pt x="19941" y="9622"/>
                    <a:pt x="20843" y="9237"/>
                    <a:pt x="21126" y="8503"/>
                  </a:cubicBezTo>
                  <a:cubicBezTo>
                    <a:pt x="21429" y="7702"/>
                    <a:pt x="20846" y="6940"/>
                    <a:pt x="20336" y="6375"/>
                  </a:cubicBezTo>
                  <a:lnTo>
                    <a:pt x="20336" y="6375"/>
                  </a:lnTo>
                  <a:cubicBezTo>
                    <a:pt x="20336" y="6375"/>
                    <a:pt x="20335" y="6374"/>
                    <a:pt x="20335" y="6374"/>
                  </a:cubicBezTo>
                  <a:lnTo>
                    <a:pt x="20335" y="6374"/>
                  </a:lnTo>
                  <a:cubicBezTo>
                    <a:pt x="20335" y="6374"/>
                    <a:pt x="20335" y="6374"/>
                    <a:pt x="20335" y="6374"/>
                  </a:cubicBezTo>
                  <a:cubicBezTo>
                    <a:pt x="20333" y="6372"/>
                    <a:pt x="20331" y="6370"/>
                    <a:pt x="20330" y="6368"/>
                  </a:cubicBezTo>
                  <a:lnTo>
                    <a:pt x="20330" y="6368"/>
                  </a:lnTo>
                  <a:cubicBezTo>
                    <a:pt x="19006" y="4908"/>
                    <a:pt x="17683" y="3448"/>
                    <a:pt x="16361" y="1985"/>
                  </a:cubicBezTo>
                  <a:lnTo>
                    <a:pt x="15388" y="910"/>
                  </a:lnTo>
                  <a:cubicBezTo>
                    <a:pt x="15127" y="623"/>
                    <a:pt x="14853" y="330"/>
                    <a:pt x="14502" y="156"/>
                  </a:cubicBezTo>
                  <a:cubicBezTo>
                    <a:pt x="14275" y="46"/>
                    <a:pt x="14044" y="1"/>
                    <a:pt x="13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111;p68">
              <a:extLst>
                <a:ext uri="{FF2B5EF4-FFF2-40B4-BE49-F238E27FC236}">
                  <a16:creationId xmlns:a16="http://schemas.microsoft.com/office/drawing/2014/main" xmlns="" id="{AF633599-E564-4A09-B675-BFEE764F99E8}"/>
                </a:ext>
              </a:extLst>
            </p:cNvPr>
            <p:cNvSpPr/>
            <p:nvPr/>
          </p:nvSpPr>
          <p:spPr>
            <a:xfrm>
              <a:off x="666650" y="3026050"/>
              <a:ext cx="783375" cy="720400"/>
            </a:xfrm>
            <a:custGeom>
              <a:avLst/>
              <a:gdLst/>
              <a:ahLst/>
              <a:cxnLst/>
              <a:rect l="l" t="t" r="r" b="b"/>
              <a:pathLst>
                <a:path w="31335" h="28816" extrusionOk="0">
                  <a:moveTo>
                    <a:pt x="28300" y="0"/>
                  </a:moveTo>
                  <a:cubicBezTo>
                    <a:pt x="27256" y="0"/>
                    <a:pt x="26283" y="534"/>
                    <a:pt x="25620" y="1343"/>
                  </a:cubicBezTo>
                  <a:lnTo>
                    <a:pt x="8757" y="19727"/>
                  </a:lnTo>
                  <a:lnTo>
                    <a:pt x="8751" y="19709"/>
                  </a:lnTo>
                  <a:cubicBezTo>
                    <a:pt x="8751" y="19709"/>
                    <a:pt x="7698" y="20768"/>
                    <a:pt x="5857" y="20768"/>
                  </a:cubicBezTo>
                  <a:cubicBezTo>
                    <a:pt x="4997" y="20768"/>
                    <a:pt x="3966" y="20537"/>
                    <a:pt x="2790" y="19861"/>
                  </a:cubicBezTo>
                  <a:cubicBezTo>
                    <a:pt x="2728" y="19825"/>
                    <a:pt x="2660" y="19808"/>
                    <a:pt x="2593" y="19808"/>
                  </a:cubicBezTo>
                  <a:cubicBezTo>
                    <a:pt x="2479" y="19808"/>
                    <a:pt x="2367" y="19858"/>
                    <a:pt x="2292" y="19951"/>
                  </a:cubicBezTo>
                  <a:cubicBezTo>
                    <a:pt x="2086" y="20222"/>
                    <a:pt x="1934" y="20689"/>
                    <a:pt x="2716" y="21167"/>
                  </a:cubicBezTo>
                  <a:lnTo>
                    <a:pt x="1436" y="20663"/>
                  </a:lnTo>
                  <a:cubicBezTo>
                    <a:pt x="1369" y="20636"/>
                    <a:pt x="1302" y="20624"/>
                    <a:pt x="1237" y="20624"/>
                  </a:cubicBezTo>
                  <a:cubicBezTo>
                    <a:pt x="883" y="20624"/>
                    <a:pt x="590" y="20985"/>
                    <a:pt x="739" y="21350"/>
                  </a:cubicBezTo>
                  <a:cubicBezTo>
                    <a:pt x="791" y="21473"/>
                    <a:pt x="880" y="21612"/>
                    <a:pt x="1026" y="21765"/>
                  </a:cubicBezTo>
                  <a:cubicBezTo>
                    <a:pt x="1026" y="21765"/>
                    <a:pt x="0" y="22612"/>
                    <a:pt x="2963" y="23655"/>
                  </a:cubicBezTo>
                  <a:lnTo>
                    <a:pt x="5344" y="24487"/>
                  </a:lnTo>
                  <a:cubicBezTo>
                    <a:pt x="5344" y="24487"/>
                    <a:pt x="5092" y="24498"/>
                    <a:pt x="4708" y="24498"/>
                  </a:cubicBezTo>
                  <a:cubicBezTo>
                    <a:pt x="4063" y="24498"/>
                    <a:pt x="3048" y="24467"/>
                    <a:pt x="2240" y="24302"/>
                  </a:cubicBezTo>
                  <a:cubicBezTo>
                    <a:pt x="2208" y="24295"/>
                    <a:pt x="2175" y="24292"/>
                    <a:pt x="2143" y="24292"/>
                  </a:cubicBezTo>
                  <a:cubicBezTo>
                    <a:pt x="1883" y="24292"/>
                    <a:pt x="1658" y="24511"/>
                    <a:pt x="1692" y="24782"/>
                  </a:cubicBezTo>
                  <a:cubicBezTo>
                    <a:pt x="1751" y="25306"/>
                    <a:pt x="2255" y="25990"/>
                    <a:pt x="4421" y="26049"/>
                  </a:cubicBezTo>
                  <a:lnTo>
                    <a:pt x="7017" y="26160"/>
                  </a:lnTo>
                  <a:cubicBezTo>
                    <a:pt x="7326" y="26516"/>
                    <a:pt x="7550" y="26937"/>
                    <a:pt x="7669" y="27396"/>
                  </a:cubicBezTo>
                  <a:cubicBezTo>
                    <a:pt x="7773" y="27793"/>
                    <a:pt x="7960" y="28169"/>
                    <a:pt x="8273" y="28439"/>
                  </a:cubicBezTo>
                  <a:cubicBezTo>
                    <a:pt x="8497" y="28628"/>
                    <a:pt x="8766" y="28797"/>
                    <a:pt x="9036" y="28814"/>
                  </a:cubicBezTo>
                  <a:cubicBezTo>
                    <a:pt x="9045" y="28815"/>
                    <a:pt x="9054" y="28815"/>
                    <a:pt x="9063" y="28815"/>
                  </a:cubicBezTo>
                  <a:cubicBezTo>
                    <a:pt x="9362" y="28815"/>
                    <a:pt x="9550" y="28470"/>
                    <a:pt x="9392" y="28206"/>
                  </a:cubicBezTo>
                  <a:cubicBezTo>
                    <a:pt x="9068" y="27661"/>
                    <a:pt x="9222" y="26924"/>
                    <a:pt x="9783" y="26624"/>
                  </a:cubicBezTo>
                  <a:lnTo>
                    <a:pt x="9800" y="26614"/>
                  </a:lnTo>
                  <a:cubicBezTo>
                    <a:pt x="9800" y="26614"/>
                    <a:pt x="10446" y="26070"/>
                    <a:pt x="10180" y="24832"/>
                  </a:cubicBezTo>
                  <a:lnTo>
                    <a:pt x="11265" y="24076"/>
                  </a:lnTo>
                  <a:cubicBezTo>
                    <a:pt x="11265" y="24076"/>
                    <a:pt x="27695" y="15258"/>
                    <a:pt x="30287" y="10776"/>
                  </a:cubicBezTo>
                  <a:cubicBezTo>
                    <a:pt x="30552" y="10320"/>
                    <a:pt x="30689" y="9805"/>
                    <a:pt x="30730" y="9284"/>
                  </a:cubicBezTo>
                  <a:cubicBezTo>
                    <a:pt x="31087" y="4580"/>
                    <a:pt x="31334" y="29"/>
                    <a:pt x="28332" y="0"/>
                  </a:cubicBezTo>
                  <a:cubicBezTo>
                    <a:pt x="28321" y="0"/>
                    <a:pt x="28311" y="0"/>
                    <a:pt x="28300" y="0"/>
                  </a:cubicBezTo>
                  <a:close/>
                </a:path>
              </a:pathLst>
            </a:custGeom>
            <a:solidFill>
              <a:srgbClr val="F5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112;p68">
              <a:extLst>
                <a:ext uri="{FF2B5EF4-FFF2-40B4-BE49-F238E27FC236}">
                  <a16:creationId xmlns:a16="http://schemas.microsoft.com/office/drawing/2014/main" xmlns="" id="{93180A0D-D7CC-4914-B291-6A792DFC9A39}"/>
                </a:ext>
              </a:extLst>
            </p:cNvPr>
            <p:cNvSpPr/>
            <p:nvPr/>
          </p:nvSpPr>
          <p:spPr>
            <a:xfrm>
              <a:off x="677075" y="3020500"/>
              <a:ext cx="774400" cy="731575"/>
            </a:xfrm>
            <a:custGeom>
              <a:avLst/>
              <a:gdLst/>
              <a:ahLst/>
              <a:cxnLst/>
              <a:rect l="l" t="t" r="r" b="b"/>
              <a:pathLst>
                <a:path w="30976" h="29263" extrusionOk="0">
                  <a:moveTo>
                    <a:pt x="27913" y="444"/>
                  </a:moveTo>
                  <a:cubicBezTo>
                    <a:pt x="28501" y="453"/>
                    <a:pt x="28964" y="642"/>
                    <a:pt x="29323" y="1033"/>
                  </a:cubicBezTo>
                  <a:cubicBezTo>
                    <a:pt x="30624" y="2451"/>
                    <a:pt x="30326" y="6353"/>
                    <a:pt x="30092" y="9488"/>
                  </a:cubicBezTo>
                  <a:cubicBezTo>
                    <a:pt x="30050" y="10010"/>
                    <a:pt x="29911" y="10479"/>
                    <a:pt x="29679" y="10883"/>
                  </a:cubicBezTo>
                  <a:cubicBezTo>
                    <a:pt x="27144" y="15263"/>
                    <a:pt x="10904" y="24014"/>
                    <a:pt x="10719" y="24116"/>
                  </a:cubicBezTo>
                  <a:lnTo>
                    <a:pt x="9514" y="24956"/>
                  </a:lnTo>
                  <a:lnTo>
                    <a:pt x="9544" y="25102"/>
                  </a:lnTo>
                  <a:cubicBezTo>
                    <a:pt x="9774" y="26180"/>
                    <a:pt x="9262" y="26647"/>
                    <a:pt x="9259" y="26647"/>
                  </a:cubicBezTo>
                  <a:cubicBezTo>
                    <a:pt x="8951" y="26816"/>
                    <a:pt x="8725" y="27105"/>
                    <a:pt x="8634" y="27446"/>
                  </a:cubicBezTo>
                  <a:cubicBezTo>
                    <a:pt x="8532" y="27815"/>
                    <a:pt x="8586" y="28213"/>
                    <a:pt x="8784" y="28543"/>
                  </a:cubicBezTo>
                  <a:cubicBezTo>
                    <a:pt x="8818" y="28602"/>
                    <a:pt x="8816" y="28676"/>
                    <a:pt x="8781" y="28737"/>
                  </a:cubicBezTo>
                  <a:cubicBezTo>
                    <a:pt x="8753" y="28784"/>
                    <a:pt x="8701" y="28815"/>
                    <a:pt x="8645" y="28815"/>
                  </a:cubicBezTo>
                  <a:cubicBezTo>
                    <a:pt x="8641" y="28815"/>
                    <a:pt x="8637" y="28815"/>
                    <a:pt x="8634" y="28815"/>
                  </a:cubicBezTo>
                  <a:cubicBezTo>
                    <a:pt x="8456" y="28804"/>
                    <a:pt x="8251" y="28700"/>
                    <a:pt x="8002" y="28489"/>
                  </a:cubicBezTo>
                  <a:cubicBezTo>
                    <a:pt x="7752" y="28276"/>
                    <a:pt x="7574" y="27965"/>
                    <a:pt x="7469" y="27559"/>
                  </a:cubicBezTo>
                  <a:cubicBezTo>
                    <a:pt x="7339" y="27068"/>
                    <a:pt x="7098" y="26612"/>
                    <a:pt x="6763" y="26229"/>
                  </a:cubicBezTo>
                  <a:lnTo>
                    <a:pt x="6700" y="26162"/>
                  </a:lnTo>
                  <a:lnTo>
                    <a:pt x="4011" y="26047"/>
                  </a:lnTo>
                  <a:cubicBezTo>
                    <a:pt x="2464" y="26006"/>
                    <a:pt x="1573" y="25626"/>
                    <a:pt x="1495" y="24980"/>
                  </a:cubicBezTo>
                  <a:cubicBezTo>
                    <a:pt x="1486" y="24913"/>
                    <a:pt x="1512" y="24846"/>
                    <a:pt x="1562" y="24800"/>
                  </a:cubicBezTo>
                  <a:cubicBezTo>
                    <a:pt x="1608" y="24761"/>
                    <a:pt x="1667" y="24739"/>
                    <a:pt x="1730" y="24737"/>
                  </a:cubicBezTo>
                  <a:lnTo>
                    <a:pt x="1779" y="24741"/>
                  </a:lnTo>
                  <a:cubicBezTo>
                    <a:pt x="2609" y="24912"/>
                    <a:pt x="3637" y="24944"/>
                    <a:pt x="4291" y="24944"/>
                  </a:cubicBezTo>
                  <a:cubicBezTo>
                    <a:pt x="4661" y="24944"/>
                    <a:pt x="4911" y="24934"/>
                    <a:pt x="4938" y="24932"/>
                  </a:cubicBezTo>
                  <a:lnTo>
                    <a:pt x="6103" y="24883"/>
                  </a:lnTo>
                  <a:lnTo>
                    <a:pt x="2620" y="23666"/>
                  </a:lnTo>
                  <a:cubicBezTo>
                    <a:pt x="963" y="23082"/>
                    <a:pt x="702" y="22604"/>
                    <a:pt x="667" y="22425"/>
                  </a:cubicBezTo>
                  <a:cubicBezTo>
                    <a:pt x="648" y="22328"/>
                    <a:pt x="682" y="22226"/>
                    <a:pt x="754" y="22158"/>
                  </a:cubicBezTo>
                  <a:lnTo>
                    <a:pt x="939" y="22006"/>
                  </a:lnTo>
                  <a:lnTo>
                    <a:pt x="774" y="21832"/>
                  </a:lnTo>
                  <a:cubicBezTo>
                    <a:pt x="654" y="21711"/>
                    <a:pt x="572" y="21593"/>
                    <a:pt x="528" y="21485"/>
                  </a:cubicBezTo>
                  <a:cubicBezTo>
                    <a:pt x="461" y="21322"/>
                    <a:pt x="563" y="21200"/>
                    <a:pt x="595" y="21168"/>
                  </a:cubicBezTo>
                  <a:cubicBezTo>
                    <a:pt x="657" y="21105"/>
                    <a:pt x="740" y="21071"/>
                    <a:pt x="825" y="21071"/>
                  </a:cubicBezTo>
                  <a:cubicBezTo>
                    <a:pt x="863" y="21071"/>
                    <a:pt x="902" y="21077"/>
                    <a:pt x="939" y="21091"/>
                  </a:cubicBezTo>
                  <a:lnTo>
                    <a:pt x="2218" y="21598"/>
                  </a:lnTo>
                  <a:lnTo>
                    <a:pt x="2416" y="21200"/>
                  </a:lnTo>
                  <a:cubicBezTo>
                    <a:pt x="2136" y="21028"/>
                    <a:pt x="1971" y="20846"/>
                    <a:pt x="1938" y="20679"/>
                  </a:cubicBezTo>
                  <a:cubicBezTo>
                    <a:pt x="1916" y="20561"/>
                    <a:pt x="1955" y="20435"/>
                    <a:pt x="2055" y="20309"/>
                  </a:cubicBezTo>
                  <a:cubicBezTo>
                    <a:pt x="2086" y="20271"/>
                    <a:pt x="2130" y="20251"/>
                    <a:pt x="2176" y="20251"/>
                  </a:cubicBezTo>
                  <a:cubicBezTo>
                    <a:pt x="2205" y="20251"/>
                    <a:pt x="2235" y="20260"/>
                    <a:pt x="2262" y="20277"/>
                  </a:cubicBezTo>
                  <a:cubicBezTo>
                    <a:pt x="3466" y="20969"/>
                    <a:pt x="4530" y="21207"/>
                    <a:pt x="5423" y="21207"/>
                  </a:cubicBezTo>
                  <a:cubicBezTo>
                    <a:pt x="6859" y="21207"/>
                    <a:pt x="7852" y="20592"/>
                    <a:pt x="8271" y="20275"/>
                  </a:cubicBezTo>
                  <a:lnTo>
                    <a:pt x="8297" y="20325"/>
                  </a:lnTo>
                  <a:lnTo>
                    <a:pt x="25377" y="1706"/>
                  </a:lnTo>
                  <a:cubicBezTo>
                    <a:pt x="26031" y="909"/>
                    <a:pt x="26981" y="450"/>
                    <a:pt x="27913" y="444"/>
                  </a:cubicBezTo>
                  <a:close/>
                  <a:moveTo>
                    <a:pt x="27882" y="1"/>
                  </a:moveTo>
                  <a:cubicBezTo>
                    <a:pt x="26809" y="1"/>
                    <a:pt x="25771" y="520"/>
                    <a:pt x="25036" y="1417"/>
                  </a:cubicBezTo>
                  <a:lnTo>
                    <a:pt x="8382" y="19573"/>
                  </a:lnTo>
                  <a:lnTo>
                    <a:pt x="8382" y="19564"/>
                  </a:lnTo>
                  <a:lnTo>
                    <a:pt x="8173" y="19777"/>
                  </a:lnTo>
                  <a:cubicBezTo>
                    <a:pt x="8160" y="19792"/>
                    <a:pt x="7165" y="20763"/>
                    <a:pt x="5435" y="20763"/>
                  </a:cubicBezTo>
                  <a:cubicBezTo>
                    <a:pt x="4610" y="20763"/>
                    <a:pt x="3617" y="20542"/>
                    <a:pt x="2483" y="19890"/>
                  </a:cubicBezTo>
                  <a:cubicBezTo>
                    <a:pt x="2388" y="19835"/>
                    <a:pt x="2283" y="19808"/>
                    <a:pt x="2178" y="19808"/>
                  </a:cubicBezTo>
                  <a:cubicBezTo>
                    <a:pt x="1997" y="19808"/>
                    <a:pt x="1818" y="19889"/>
                    <a:pt x="1699" y="20040"/>
                  </a:cubicBezTo>
                  <a:cubicBezTo>
                    <a:pt x="1521" y="20268"/>
                    <a:pt x="1454" y="20518"/>
                    <a:pt x="1499" y="20763"/>
                  </a:cubicBezTo>
                  <a:cubicBezTo>
                    <a:pt x="1504" y="20790"/>
                    <a:pt x="1510" y="20818"/>
                    <a:pt x="1519" y="20844"/>
                  </a:cubicBezTo>
                  <a:lnTo>
                    <a:pt x="1104" y="20679"/>
                  </a:lnTo>
                  <a:cubicBezTo>
                    <a:pt x="1012" y="20643"/>
                    <a:pt x="917" y="20625"/>
                    <a:pt x="823" y="20625"/>
                  </a:cubicBezTo>
                  <a:cubicBezTo>
                    <a:pt x="622" y="20625"/>
                    <a:pt x="425" y="20705"/>
                    <a:pt x="278" y="20855"/>
                  </a:cubicBezTo>
                  <a:cubicBezTo>
                    <a:pt x="65" y="21065"/>
                    <a:pt x="0" y="21383"/>
                    <a:pt x="115" y="21659"/>
                  </a:cubicBezTo>
                  <a:cubicBezTo>
                    <a:pt x="167" y="21780"/>
                    <a:pt x="235" y="21895"/>
                    <a:pt x="320" y="21997"/>
                  </a:cubicBezTo>
                  <a:cubicBezTo>
                    <a:pt x="228" y="22150"/>
                    <a:pt x="196" y="22328"/>
                    <a:pt x="226" y="22501"/>
                  </a:cubicBezTo>
                  <a:cubicBezTo>
                    <a:pt x="328" y="23073"/>
                    <a:pt x="1063" y="23594"/>
                    <a:pt x="2473" y="24092"/>
                  </a:cubicBezTo>
                  <a:lnTo>
                    <a:pt x="3604" y="24485"/>
                  </a:lnTo>
                  <a:cubicBezTo>
                    <a:pt x="3048" y="24465"/>
                    <a:pt x="2407" y="24418"/>
                    <a:pt x="1871" y="24307"/>
                  </a:cubicBezTo>
                  <a:cubicBezTo>
                    <a:pt x="1824" y="24298"/>
                    <a:pt x="1778" y="24293"/>
                    <a:pt x="1731" y="24293"/>
                  </a:cubicBezTo>
                  <a:cubicBezTo>
                    <a:pt x="1559" y="24293"/>
                    <a:pt x="1391" y="24356"/>
                    <a:pt x="1262" y="24474"/>
                  </a:cubicBezTo>
                  <a:cubicBezTo>
                    <a:pt x="1104" y="24615"/>
                    <a:pt x="1028" y="24824"/>
                    <a:pt x="1052" y="25035"/>
                  </a:cubicBezTo>
                  <a:cubicBezTo>
                    <a:pt x="1126" y="25667"/>
                    <a:pt x="1699" y="26436"/>
                    <a:pt x="3993" y="26495"/>
                  </a:cubicBezTo>
                  <a:lnTo>
                    <a:pt x="6494" y="26603"/>
                  </a:lnTo>
                  <a:cubicBezTo>
                    <a:pt x="6748" y="26918"/>
                    <a:pt x="6931" y="27283"/>
                    <a:pt x="7035" y="27674"/>
                  </a:cubicBezTo>
                  <a:cubicBezTo>
                    <a:pt x="7165" y="28172"/>
                    <a:pt x="7400" y="28563"/>
                    <a:pt x="7710" y="28830"/>
                  </a:cubicBezTo>
                  <a:cubicBezTo>
                    <a:pt x="8023" y="29099"/>
                    <a:pt x="8325" y="29243"/>
                    <a:pt x="8606" y="29262"/>
                  </a:cubicBezTo>
                  <a:lnTo>
                    <a:pt x="8645" y="29262"/>
                  </a:lnTo>
                  <a:cubicBezTo>
                    <a:pt x="8855" y="29262"/>
                    <a:pt x="9051" y="29151"/>
                    <a:pt x="9157" y="28971"/>
                  </a:cubicBezTo>
                  <a:cubicBezTo>
                    <a:pt x="9283" y="28771"/>
                    <a:pt x="9283" y="28519"/>
                    <a:pt x="9164" y="28317"/>
                  </a:cubicBezTo>
                  <a:cubicBezTo>
                    <a:pt x="9029" y="28091"/>
                    <a:pt x="8994" y="27820"/>
                    <a:pt x="9064" y="27566"/>
                  </a:cubicBezTo>
                  <a:cubicBezTo>
                    <a:pt x="9123" y="27340"/>
                    <a:pt x="9275" y="27148"/>
                    <a:pt x="9481" y="27038"/>
                  </a:cubicBezTo>
                  <a:lnTo>
                    <a:pt x="9524" y="27009"/>
                  </a:lnTo>
                  <a:cubicBezTo>
                    <a:pt x="9555" y="26983"/>
                    <a:pt x="10215" y="26408"/>
                    <a:pt x="10009" y="25156"/>
                  </a:cubicBezTo>
                  <a:lnTo>
                    <a:pt x="10950" y="24500"/>
                  </a:lnTo>
                  <a:cubicBezTo>
                    <a:pt x="11623" y="24137"/>
                    <a:pt x="27467" y="15597"/>
                    <a:pt x="30061" y="11111"/>
                  </a:cubicBezTo>
                  <a:cubicBezTo>
                    <a:pt x="30328" y="10646"/>
                    <a:pt x="30487" y="10112"/>
                    <a:pt x="30533" y="9525"/>
                  </a:cubicBezTo>
                  <a:cubicBezTo>
                    <a:pt x="30843" y="5428"/>
                    <a:pt x="30976" y="2180"/>
                    <a:pt x="29648" y="733"/>
                  </a:cubicBezTo>
                  <a:cubicBezTo>
                    <a:pt x="29207" y="255"/>
                    <a:pt x="28623" y="7"/>
                    <a:pt x="27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113;p68">
              <a:extLst>
                <a:ext uri="{FF2B5EF4-FFF2-40B4-BE49-F238E27FC236}">
                  <a16:creationId xmlns:a16="http://schemas.microsoft.com/office/drawing/2014/main" xmlns="" id="{277A6E6E-D341-4C70-8267-FFE3CD02A415}"/>
                </a:ext>
              </a:extLst>
            </p:cNvPr>
            <p:cNvSpPr/>
            <p:nvPr/>
          </p:nvSpPr>
          <p:spPr>
            <a:xfrm>
              <a:off x="966450" y="3029700"/>
              <a:ext cx="508400" cy="517800"/>
            </a:xfrm>
            <a:custGeom>
              <a:avLst/>
              <a:gdLst/>
              <a:ahLst/>
              <a:cxnLst/>
              <a:rect l="l" t="t" r="r" b="b"/>
              <a:pathLst>
                <a:path w="20336" h="20712" extrusionOk="0">
                  <a:moveTo>
                    <a:pt x="16154" y="0"/>
                  </a:moveTo>
                  <a:cubicBezTo>
                    <a:pt x="14452" y="0"/>
                    <a:pt x="12824" y="789"/>
                    <a:pt x="11493" y="1853"/>
                  </a:cubicBezTo>
                  <a:cubicBezTo>
                    <a:pt x="10126" y="2944"/>
                    <a:pt x="9023" y="4325"/>
                    <a:pt x="7882" y="5655"/>
                  </a:cubicBezTo>
                  <a:cubicBezTo>
                    <a:pt x="5718" y="8173"/>
                    <a:pt x="3387" y="10543"/>
                    <a:pt x="902" y="12746"/>
                  </a:cubicBezTo>
                  <a:cubicBezTo>
                    <a:pt x="537" y="13068"/>
                    <a:pt x="152" y="13428"/>
                    <a:pt x="89" y="13902"/>
                  </a:cubicBezTo>
                  <a:cubicBezTo>
                    <a:pt x="0" y="14588"/>
                    <a:pt x="606" y="15151"/>
                    <a:pt x="1152" y="15575"/>
                  </a:cubicBezTo>
                  <a:cubicBezTo>
                    <a:pt x="2447" y="16578"/>
                    <a:pt x="3737" y="17584"/>
                    <a:pt x="5028" y="18592"/>
                  </a:cubicBezTo>
                  <a:lnTo>
                    <a:pt x="6965" y="20102"/>
                  </a:lnTo>
                  <a:cubicBezTo>
                    <a:pt x="7309" y="20367"/>
                    <a:pt x="7669" y="20639"/>
                    <a:pt x="8095" y="20702"/>
                  </a:cubicBezTo>
                  <a:cubicBezTo>
                    <a:pt x="8148" y="20708"/>
                    <a:pt x="8202" y="20711"/>
                    <a:pt x="8255" y="20711"/>
                  </a:cubicBezTo>
                  <a:cubicBezTo>
                    <a:pt x="8759" y="20711"/>
                    <a:pt x="9237" y="20426"/>
                    <a:pt x="9668" y="20141"/>
                  </a:cubicBezTo>
                  <a:cubicBezTo>
                    <a:pt x="13889" y="17339"/>
                    <a:pt x="17513" y="13728"/>
                    <a:pt x="20335" y="9522"/>
                  </a:cubicBezTo>
                  <a:lnTo>
                    <a:pt x="18745" y="5777"/>
                  </a:lnTo>
                  <a:lnTo>
                    <a:pt x="16290" y="2"/>
                  </a:lnTo>
                  <a:cubicBezTo>
                    <a:pt x="16244" y="1"/>
                    <a:pt x="16199" y="0"/>
                    <a:pt x="16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114;p68">
              <a:extLst>
                <a:ext uri="{FF2B5EF4-FFF2-40B4-BE49-F238E27FC236}">
                  <a16:creationId xmlns:a16="http://schemas.microsoft.com/office/drawing/2014/main" xmlns="" id="{4B1A96A2-0061-4E89-88B6-B5057D044D83}"/>
                </a:ext>
              </a:extLst>
            </p:cNvPr>
            <p:cNvSpPr/>
            <p:nvPr/>
          </p:nvSpPr>
          <p:spPr>
            <a:xfrm>
              <a:off x="960800" y="3024025"/>
              <a:ext cx="519750" cy="529175"/>
            </a:xfrm>
            <a:custGeom>
              <a:avLst/>
              <a:gdLst/>
              <a:ahLst/>
              <a:cxnLst/>
              <a:rect l="l" t="t" r="r" b="b"/>
              <a:pathLst>
                <a:path w="20790" h="21167" extrusionOk="0">
                  <a:moveTo>
                    <a:pt x="16365" y="461"/>
                  </a:moveTo>
                  <a:lnTo>
                    <a:pt x="18054" y="4431"/>
                  </a:lnTo>
                  <a:lnTo>
                    <a:pt x="19423" y="7653"/>
                  </a:lnTo>
                  <a:lnTo>
                    <a:pt x="20303" y="9721"/>
                  </a:lnTo>
                  <a:lnTo>
                    <a:pt x="20303" y="9721"/>
                  </a:lnTo>
                  <a:cubicBezTo>
                    <a:pt x="18574" y="12280"/>
                    <a:pt x="16541" y="14622"/>
                    <a:pt x="14250" y="16695"/>
                  </a:cubicBezTo>
                  <a:cubicBezTo>
                    <a:pt x="13114" y="17724"/>
                    <a:pt x="11914" y="18685"/>
                    <a:pt x="10661" y="19569"/>
                  </a:cubicBezTo>
                  <a:cubicBezTo>
                    <a:pt x="10342" y="19793"/>
                    <a:pt x="10022" y="20016"/>
                    <a:pt x="9694" y="20227"/>
                  </a:cubicBezTo>
                  <a:cubicBezTo>
                    <a:pt x="9364" y="20440"/>
                    <a:pt x="8949" y="20698"/>
                    <a:pt x="8521" y="20709"/>
                  </a:cubicBezTo>
                  <a:cubicBezTo>
                    <a:pt x="8513" y="20709"/>
                    <a:pt x="8506" y="20710"/>
                    <a:pt x="8498" y="20710"/>
                  </a:cubicBezTo>
                  <a:cubicBezTo>
                    <a:pt x="8079" y="20710"/>
                    <a:pt x="7759" y="20477"/>
                    <a:pt x="7456" y="20244"/>
                  </a:cubicBezTo>
                  <a:cubicBezTo>
                    <a:pt x="7098" y="19973"/>
                    <a:pt x="6744" y="19690"/>
                    <a:pt x="6388" y="19412"/>
                  </a:cubicBezTo>
                  <a:cubicBezTo>
                    <a:pt x="4773" y="18152"/>
                    <a:pt x="3157" y="16894"/>
                    <a:pt x="1541" y="15639"/>
                  </a:cubicBezTo>
                  <a:cubicBezTo>
                    <a:pt x="1041" y="15248"/>
                    <a:pt x="289" y="14631"/>
                    <a:pt x="617" y="13912"/>
                  </a:cubicBezTo>
                  <a:cubicBezTo>
                    <a:pt x="748" y="13623"/>
                    <a:pt x="993" y="13403"/>
                    <a:pt x="1221" y="13197"/>
                  </a:cubicBezTo>
                  <a:cubicBezTo>
                    <a:pt x="1536" y="12914"/>
                    <a:pt x="1854" y="12634"/>
                    <a:pt x="2166" y="12350"/>
                  </a:cubicBezTo>
                  <a:cubicBezTo>
                    <a:pt x="3335" y="11274"/>
                    <a:pt x="4469" y="10164"/>
                    <a:pt x="5571" y="9017"/>
                  </a:cubicBezTo>
                  <a:cubicBezTo>
                    <a:pt x="6666" y="7876"/>
                    <a:pt x="7717" y="6699"/>
                    <a:pt x="8738" y="5495"/>
                  </a:cubicBezTo>
                  <a:cubicBezTo>
                    <a:pt x="9759" y="4292"/>
                    <a:pt x="10739" y="3129"/>
                    <a:pt x="11956" y="2180"/>
                  </a:cubicBezTo>
                  <a:cubicBezTo>
                    <a:pt x="13220" y="1194"/>
                    <a:pt x="14744" y="475"/>
                    <a:pt x="16365" y="461"/>
                  </a:cubicBezTo>
                  <a:close/>
                  <a:moveTo>
                    <a:pt x="16407" y="0"/>
                  </a:moveTo>
                  <a:cubicBezTo>
                    <a:pt x="13116" y="0"/>
                    <a:pt x="10672" y="2525"/>
                    <a:pt x="8680" y="4854"/>
                  </a:cubicBezTo>
                  <a:cubicBezTo>
                    <a:pt x="6464" y="7457"/>
                    <a:pt x="4135" y="9940"/>
                    <a:pt x="1604" y="12241"/>
                  </a:cubicBezTo>
                  <a:cubicBezTo>
                    <a:pt x="1039" y="12751"/>
                    <a:pt x="174" y="13303"/>
                    <a:pt x="87" y="14129"/>
                  </a:cubicBezTo>
                  <a:cubicBezTo>
                    <a:pt x="1" y="14952"/>
                    <a:pt x="646" y="15516"/>
                    <a:pt x="1210" y="15959"/>
                  </a:cubicBezTo>
                  <a:lnTo>
                    <a:pt x="1210" y="15959"/>
                  </a:lnTo>
                  <a:cubicBezTo>
                    <a:pt x="1212" y="15960"/>
                    <a:pt x="1213" y="15961"/>
                    <a:pt x="1215" y="15962"/>
                  </a:cubicBezTo>
                  <a:cubicBezTo>
                    <a:pt x="2775" y="17173"/>
                    <a:pt x="4330" y="18385"/>
                    <a:pt x="5886" y="19601"/>
                  </a:cubicBezTo>
                  <a:lnTo>
                    <a:pt x="7068" y="20518"/>
                  </a:lnTo>
                  <a:cubicBezTo>
                    <a:pt x="7365" y="20753"/>
                    <a:pt x="7674" y="20981"/>
                    <a:pt x="8039" y="21096"/>
                  </a:cubicBezTo>
                  <a:cubicBezTo>
                    <a:pt x="8190" y="21145"/>
                    <a:pt x="8340" y="21166"/>
                    <a:pt x="8487" y="21166"/>
                  </a:cubicBezTo>
                  <a:cubicBezTo>
                    <a:pt x="9145" y="21166"/>
                    <a:pt x="9761" y="20739"/>
                    <a:pt x="10294" y="20379"/>
                  </a:cubicBezTo>
                  <a:cubicBezTo>
                    <a:pt x="13088" y="18487"/>
                    <a:pt x="15623" y="16238"/>
                    <a:pt x="17835" y="13688"/>
                  </a:cubicBezTo>
                  <a:cubicBezTo>
                    <a:pt x="18378" y="13064"/>
                    <a:pt x="18901" y="12417"/>
                    <a:pt x="19405" y="11761"/>
                  </a:cubicBezTo>
                  <a:cubicBezTo>
                    <a:pt x="19659" y="11424"/>
                    <a:pt x="19909" y="11083"/>
                    <a:pt x="20155" y="10742"/>
                  </a:cubicBezTo>
                  <a:lnTo>
                    <a:pt x="20487" y="10264"/>
                  </a:lnTo>
                  <a:cubicBezTo>
                    <a:pt x="20576" y="10131"/>
                    <a:pt x="20789" y="9918"/>
                    <a:pt x="20789" y="9749"/>
                  </a:cubicBezTo>
                  <a:cubicBezTo>
                    <a:pt x="20789" y="9577"/>
                    <a:pt x="20624" y="9315"/>
                    <a:pt x="20557" y="9152"/>
                  </a:cubicBezTo>
                  <a:lnTo>
                    <a:pt x="20040" y="7942"/>
                  </a:lnTo>
                  <a:cubicBezTo>
                    <a:pt x="19586" y="6870"/>
                    <a:pt x="19129" y="5799"/>
                    <a:pt x="18673" y="4726"/>
                  </a:cubicBezTo>
                  <a:cubicBezTo>
                    <a:pt x="18037" y="3225"/>
                    <a:pt x="17439" y="1700"/>
                    <a:pt x="16757" y="216"/>
                  </a:cubicBezTo>
                  <a:cubicBezTo>
                    <a:pt x="16740" y="183"/>
                    <a:pt x="16727" y="149"/>
                    <a:pt x="16714" y="116"/>
                  </a:cubicBezTo>
                  <a:cubicBezTo>
                    <a:pt x="16683" y="42"/>
                    <a:pt x="16587" y="1"/>
                    <a:pt x="16516" y="1"/>
                  </a:cubicBezTo>
                  <a:cubicBezTo>
                    <a:pt x="16479" y="0"/>
                    <a:pt x="16443" y="0"/>
                    <a:pt x="16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115;p68">
              <a:extLst>
                <a:ext uri="{FF2B5EF4-FFF2-40B4-BE49-F238E27FC236}">
                  <a16:creationId xmlns:a16="http://schemas.microsoft.com/office/drawing/2014/main" xmlns="" id="{289B4A10-B8F9-4EBF-9A30-061E1DF8866E}"/>
                </a:ext>
              </a:extLst>
            </p:cNvPr>
            <p:cNvSpPr/>
            <p:nvPr/>
          </p:nvSpPr>
          <p:spPr>
            <a:xfrm>
              <a:off x="686900" y="3563425"/>
              <a:ext cx="115425" cy="35700"/>
            </a:xfrm>
            <a:custGeom>
              <a:avLst/>
              <a:gdLst/>
              <a:ahLst/>
              <a:cxnLst/>
              <a:rect l="l" t="t" r="r" b="b"/>
              <a:pathLst>
                <a:path w="4617" h="1428" extrusionOk="0">
                  <a:moveTo>
                    <a:pt x="600" y="1"/>
                  </a:moveTo>
                  <a:cubicBezTo>
                    <a:pt x="437" y="1"/>
                    <a:pt x="275" y="30"/>
                    <a:pt x="120" y="102"/>
                  </a:cubicBezTo>
                  <a:cubicBezTo>
                    <a:pt x="27" y="146"/>
                    <a:pt x="0" y="274"/>
                    <a:pt x="46" y="354"/>
                  </a:cubicBezTo>
                  <a:cubicBezTo>
                    <a:pt x="78" y="413"/>
                    <a:pt x="146" y="446"/>
                    <a:pt x="215" y="446"/>
                  </a:cubicBezTo>
                  <a:cubicBezTo>
                    <a:pt x="243" y="446"/>
                    <a:pt x="272" y="440"/>
                    <a:pt x="298" y="428"/>
                  </a:cubicBezTo>
                  <a:cubicBezTo>
                    <a:pt x="392" y="385"/>
                    <a:pt x="493" y="368"/>
                    <a:pt x="595" y="368"/>
                  </a:cubicBezTo>
                  <a:cubicBezTo>
                    <a:pt x="743" y="368"/>
                    <a:pt x="893" y="403"/>
                    <a:pt x="1030" y="441"/>
                  </a:cubicBezTo>
                  <a:cubicBezTo>
                    <a:pt x="1306" y="519"/>
                    <a:pt x="1571" y="624"/>
                    <a:pt x="1838" y="726"/>
                  </a:cubicBezTo>
                  <a:cubicBezTo>
                    <a:pt x="2362" y="930"/>
                    <a:pt x="2886" y="1149"/>
                    <a:pt x="3435" y="1288"/>
                  </a:cubicBezTo>
                  <a:cubicBezTo>
                    <a:pt x="3739" y="1369"/>
                    <a:pt x="4052" y="1417"/>
                    <a:pt x="4369" y="1428"/>
                  </a:cubicBezTo>
                  <a:cubicBezTo>
                    <a:pt x="4372" y="1428"/>
                    <a:pt x="4375" y="1428"/>
                    <a:pt x="4378" y="1428"/>
                  </a:cubicBezTo>
                  <a:cubicBezTo>
                    <a:pt x="4609" y="1428"/>
                    <a:pt x="4616" y="1065"/>
                    <a:pt x="4382" y="1058"/>
                  </a:cubicBezTo>
                  <a:cubicBezTo>
                    <a:pt x="3218" y="1017"/>
                    <a:pt x="2210" y="383"/>
                    <a:pt x="1111" y="81"/>
                  </a:cubicBezTo>
                  <a:cubicBezTo>
                    <a:pt x="943" y="33"/>
                    <a:pt x="771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116;p68">
              <a:extLst>
                <a:ext uri="{FF2B5EF4-FFF2-40B4-BE49-F238E27FC236}">
                  <a16:creationId xmlns:a16="http://schemas.microsoft.com/office/drawing/2014/main" xmlns="" id="{14722C70-04A8-43FB-92E6-E860420A403A}"/>
                </a:ext>
              </a:extLst>
            </p:cNvPr>
            <p:cNvSpPr/>
            <p:nvPr/>
          </p:nvSpPr>
          <p:spPr>
            <a:xfrm>
              <a:off x="1168975" y="2986500"/>
              <a:ext cx="886400" cy="903050"/>
            </a:xfrm>
            <a:custGeom>
              <a:avLst/>
              <a:gdLst/>
              <a:ahLst/>
              <a:cxnLst/>
              <a:rect l="l" t="t" r="r" b="b"/>
              <a:pathLst>
                <a:path w="35456" h="36122" extrusionOk="0">
                  <a:moveTo>
                    <a:pt x="18856" y="1"/>
                  </a:moveTo>
                  <a:lnTo>
                    <a:pt x="6638" y="2073"/>
                  </a:lnTo>
                  <a:lnTo>
                    <a:pt x="5052" y="9855"/>
                  </a:lnTo>
                  <a:lnTo>
                    <a:pt x="4274" y="13644"/>
                  </a:lnTo>
                  <a:lnTo>
                    <a:pt x="2768" y="21042"/>
                  </a:lnTo>
                  <a:lnTo>
                    <a:pt x="1" y="34574"/>
                  </a:lnTo>
                  <a:cubicBezTo>
                    <a:pt x="2219" y="35686"/>
                    <a:pt x="5248" y="36121"/>
                    <a:pt x="8609" y="36121"/>
                  </a:cubicBezTo>
                  <a:cubicBezTo>
                    <a:pt x="19309" y="36121"/>
                    <a:pt x="33383" y="31707"/>
                    <a:pt x="35456" y="30624"/>
                  </a:cubicBezTo>
                  <a:cubicBezTo>
                    <a:pt x="35363" y="29944"/>
                    <a:pt x="35239" y="29234"/>
                    <a:pt x="35084" y="28515"/>
                  </a:cubicBezTo>
                  <a:cubicBezTo>
                    <a:pt x="34165" y="24150"/>
                    <a:pt x="32249" y="19193"/>
                    <a:pt x="29992" y="14652"/>
                  </a:cubicBezTo>
                  <a:cubicBezTo>
                    <a:pt x="28906" y="12471"/>
                    <a:pt x="27746" y="10381"/>
                    <a:pt x="26581" y="8497"/>
                  </a:cubicBezTo>
                  <a:cubicBezTo>
                    <a:pt x="23631" y="3748"/>
                    <a:pt x="20661" y="314"/>
                    <a:pt x="18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117;p68">
              <a:extLst>
                <a:ext uri="{FF2B5EF4-FFF2-40B4-BE49-F238E27FC236}">
                  <a16:creationId xmlns:a16="http://schemas.microsoft.com/office/drawing/2014/main" xmlns="" id="{B6C58555-3B5D-4868-BCE9-B99AE2B195BE}"/>
                </a:ext>
              </a:extLst>
            </p:cNvPr>
            <p:cNvSpPr/>
            <p:nvPr/>
          </p:nvSpPr>
          <p:spPr>
            <a:xfrm>
              <a:off x="1162525" y="2980750"/>
              <a:ext cx="899050" cy="914700"/>
            </a:xfrm>
            <a:custGeom>
              <a:avLst/>
              <a:gdLst/>
              <a:ahLst/>
              <a:cxnLst/>
              <a:rect l="l" t="t" r="r" b="b"/>
              <a:pathLst>
                <a:path w="35962" h="36588" extrusionOk="0">
                  <a:moveTo>
                    <a:pt x="19109" y="465"/>
                  </a:moveTo>
                  <a:cubicBezTo>
                    <a:pt x="20748" y="787"/>
                    <a:pt x="23628" y="3991"/>
                    <a:pt x="26644" y="8851"/>
                  </a:cubicBezTo>
                  <a:cubicBezTo>
                    <a:pt x="27817" y="10741"/>
                    <a:pt x="28960" y="12805"/>
                    <a:pt x="30046" y="14984"/>
                  </a:cubicBezTo>
                  <a:cubicBezTo>
                    <a:pt x="32470" y="19862"/>
                    <a:pt x="34271" y="24767"/>
                    <a:pt x="35117" y="28795"/>
                  </a:cubicBezTo>
                  <a:cubicBezTo>
                    <a:pt x="35258" y="29442"/>
                    <a:pt x="35375" y="30092"/>
                    <a:pt x="35464" y="30722"/>
                  </a:cubicBezTo>
                  <a:cubicBezTo>
                    <a:pt x="33813" y="31506"/>
                    <a:pt x="27380" y="33564"/>
                    <a:pt x="20402" y="34882"/>
                  </a:cubicBezTo>
                  <a:cubicBezTo>
                    <a:pt x="16896" y="35543"/>
                    <a:pt x="12722" y="36123"/>
                    <a:pt x="8860" y="36123"/>
                  </a:cubicBezTo>
                  <a:cubicBezTo>
                    <a:pt x="5689" y="36123"/>
                    <a:pt x="2729" y="35733"/>
                    <a:pt x="519" y="34676"/>
                  </a:cubicBezTo>
                  <a:lnTo>
                    <a:pt x="7087" y="2503"/>
                  </a:lnTo>
                  <a:lnTo>
                    <a:pt x="19109" y="465"/>
                  </a:lnTo>
                  <a:close/>
                  <a:moveTo>
                    <a:pt x="19114" y="1"/>
                  </a:moveTo>
                  <a:lnTo>
                    <a:pt x="6702" y="2103"/>
                  </a:lnTo>
                  <a:lnTo>
                    <a:pt x="0" y="34932"/>
                  </a:lnTo>
                  <a:lnTo>
                    <a:pt x="159" y="35010"/>
                  </a:lnTo>
                  <a:cubicBezTo>
                    <a:pt x="2422" y="36145"/>
                    <a:pt x="5488" y="36588"/>
                    <a:pt x="8877" y="36588"/>
                  </a:cubicBezTo>
                  <a:cubicBezTo>
                    <a:pt x="19770" y="36588"/>
                    <a:pt x="34009" y="32004"/>
                    <a:pt x="35820" y="31059"/>
                  </a:cubicBezTo>
                  <a:lnTo>
                    <a:pt x="35962" y="30985"/>
                  </a:lnTo>
                  <a:lnTo>
                    <a:pt x="35940" y="30826"/>
                  </a:lnTo>
                  <a:cubicBezTo>
                    <a:pt x="35846" y="30129"/>
                    <a:pt x="35723" y="29416"/>
                    <a:pt x="35566" y="28699"/>
                  </a:cubicBezTo>
                  <a:cubicBezTo>
                    <a:pt x="34712" y="24637"/>
                    <a:pt x="32898" y="19694"/>
                    <a:pt x="30456" y="14782"/>
                  </a:cubicBezTo>
                  <a:cubicBezTo>
                    <a:pt x="29364" y="12586"/>
                    <a:pt x="28212" y="10511"/>
                    <a:pt x="27035" y="8608"/>
                  </a:cubicBezTo>
                  <a:cubicBezTo>
                    <a:pt x="23882" y="3526"/>
                    <a:pt x="20934" y="311"/>
                    <a:pt x="19151" y="5"/>
                  </a:cubicBezTo>
                  <a:lnTo>
                    <a:pt x="19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118;p68">
              <a:extLst>
                <a:ext uri="{FF2B5EF4-FFF2-40B4-BE49-F238E27FC236}">
                  <a16:creationId xmlns:a16="http://schemas.microsoft.com/office/drawing/2014/main" xmlns="" id="{CED79096-CC7B-4203-B826-7446C0EF8B4D}"/>
                </a:ext>
              </a:extLst>
            </p:cNvPr>
            <p:cNvSpPr/>
            <p:nvPr/>
          </p:nvSpPr>
          <p:spPr>
            <a:xfrm>
              <a:off x="1244850" y="3198925"/>
              <a:ext cx="667200" cy="313625"/>
            </a:xfrm>
            <a:custGeom>
              <a:avLst/>
              <a:gdLst/>
              <a:ahLst/>
              <a:cxnLst/>
              <a:rect l="l" t="t" r="r" b="b"/>
              <a:pathLst>
                <a:path w="26688" h="12545" extrusionOk="0">
                  <a:moveTo>
                    <a:pt x="23344" y="0"/>
                  </a:moveTo>
                  <a:cubicBezTo>
                    <a:pt x="15840" y="446"/>
                    <a:pt x="8415" y="2199"/>
                    <a:pt x="1478" y="5147"/>
                  </a:cubicBezTo>
                  <a:lnTo>
                    <a:pt x="1" y="12545"/>
                  </a:lnTo>
                  <a:cubicBezTo>
                    <a:pt x="4063" y="10352"/>
                    <a:pt x="8506" y="8951"/>
                    <a:pt x="13014" y="8017"/>
                  </a:cubicBezTo>
                  <a:cubicBezTo>
                    <a:pt x="17522" y="7083"/>
                    <a:pt x="22110" y="6601"/>
                    <a:pt x="26688" y="6155"/>
                  </a:cubicBezTo>
                  <a:cubicBezTo>
                    <a:pt x="25623" y="3974"/>
                    <a:pt x="24485" y="1884"/>
                    <a:pt x="23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119;p68">
              <a:extLst>
                <a:ext uri="{FF2B5EF4-FFF2-40B4-BE49-F238E27FC236}">
                  <a16:creationId xmlns:a16="http://schemas.microsoft.com/office/drawing/2014/main" xmlns="" id="{4822FFBB-5DAE-411F-999C-B1967AE29080}"/>
                </a:ext>
              </a:extLst>
            </p:cNvPr>
            <p:cNvSpPr/>
            <p:nvPr/>
          </p:nvSpPr>
          <p:spPr>
            <a:xfrm>
              <a:off x="1371625" y="2869075"/>
              <a:ext cx="249575" cy="267275"/>
            </a:xfrm>
            <a:custGeom>
              <a:avLst/>
              <a:gdLst/>
              <a:ahLst/>
              <a:cxnLst/>
              <a:rect l="l" t="t" r="r" b="b"/>
              <a:pathLst>
                <a:path w="9983" h="10691" extrusionOk="0">
                  <a:moveTo>
                    <a:pt x="8645" y="1"/>
                  </a:moveTo>
                  <a:lnTo>
                    <a:pt x="0" y="1452"/>
                  </a:lnTo>
                  <a:lnTo>
                    <a:pt x="937" y="7033"/>
                  </a:lnTo>
                  <a:cubicBezTo>
                    <a:pt x="1297" y="9175"/>
                    <a:pt x="3152" y="10690"/>
                    <a:pt x="5253" y="10690"/>
                  </a:cubicBezTo>
                  <a:cubicBezTo>
                    <a:pt x="5494" y="10690"/>
                    <a:pt x="5739" y="10670"/>
                    <a:pt x="5986" y="10629"/>
                  </a:cubicBezTo>
                  <a:cubicBezTo>
                    <a:pt x="8373" y="10227"/>
                    <a:pt x="9983" y="7967"/>
                    <a:pt x="9581" y="5580"/>
                  </a:cubicBezTo>
                  <a:lnTo>
                    <a:pt x="8645" y="1"/>
                  </a:lnTo>
                  <a:close/>
                </a:path>
              </a:pathLst>
            </a:custGeom>
            <a:solidFill>
              <a:srgbClr val="F5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120;p68">
              <a:extLst>
                <a:ext uri="{FF2B5EF4-FFF2-40B4-BE49-F238E27FC236}">
                  <a16:creationId xmlns:a16="http://schemas.microsoft.com/office/drawing/2014/main" xmlns="" id="{508BB19C-FE4E-49F8-BC41-0619A76483AC}"/>
                </a:ext>
              </a:extLst>
            </p:cNvPr>
            <p:cNvSpPr/>
            <p:nvPr/>
          </p:nvSpPr>
          <p:spPr>
            <a:xfrm>
              <a:off x="1365150" y="2862625"/>
              <a:ext cx="262025" cy="279300"/>
            </a:xfrm>
            <a:custGeom>
              <a:avLst/>
              <a:gdLst/>
              <a:ahLst/>
              <a:cxnLst/>
              <a:rect l="l" t="t" r="r" b="b"/>
              <a:pathLst>
                <a:path w="10481" h="11172" extrusionOk="0">
                  <a:moveTo>
                    <a:pt x="8719" y="515"/>
                  </a:moveTo>
                  <a:lnTo>
                    <a:pt x="9621" y="5877"/>
                  </a:lnTo>
                  <a:cubicBezTo>
                    <a:pt x="10001" y="8136"/>
                    <a:pt x="8469" y="10287"/>
                    <a:pt x="6208" y="10667"/>
                  </a:cubicBezTo>
                  <a:cubicBezTo>
                    <a:pt x="5976" y="10706"/>
                    <a:pt x="5745" y="10725"/>
                    <a:pt x="5518" y="10725"/>
                  </a:cubicBezTo>
                  <a:cubicBezTo>
                    <a:pt x="3521" y="10725"/>
                    <a:pt x="1758" y="9284"/>
                    <a:pt x="1417" y="7254"/>
                  </a:cubicBezTo>
                  <a:lnTo>
                    <a:pt x="516" y="1893"/>
                  </a:lnTo>
                  <a:lnTo>
                    <a:pt x="8719" y="515"/>
                  </a:lnTo>
                  <a:close/>
                  <a:moveTo>
                    <a:pt x="9086" y="0"/>
                  </a:moveTo>
                  <a:lnTo>
                    <a:pt x="1" y="1525"/>
                  </a:lnTo>
                  <a:lnTo>
                    <a:pt x="976" y="7326"/>
                  </a:lnTo>
                  <a:cubicBezTo>
                    <a:pt x="1354" y="9575"/>
                    <a:pt x="3309" y="11171"/>
                    <a:pt x="5517" y="11171"/>
                  </a:cubicBezTo>
                  <a:cubicBezTo>
                    <a:pt x="5773" y="11171"/>
                    <a:pt x="6029" y="11150"/>
                    <a:pt x="6284" y="11106"/>
                  </a:cubicBezTo>
                  <a:cubicBezTo>
                    <a:pt x="8786" y="10687"/>
                    <a:pt x="10481" y="8308"/>
                    <a:pt x="10059" y="5801"/>
                  </a:cubicBezTo>
                  <a:lnTo>
                    <a:pt x="90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121;p68">
              <a:extLst>
                <a:ext uri="{FF2B5EF4-FFF2-40B4-BE49-F238E27FC236}">
                  <a16:creationId xmlns:a16="http://schemas.microsoft.com/office/drawing/2014/main" xmlns="" id="{1CA165E2-A0F5-4A8F-B1B0-9623E6D1E1DA}"/>
                </a:ext>
              </a:extLst>
            </p:cNvPr>
            <p:cNvSpPr/>
            <p:nvPr/>
          </p:nvSpPr>
          <p:spPr>
            <a:xfrm>
              <a:off x="1318875" y="2981250"/>
              <a:ext cx="370400" cy="223200"/>
            </a:xfrm>
            <a:custGeom>
              <a:avLst/>
              <a:gdLst/>
              <a:ahLst/>
              <a:cxnLst/>
              <a:rect l="l" t="t" r="r" b="b"/>
              <a:pathLst>
                <a:path w="14816" h="8928" extrusionOk="0">
                  <a:moveTo>
                    <a:pt x="11852" y="0"/>
                  </a:moveTo>
                  <a:cubicBezTo>
                    <a:pt x="11732" y="2242"/>
                    <a:pt x="10655" y="4423"/>
                    <a:pt x="8954" y="5914"/>
                  </a:cubicBezTo>
                  <a:cubicBezTo>
                    <a:pt x="6316" y="5401"/>
                    <a:pt x="3953" y="3656"/>
                    <a:pt x="2675" y="1295"/>
                  </a:cubicBezTo>
                  <a:lnTo>
                    <a:pt x="1" y="3122"/>
                  </a:lnTo>
                  <a:cubicBezTo>
                    <a:pt x="1157" y="5466"/>
                    <a:pt x="3016" y="7391"/>
                    <a:pt x="5317" y="8631"/>
                  </a:cubicBezTo>
                  <a:cubicBezTo>
                    <a:pt x="5600" y="8785"/>
                    <a:pt x="5910" y="8928"/>
                    <a:pt x="6224" y="8928"/>
                  </a:cubicBezTo>
                  <a:cubicBezTo>
                    <a:pt x="6278" y="8928"/>
                    <a:pt x="6333" y="8923"/>
                    <a:pt x="6388" y="8914"/>
                  </a:cubicBezTo>
                  <a:cubicBezTo>
                    <a:pt x="6694" y="8864"/>
                    <a:pt x="6955" y="8662"/>
                    <a:pt x="7185" y="8453"/>
                  </a:cubicBezTo>
                  <a:cubicBezTo>
                    <a:pt x="7761" y="7938"/>
                    <a:pt x="8265" y="7350"/>
                    <a:pt x="8684" y="6702"/>
                  </a:cubicBezTo>
                  <a:cubicBezTo>
                    <a:pt x="9369" y="7158"/>
                    <a:pt x="10120" y="7506"/>
                    <a:pt x="10911" y="7730"/>
                  </a:cubicBezTo>
                  <a:cubicBezTo>
                    <a:pt x="11098" y="7784"/>
                    <a:pt x="11293" y="7831"/>
                    <a:pt x="11485" y="7831"/>
                  </a:cubicBezTo>
                  <a:cubicBezTo>
                    <a:pt x="11579" y="7831"/>
                    <a:pt x="11672" y="7820"/>
                    <a:pt x="11763" y="7793"/>
                  </a:cubicBezTo>
                  <a:cubicBezTo>
                    <a:pt x="12099" y="7697"/>
                    <a:pt x="12341" y="7410"/>
                    <a:pt x="12547" y="7130"/>
                  </a:cubicBezTo>
                  <a:cubicBezTo>
                    <a:pt x="13974" y="5199"/>
                    <a:pt x="14782" y="2824"/>
                    <a:pt x="14815" y="439"/>
                  </a:cubicBezTo>
                  <a:lnTo>
                    <a:pt x="11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122;p68">
              <a:extLst>
                <a:ext uri="{FF2B5EF4-FFF2-40B4-BE49-F238E27FC236}">
                  <a16:creationId xmlns:a16="http://schemas.microsoft.com/office/drawing/2014/main" xmlns="" id="{00AAF00F-932D-4BCF-BC25-392017A31B6F}"/>
                </a:ext>
              </a:extLst>
            </p:cNvPr>
            <p:cNvSpPr/>
            <p:nvPr/>
          </p:nvSpPr>
          <p:spPr>
            <a:xfrm>
              <a:off x="1312425" y="2975625"/>
              <a:ext cx="382600" cy="234225"/>
            </a:xfrm>
            <a:custGeom>
              <a:avLst/>
              <a:gdLst/>
              <a:ahLst/>
              <a:cxnLst/>
              <a:rect l="l" t="t" r="r" b="b"/>
              <a:pathLst>
                <a:path w="15304" h="9369" extrusionOk="0">
                  <a:moveTo>
                    <a:pt x="12318" y="485"/>
                  </a:moveTo>
                  <a:lnTo>
                    <a:pt x="14839" y="858"/>
                  </a:lnTo>
                  <a:lnTo>
                    <a:pt x="14839" y="858"/>
                  </a:lnTo>
                  <a:cubicBezTo>
                    <a:pt x="14774" y="2626"/>
                    <a:pt x="14299" y="4355"/>
                    <a:pt x="13455" y="5911"/>
                  </a:cubicBezTo>
                  <a:cubicBezTo>
                    <a:pt x="13242" y="6302"/>
                    <a:pt x="13007" y="6677"/>
                    <a:pt x="12751" y="7040"/>
                  </a:cubicBezTo>
                  <a:cubicBezTo>
                    <a:pt x="12501" y="7394"/>
                    <a:pt x="12218" y="7818"/>
                    <a:pt x="11738" y="7829"/>
                  </a:cubicBezTo>
                  <a:cubicBezTo>
                    <a:pt x="11728" y="7829"/>
                    <a:pt x="11718" y="7829"/>
                    <a:pt x="11707" y="7829"/>
                  </a:cubicBezTo>
                  <a:cubicBezTo>
                    <a:pt x="11234" y="7829"/>
                    <a:pt x="10730" y="7590"/>
                    <a:pt x="10317" y="7412"/>
                  </a:cubicBezTo>
                  <a:cubicBezTo>
                    <a:pt x="9879" y="7221"/>
                    <a:pt x="9457" y="6992"/>
                    <a:pt x="9057" y="6732"/>
                  </a:cubicBezTo>
                  <a:cubicBezTo>
                    <a:pt x="9023" y="6709"/>
                    <a:pt x="8985" y="6698"/>
                    <a:pt x="8948" y="6698"/>
                  </a:cubicBezTo>
                  <a:cubicBezTo>
                    <a:pt x="8868" y="6698"/>
                    <a:pt x="8789" y="6744"/>
                    <a:pt x="8745" y="6812"/>
                  </a:cubicBezTo>
                  <a:cubicBezTo>
                    <a:pt x="8443" y="7273"/>
                    <a:pt x="8099" y="7703"/>
                    <a:pt x="7719" y="8100"/>
                  </a:cubicBezTo>
                  <a:cubicBezTo>
                    <a:pt x="7396" y="8430"/>
                    <a:pt x="6977" y="8922"/>
                    <a:pt x="6476" y="8922"/>
                  </a:cubicBezTo>
                  <a:cubicBezTo>
                    <a:pt x="6465" y="8922"/>
                    <a:pt x="6455" y="8922"/>
                    <a:pt x="6444" y="8922"/>
                  </a:cubicBezTo>
                  <a:cubicBezTo>
                    <a:pt x="5931" y="8900"/>
                    <a:pt x="5464" y="8546"/>
                    <a:pt x="5064" y="8298"/>
                  </a:cubicBezTo>
                  <a:cubicBezTo>
                    <a:pt x="4669" y="8057"/>
                    <a:pt x="4289" y="7792"/>
                    <a:pt x="3924" y="7507"/>
                  </a:cubicBezTo>
                  <a:cubicBezTo>
                    <a:pt x="2521" y="6400"/>
                    <a:pt x="1371" y="5007"/>
                    <a:pt x="550" y="3423"/>
                  </a:cubicBezTo>
                  <a:lnTo>
                    <a:pt x="550" y="3423"/>
                  </a:lnTo>
                  <a:lnTo>
                    <a:pt x="2855" y="1849"/>
                  </a:lnTo>
                  <a:lnTo>
                    <a:pt x="2855" y="1849"/>
                  </a:lnTo>
                  <a:cubicBezTo>
                    <a:pt x="3805" y="3484"/>
                    <a:pt x="5257" y="4818"/>
                    <a:pt x="6965" y="5630"/>
                  </a:cubicBezTo>
                  <a:cubicBezTo>
                    <a:pt x="7400" y="5839"/>
                    <a:pt x="7849" y="6013"/>
                    <a:pt x="8310" y="6152"/>
                  </a:cubicBezTo>
                  <a:cubicBezTo>
                    <a:pt x="8545" y="6223"/>
                    <a:pt x="8784" y="6282"/>
                    <a:pt x="9023" y="6334"/>
                  </a:cubicBezTo>
                  <a:cubicBezTo>
                    <a:pt x="9074" y="6345"/>
                    <a:pt x="9120" y="6350"/>
                    <a:pt x="9161" y="6350"/>
                  </a:cubicBezTo>
                  <a:cubicBezTo>
                    <a:pt x="9348" y="6350"/>
                    <a:pt x="9444" y="6243"/>
                    <a:pt x="9611" y="6084"/>
                  </a:cubicBezTo>
                  <a:cubicBezTo>
                    <a:pt x="11163" y="4604"/>
                    <a:pt x="12124" y="2614"/>
                    <a:pt x="12318" y="485"/>
                  </a:cubicBezTo>
                  <a:close/>
                  <a:moveTo>
                    <a:pt x="12129" y="0"/>
                  </a:moveTo>
                  <a:cubicBezTo>
                    <a:pt x="12103" y="0"/>
                    <a:pt x="12078" y="5"/>
                    <a:pt x="12056" y="12"/>
                  </a:cubicBezTo>
                  <a:lnTo>
                    <a:pt x="12056" y="12"/>
                  </a:lnTo>
                  <a:cubicBezTo>
                    <a:pt x="11965" y="36"/>
                    <a:pt x="11886" y="107"/>
                    <a:pt x="11879" y="225"/>
                  </a:cubicBezTo>
                  <a:cubicBezTo>
                    <a:pt x="11752" y="2391"/>
                    <a:pt x="10739" y="4437"/>
                    <a:pt x="9142" y="5892"/>
                  </a:cubicBezTo>
                  <a:lnTo>
                    <a:pt x="9142" y="5892"/>
                  </a:lnTo>
                  <a:cubicBezTo>
                    <a:pt x="6602" y="5344"/>
                    <a:pt x="4378" y="3688"/>
                    <a:pt x="3131" y="1405"/>
                  </a:cubicBezTo>
                  <a:cubicBezTo>
                    <a:pt x="3093" y="1336"/>
                    <a:pt x="3009" y="1291"/>
                    <a:pt x="2927" y="1291"/>
                  </a:cubicBezTo>
                  <a:cubicBezTo>
                    <a:pt x="2888" y="1291"/>
                    <a:pt x="2849" y="1301"/>
                    <a:pt x="2816" y="1324"/>
                  </a:cubicBezTo>
                  <a:lnTo>
                    <a:pt x="141" y="3151"/>
                  </a:lnTo>
                  <a:cubicBezTo>
                    <a:pt x="35" y="3217"/>
                    <a:pt x="0" y="3356"/>
                    <a:pt x="61" y="3464"/>
                  </a:cubicBezTo>
                  <a:cubicBezTo>
                    <a:pt x="1136" y="5635"/>
                    <a:pt x="2805" y="7455"/>
                    <a:pt x="4873" y="8720"/>
                  </a:cubicBezTo>
                  <a:cubicBezTo>
                    <a:pt x="5362" y="9019"/>
                    <a:pt x="5921" y="9369"/>
                    <a:pt x="6489" y="9369"/>
                  </a:cubicBezTo>
                  <a:cubicBezTo>
                    <a:pt x="6708" y="9369"/>
                    <a:pt x="6929" y="9317"/>
                    <a:pt x="7148" y="9189"/>
                  </a:cubicBezTo>
                  <a:cubicBezTo>
                    <a:pt x="7552" y="8952"/>
                    <a:pt x="7899" y="8583"/>
                    <a:pt x="8212" y="8242"/>
                  </a:cubicBezTo>
                  <a:cubicBezTo>
                    <a:pt x="8500" y="7925"/>
                    <a:pt x="8765" y="7592"/>
                    <a:pt x="9008" y="7241"/>
                  </a:cubicBezTo>
                  <a:lnTo>
                    <a:pt x="9008" y="7241"/>
                  </a:lnTo>
                  <a:cubicBezTo>
                    <a:pt x="9398" y="7485"/>
                    <a:pt x="9810" y="7696"/>
                    <a:pt x="10235" y="7872"/>
                  </a:cubicBezTo>
                  <a:cubicBezTo>
                    <a:pt x="10695" y="8063"/>
                    <a:pt x="11225" y="8285"/>
                    <a:pt x="11731" y="8285"/>
                  </a:cubicBezTo>
                  <a:cubicBezTo>
                    <a:pt x="11733" y="8285"/>
                    <a:pt x="11736" y="8285"/>
                    <a:pt x="11738" y="8285"/>
                  </a:cubicBezTo>
                  <a:cubicBezTo>
                    <a:pt x="12679" y="8281"/>
                    <a:pt x="13242" y="7188"/>
                    <a:pt x="13654" y="6486"/>
                  </a:cubicBezTo>
                  <a:cubicBezTo>
                    <a:pt x="14695" y="4720"/>
                    <a:pt x="15264" y="2715"/>
                    <a:pt x="15303" y="664"/>
                  </a:cubicBezTo>
                  <a:cubicBezTo>
                    <a:pt x="15303" y="575"/>
                    <a:pt x="15229" y="458"/>
                    <a:pt x="15134" y="442"/>
                  </a:cubicBezTo>
                  <a:lnTo>
                    <a:pt x="12168" y="3"/>
                  </a:lnTo>
                  <a:cubicBezTo>
                    <a:pt x="12155" y="1"/>
                    <a:pt x="12142" y="0"/>
                    <a:pt x="12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123;p68">
              <a:extLst>
                <a:ext uri="{FF2B5EF4-FFF2-40B4-BE49-F238E27FC236}">
                  <a16:creationId xmlns:a16="http://schemas.microsoft.com/office/drawing/2014/main" xmlns="" id="{6C1AAA73-CBE1-4BF0-84C3-646E425BE549}"/>
                </a:ext>
              </a:extLst>
            </p:cNvPr>
            <p:cNvSpPr/>
            <p:nvPr/>
          </p:nvSpPr>
          <p:spPr>
            <a:xfrm>
              <a:off x="407025" y="1318400"/>
              <a:ext cx="1694800" cy="1676175"/>
            </a:xfrm>
            <a:custGeom>
              <a:avLst/>
              <a:gdLst/>
              <a:ahLst/>
              <a:cxnLst/>
              <a:rect l="l" t="t" r="r" b="b"/>
              <a:pathLst>
                <a:path w="67792" h="67047" extrusionOk="0">
                  <a:moveTo>
                    <a:pt x="34020" y="1"/>
                  </a:moveTo>
                  <a:cubicBezTo>
                    <a:pt x="33621" y="1"/>
                    <a:pt x="33222" y="8"/>
                    <a:pt x="32823" y="22"/>
                  </a:cubicBezTo>
                  <a:cubicBezTo>
                    <a:pt x="25508" y="276"/>
                    <a:pt x="18317" y="2927"/>
                    <a:pt x="12599" y="7489"/>
                  </a:cubicBezTo>
                  <a:cubicBezTo>
                    <a:pt x="8927" y="10420"/>
                    <a:pt x="5908" y="14126"/>
                    <a:pt x="3768" y="18276"/>
                  </a:cubicBezTo>
                  <a:cubicBezTo>
                    <a:pt x="1584" y="22510"/>
                    <a:pt x="300" y="27198"/>
                    <a:pt x="140" y="32006"/>
                  </a:cubicBezTo>
                  <a:cubicBezTo>
                    <a:pt x="1" y="36288"/>
                    <a:pt x="767" y="40563"/>
                    <a:pt x="2336" y="44520"/>
                  </a:cubicBezTo>
                  <a:cubicBezTo>
                    <a:pt x="2442" y="44772"/>
                    <a:pt x="2542" y="45021"/>
                    <a:pt x="2649" y="45269"/>
                  </a:cubicBezTo>
                  <a:cubicBezTo>
                    <a:pt x="3961" y="48354"/>
                    <a:pt x="5766" y="51235"/>
                    <a:pt x="8017" y="53755"/>
                  </a:cubicBezTo>
                  <a:cubicBezTo>
                    <a:pt x="8471" y="54265"/>
                    <a:pt x="9342" y="54898"/>
                    <a:pt x="9775" y="55523"/>
                  </a:cubicBezTo>
                  <a:cubicBezTo>
                    <a:pt x="9859" y="55638"/>
                    <a:pt x="9929" y="55767"/>
                    <a:pt x="9981" y="55904"/>
                  </a:cubicBezTo>
                  <a:cubicBezTo>
                    <a:pt x="10081" y="56197"/>
                    <a:pt x="10127" y="56523"/>
                    <a:pt x="10155" y="56857"/>
                  </a:cubicBezTo>
                  <a:cubicBezTo>
                    <a:pt x="10209" y="57448"/>
                    <a:pt x="10220" y="58076"/>
                    <a:pt x="10435" y="58641"/>
                  </a:cubicBezTo>
                  <a:cubicBezTo>
                    <a:pt x="10468" y="58721"/>
                    <a:pt x="10500" y="58806"/>
                    <a:pt x="10535" y="58882"/>
                  </a:cubicBezTo>
                  <a:cubicBezTo>
                    <a:pt x="10776" y="59484"/>
                    <a:pt x="11087" y="60057"/>
                    <a:pt x="11458" y="60590"/>
                  </a:cubicBezTo>
                  <a:cubicBezTo>
                    <a:pt x="11951" y="61328"/>
                    <a:pt x="12547" y="61991"/>
                    <a:pt x="13229" y="62562"/>
                  </a:cubicBezTo>
                  <a:cubicBezTo>
                    <a:pt x="13418" y="62723"/>
                    <a:pt x="13618" y="62875"/>
                    <a:pt x="13818" y="63016"/>
                  </a:cubicBezTo>
                  <a:cubicBezTo>
                    <a:pt x="13902" y="63075"/>
                    <a:pt x="13989" y="63136"/>
                    <a:pt x="14076" y="63190"/>
                  </a:cubicBezTo>
                  <a:cubicBezTo>
                    <a:pt x="15516" y="64127"/>
                    <a:pt x="17234" y="64617"/>
                    <a:pt x="18955" y="64617"/>
                  </a:cubicBezTo>
                  <a:cubicBezTo>
                    <a:pt x="19017" y="64617"/>
                    <a:pt x="19080" y="64617"/>
                    <a:pt x="19142" y="64615"/>
                  </a:cubicBezTo>
                  <a:cubicBezTo>
                    <a:pt x="20092" y="64598"/>
                    <a:pt x="21033" y="64435"/>
                    <a:pt x="21932" y="64135"/>
                  </a:cubicBezTo>
                  <a:cubicBezTo>
                    <a:pt x="22601" y="63904"/>
                    <a:pt x="23078" y="63517"/>
                    <a:pt x="23618" y="63517"/>
                  </a:cubicBezTo>
                  <a:cubicBezTo>
                    <a:pt x="23799" y="63517"/>
                    <a:pt x="23987" y="63561"/>
                    <a:pt x="24191" y="63668"/>
                  </a:cubicBezTo>
                  <a:cubicBezTo>
                    <a:pt x="25443" y="64309"/>
                    <a:pt x="26462" y="65189"/>
                    <a:pt x="27828" y="65693"/>
                  </a:cubicBezTo>
                  <a:cubicBezTo>
                    <a:pt x="29386" y="66277"/>
                    <a:pt x="31037" y="66618"/>
                    <a:pt x="32686" y="66823"/>
                  </a:cubicBezTo>
                  <a:cubicBezTo>
                    <a:pt x="33931" y="66975"/>
                    <a:pt x="35186" y="67046"/>
                    <a:pt x="36440" y="67046"/>
                  </a:cubicBezTo>
                  <a:cubicBezTo>
                    <a:pt x="37327" y="67046"/>
                    <a:pt x="38213" y="67011"/>
                    <a:pt x="39095" y="66944"/>
                  </a:cubicBezTo>
                  <a:lnTo>
                    <a:pt x="39106" y="66944"/>
                  </a:lnTo>
                  <a:cubicBezTo>
                    <a:pt x="41030" y="66803"/>
                    <a:pt x="42949" y="66499"/>
                    <a:pt x="44819" y="66097"/>
                  </a:cubicBezTo>
                  <a:cubicBezTo>
                    <a:pt x="51717" y="64602"/>
                    <a:pt x="59462" y="61452"/>
                    <a:pt x="63879" y="55658"/>
                  </a:cubicBezTo>
                  <a:cubicBezTo>
                    <a:pt x="64759" y="54504"/>
                    <a:pt x="65493" y="53197"/>
                    <a:pt x="65847" y="51780"/>
                  </a:cubicBezTo>
                  <a:cubicBezTo>
                    <a:pt x="66066" y="50898"/>
                    <a:pt x="66075" y="49986"/>
                    <a:pt x="66047" y="49064"/>
                  </a:cubicBezTo>
                  <a:cubicBezTo>
                    <a:pt x="66021" y="47926"/>
                    <a:pt x="65943" y="46775"/>
                    <a:pt x="66156" y="45654"/>
                  </a:cubicBezTo>
                  <a:cubicBezTo>
                    <a:pt x="66323" y="44763"/>
                    <a:pt x="66555" y="43887"/>
                    <a:pt x="66786" y="43012"/>
                  </a:cubicBezTo>
                  <a:cubicBezTo>
                    <a:pt x="67098" y="41828"/>
                    <a:pt x="67405" y="40648"/>
                    <a:pt x="67542" y="39436"/>
                  </a:cubicBezTo>
                  <a:cubicBezTo>
                    <a:pt x="67791" y="37261"/>
                    <a:pt x="67681" y="35024"/>
                    <a:pt x="67409" y="32858"/>
                  </a:cubicBezTo>
                  <a:cubicBezTo>
                    <a:pt x="66833" y="28284"/>
                    <a:pt x="65382" y="23866"/>
                    <a:pt x="63696" y="19594"/>
                  </a:cubicBezTo>
                  <a:cubicBezTo>
                    <a:pt x="61960" y="15226"/>
                    <a:pt x="59288" y="11343"/>
                    <a:pt x="55858" y="8221"/>
                  </a:cubicBezTo>
                  <a:cubicBezTo>
                    <a:pt x="54465" y="6955"/>
                    <a:pt x="52955" y="5821"/>
                    <a:pt x="51350" y="4834"/>
                  </a:cubicBezTo>
                  <a:cubicBezTo>
                    <a:pt x="50761" y="4472"/>
                    <a:pt x="50162" y="4126"/>
                    <a:pt x="49553" y="3807"/>
                  </a:cubicBezTo>
                  <a:cubicBezTo>
                    <a:pt x="49550" y="3805"/>
                    <a:pt x="49548" y="3804"/>
                    <a:pt x="49547" y="3804"/>
                  </a:cubicBezTo>
                  <a:cubicBezTo>
                    <a:pt x="49546" y="3804"/>
                    <a:pt x="49545" y="3805"/>
                    <a:pt x="49542" y="3807"/>
                  </a:cubicBezTo>
                  <a:cubicBezTo>
                    <a:pt x="44780" y="1293"/>
                    <a:pt x="39401" y="1"/>
                    <a:pt x="34020" y="1"/>
                  </a:cubicBezTo>
                  <a:close/>
                </a:path>
              </a:pathLst>
            </a:custGeom>
            <a:solidFill>
              <a:srgbClr val="F5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124;p68">
              <a:extLst>
                <a:ext uri="{FF2B5EF4-FFF2-40B4-BE49-F238E27FC236}">
                  <a16:creationId xmlns:a16="http://schemas.microsoft.com/office/drawing/2014/main" xmlns="" id="{B50D5579-2FE7-4C1A-904B-54AEEADD1F20}"/>
                </a:ext>
              </a:extLst>
            </p:cNvPr>
            <p:cNvSpPr/>
            <p:nvPr/>
          </p:nvSpPr>
          <p:spPr>
            <a:xfrm>
              <a:off x="401550" y="1312850"/>
              <a:ext cx="1705150" cy="1687275"/>
            </a:xfrm>
            <a:custGeom>
              <a:avLst/>
              <a:gdLst/>
              <a:ahLst/>
              <a:cxnLst/>
              <a:rect l="l" t="t" r="r" b="b"/>
              <a:pathLst>
                <a:path w="68206" h="67491" extrusionOk="0">
                  <a:moveTo>
                    <a:pt x="34248" y="445"/>
                  </a:moveTo>
                  <a:cubicBezTo>
                    <a:pt x="39650" y="445"/>
                    <a:pt x="44954" y="1740"/>
                    <a:pt x="49657" y="4224"/>
                  </a:cubicBezTo>
                  <a:lnTo>
                    <a:pt x="49807" y="4303"/>
                  </a:lnTo>
                  <a:lnTo>
                    <a:pt x="49809" y="4303"/>
                  </a:lnTo>
                  <a:cubicBezTo>
                    <a:pt x="50359" y="4596"/>
                    <a:pt x="50908" y="4913"/>
                    <a:pt x="51449" y="5248"/>
                  </a:cubicBezTo>
                  <a:cubicBezTo>
                    <a:pt x="53044" y="6223"/>
                    <a:pt x="54543" y="7351"/>
                    <a:pt x="55925" y="8608"/>
                  </a:cubicBezTo>
                  <a:cubicBezTo>
                    <a:pt x="59303" y="11680"/>
                    <a:pt x="61995" y="15587"/>
                    <a:pt x="63705" y="19901"/>
                  </a:cubicBezTo>
                  <a:cubicBezTo>
                    <a:pt x="65768" y="25126"/>
                    <a:pt x="66913" y="29199"/>
                    <a:pt x="67406" y="33108"/>
                  </a:cubicBezTo>
                  <a:cubicBezTo>
                    <a:pt x="67715" y="35574"/>
                    <a:pt x="67758" y="37707"/>
                    <a:pt x="67541" y="39630"/>
                  </a:cubicBezTo>
                  <a:cubicBezTo>
                    <a:pt x="67402" y="40855"/>
                    <a:pt x="67089" y="42032"/>
                    <a:pt x="66787" y="43177"/>
                  </a:cubicBezTo>
                  <a:lnTo>
                    <a:pt x="66750" y="43325"/>
                  </a:lnTo>
                  <a:cubicBezTo>
                    <a:pt x="66535" y="44144"/>
                    <a:pt x="66314" y="44987"/>
                    <a:pt x="66155" y="45832"/>
                  </a:cubicBezTo>
                  <a:cubicBezTo>
                    <a:pt x="65968" y="46816"/>
                    <a:pt x="65999" y="47820"/>
                    <a:pt x="66027" y="48793"/>
                  </a:cubicBezTo>
                  <a:lnTo>
                    <a:pt x="66044" y="49293"/>
                  </a:lnTo>
                  <a:cubicBezTo>
                    <a:pt x="66075" y="50297"/>
                    <a:pt x="66053" y="51133"/>
                    <a:pt x="65849" y="51948"/>
                  </a:cubicBezTo>
                  <a:cubicBezTo>
                    <a:pt x="65536" y="53197"/>
                    <a:pt x="64886" y="54477"/>
                    <a:pt x="63920" y="55745"/>
                  </a:cubicBezTo>
                  <a:cubicBezTo>
                    <a:pt x="58951" y="62263"/>
                    <a:pt x="49926" y="65031"/>
                    <a:pt x="44993" y="66100"/>
                  </a:cubicBezTo>
                  <a:cubicBezTo>
                    <a:pt x="43005" y="66530"/>
                    <a:pt x="41093" y="66812"/>
                    <a:pt x="39299" y="66945"/>
                  </a:cubicBezTo>
                  <a:cubicBezTo>
                    <a:pt x="38413" y="67011"/>
                    <a:pt x="37538" y="67044"/>
                    <a:pt x="36678" y="67044"/>
                  </a:cubicBezTo>
                  <a:cubicBezTo>
                    <a:pt x="35392" y="67044"/>
                    <a:pt x="34140" y="66970"/>
                    <a:pt x="32933" y="66823"/>
                  </a:cubicBezTo>
                  <a:cubicBezTo>
                    <a:pt x="31110" y="66599"/>
                    <a:pt x="29538" y="66232"/>
                    <a:pt x="28125" y="65706"/>
                  </a:cubicBezTo>
                  <a:cubicBezTo>
                    <a:pt x="27319" y="65406"/>
                    <a:pt x="26646" y="64981"/>
                    <a:pt x="25938" y="64531"/>
                  </a:cubicBezTo>
                  <a:cubicBezTo>
                    <a:pt x="25484" y="64244"/>
                    <a:pt x="25017" y="63947"/>
                    <a:pt x="24512" y="63690"/>
                  </a:cubicBezTo>
                  <a:cubicBezTo>
                    <a:pt x="24308" y="63577"/>
                    <a:pt x="24076" y="63516"/>
                    <a:pt x="23839" y="63514"/>
                  </a:cubicBezTo>
                  <a:cubicBezTo>
                    <a:pt x="23452" y="63514"/>
                    <a:pt x="23103" y="63684"/>
                    <a:pt x="22738" y="63860"/>
                  </a:cubicBezTo>
                  <a:cubicBezTo>
                    <a:pt x="22525" y="63968"/>
                    <a:pt x="22305" y="64062"/>
                    <a:pt x="22081" y="64144"/>
                  </a:cubicBezTo>
                  <a:cubicBezTo>
                    <a:pt x="21202" y="64435"/>
                    <a:pt x="20283" y="64594"/>
                    <a:pt x="19357" y="64614"/>
                  </a:cubicBezTo>
                  <a:cubicBezTo>
                    <a:pt x="19287" y="64615"/>
                    <a:pt x="19218" y="64616"/>
                    <a:pt x="19148" y="64616"/>
                  </a:cubicBezTo>
                  <a:cubicBezTo>
                    <a:pt x="17472" y="64616"/>
                    <a:pt x="15793" y="64118"/>
                    <a:pt x="14415" y="63223"/>
                  </a:cubicBezTo>
                  <a:cubicBezTo>
                    <a:pt x="14330" y="63169"/>
                    <a:pt x="14250" y="63112"/>
                    <a:pt x="14167" y="63056"/>
                  </a:cubicBezTo>
                  <a:cubicBezTo>
                    <a:pt x="13969" y="62917"/>
                    <a:pt x="13776" y="62767"/>
                    <a:pt x="13589" y="62610"/>
                  </a:cubicBezTo>
                  <a:cubicBezTo>
                    <a:pt x="12922" y="62054"/>
                    <a:pt x="12340" y="61407"/>
                    <a:pt x="11860" y="60686"/>
                  </a:cubicBezTo>
                  <a:cubicBezTo>
                    <a:pt x="11495" y="60162"/>
                    <a:pt x="11193" y="59599"/>
                    <a:pt x="10956" y="59008"/>
                  </a:cubicBezTo>
                  <a:cubicBezTo>
                    <a:pt x="10921" y="58937"/>
                    <a:pt x="10891" y="58861"/>
                    <a:pt x="10863" y="58785"/>
                  </a:cubicBezTo>
                  <a:cubicBezTo>
                    <a:pt x="10700" y="58355"/>
                    <a:pt x="10661" y="57868"/>
                    <a:pt x="10624" y="57396"/>
                  </a:cubicBezTo>
                  <a:cubicBezTo>
                    <a:pt x="10615" y="57281"/>
                    <a:pt x="10606" y="57171"/>
                    <a:pt x="10595" y="57060"/>
                  </a:cubicBezTo>
                  <a:cubicBezTo>
                    <a:pt x="10561" y="56636"/>
                    <a:pt x="10504" y="56323"/>
                    <a:pt x="10409" y="56047"/>
                  </a:cubicBezTo>
                  <a:cubicBezTo>
                    <a:pt x="10350" y="55893"/>
                    <a:pt x="10272" y="55750"/>
                    <a:pt x="10178" y="55617"/>
                  </a:cubicBezTo>
                  <a:cubicBezTo>
                    <a:pt x="9900" y="55217"/>
                    <a:pt x="9477" y="54835"/>
                    <a:pt x="9068" y="54466"/>
                  </a:cubicBezTo>
                  <a:cubicBezTo>
                    <a:pt x="8814" y="54238"/>
                    <a:pt x="8575" y="54020"/>
                    <a:pt x="8406" y="53831"/>
                  </a:cubicBezTo>
                  <a:cubicBezTo>
                    <a:pt x="6177" y="51331"/>
                    <a:pt x="4376" y="48483"/>
                    <a:pt x="3072" y="45402"/>
                  </a:cubicBezTo>
                  <a:lnTo>
                    <a:pt x="2876" y="44931"/>
                  </a:lnTo>
                  <a:lnTo>
                    <a:pt x="2761" y="44659"/>
                  </a:lnTo>
                  <a:cubicBezTo>
                    <a:pt x="1204" y="40720"/>
                    <a:pt x="448" y="36423"/>
                    <a:pt x="580" y="32234"/>
                  </a:cubicBezTo>
                  <a:cubicBezTo>
                    <a:pt x="739" y="27583"/>
                    <a:pt x="1981" y="22869"/>
                    <a:pt x="4184" y="18600"/>
                  </a:cubicBezTo>
                  <a:cubicBezTo>
                    <a:pt x="6316" y="14470"/>
                    <a:pt x="9351" y="10766"/>
                    <a:pt x="12959" y="7885"/>
                  </a:cubicBezTo>
                  <a:cubicBezTo>
                    <a:pt x="18636" y="3351"/>
                    <a:pt x="25773" y="718"/>
                    <a:pt x="33048" y="466"/>
                  </a:cubicBezTo>
                  <a:cubicBezTo>
                    <a:pt x="33449" y="452"/>
                    <a:pt x="33848" y="445"/>
                    <a:pt x="34248" y="445"/>
                  </a:cubicBezTo>
                  <a:close/>
                  <a:moveTo>
                    <a:pt x="34259" y="1"/>
                  </a:moveTo>
                  <a:cubicBezTo>
                    <a:pt x="33852" y="1"/>
                    <a:pt x="33444" y="8"/>
                    <a:pt x="33035" y="23"/>
                  </a:cubicBezTo>
                  <a:cubicBezTo>
                    <a:pt x="25662" y="275"/>
                    <a:pt x="18434" y="2945"/>
                    <a:pt x="12679" y="7537"/>
                  </a:cubicBezTo>
                  <a:cubicBezTo>
                    <a:pt x="9020" y="10453"/>
                    <a:pt x="5946" y="14209"/>
                    <a:pt x="3789" y="18393"/>
                  </a:cubicBezTo>
                  <a:cubicBezTo>
                    <a:pt x="1556" y="22723"/>
                    <a:pt x="293" y="27503"/>
                    <a:pt x="135" y="32219"/>
                  </a:cubicBezTo>
                  <a:cubicBezTo>
                    <a:pt x="0" y="36469"/>
                    <a:pt x="763" y="40829"/>
                    <a:pt x="2349" y="44828"/>
                  </a:cubicBezTo>
                  <a:lnTo>
                    <a:pt x="2464" y="45102"/>
                  </a:lnTo>
                  <a:cubicBezTo>
                    <a:pt x="2529" y="45263"/>
                    <a:pt x="2594" y="45419"/>
                    <a:pt x="2661" y="45578"/>
                  </a:cubicBezTo>
                  <a:cubicBezTo>
                    <a:pt x="4002" y="48732"/>
                    <a:pt x="5822" y="51609"/>
                    <a:pt x="8071" y="54127"/>
                  </a:cubicBezTo>
                  <a:cubicBezTo>
                    <a:pt x="8258" y="54338"/>
                    <a:pt x="8505" y="54561"/>
                    <a:pt x="8768" y="54798"/>
                  </a:cubicBezTo>
                  <a:cubicBezTo>
                    <a:pt x="9159" y="55150"/>
                    <a:pt x="9563" y="55515"/>
                    <a:pt x="9811" y="55874"/>
                  </a:cubicBezTo>
                  <a:cubicBezTo>
                    <a:pt x="9883" y="55973"/>
                    <a:pt x="9941" y="56080"/>
                    <a:pt x="9987" y="56195"/>
                  </a:cubicBezTo>
                  <a:cubicBezTo>
                    <a:pt x="10070" y="56432"/>
                    <a:pt x="10117" y="56710"/>
                    <a:pt x="10150" y="57101"/>
                  </a:cubicBezTo>
                  <a:cubicBezTo>
                    <a:pt x="10161" y="57210"/>
                    <a:pt x="10170" y="57320"/>
                    <a:pt x="10178" y="57431"/>
                  </a:cubicBezTo>
                  <a:cubicBezTo>
                    <a:pt x="10220" y="57933"/>
                    <a:pt x="10256" y="58452"/>
                    <a:pt x="10443" y="58943"/>
                  </a:cubicBezTo>
                  <a:cubicBezTo>
                    <a:pt x="10478" y="59030"/>
                    <a:pt x="10511" y="59117"/>
                    <a:pt x="10548" y="59189"/>
                  </a:cubicBezTo>
                  <a:cubicBezTo>
                    <a:pt x="10795" y="59806"/>
                    <a:pt x="11110" y="60392"/>
                    <a:pt x="11490" y="60938"/>
                  </a:cubicBezTo>
                  <a:cubicBezTo>
                    <a:pt x="11994" y="61694"/>
                    <a:pt x="12605" y="62371"/>
                    <a:pt x="13302" y="62956"/>
                  </a:cubicBezTo>
                  <a:cubicBezTo>
                    <a:pt x="13502" y="63119"/>
                    <a:pt x="13702" y="63275"/>
                    <a:pt x="13906" y="63419"/>
                  </a:cubicBezTo>
                  <a:cubicBezTo>
                    <a:pt x="13993" y="63482"/>
                    <a:pt x="14082" y="63545"/>
                    <a:pt x="14171" y="63599"/>
                  </a:cubicBezTo>
                  <a:cubicBezTo>
                    <a:pt x="15627" y="64545"/>
                    <a:pt x="17395" y="65065"/>
                    <a:pt x="19175" y="65065"/>
                  </a:cubicBezTo>
                  <a:cubicBezTo>
                    <a:pt x="19239" y="65065"/>
                    <a:pt x="19304" y="65065"/>
                    <a:pt x="19368" y="65063"/>
                  </a:cubicBezTo>
                  <a:cubicBezTo>
                    <a:pt x="20339" y="65042"/>
                    <a:pt x="21302" y="64876"/>
                    <a:pt x="22220" y="64568"/>
                  </a:cubicBezTo>
                  <a:cubicBezTo>
                    <a:pt x="22464" y="64479"/>
                    <a:pt x="22703" y="64377"/>
                    <a:pt x="22933" y="64262"/>
                  </a:cubicBezTo>
                  <a:cubicBezTo>
                    <a:pt x="23271" y="64097"/>
                    <a:pt x="23550" y="63967"/>
                    <a:pt x="23839" y="63967"/>
                  </a:cubicBezTo>
                  <a:cubicBezTo>
                    <a:pt x="23990" y="63967"/>
                    <a:pt x="24144" y="64003"/>
                    <a:pt x="24310" y="64088"/>
                  </a:cubicBezTo>
                  <a:cubicBezTo>
                    <a:pt x="24793" y="64335"/>
                    <a:pt x="25251" y="64627"/>
                    <a:pt x="25694" y="64907"/>
                  </a:cubicBezTo>
                  <a:cubicBezTo>
                    <a:pt x="26396" y="65352"/>
                    <a:pt x="27117" y="65813"/>
                    <a:pt x="27971" y="66123"/>
                  </a:cubicBezTo>
                  <a:cubicBezTo>
                    <a:pt x="29416" y="66664"/>
                    <a:pt x="31019" y="67036"/>
                    <a:pt x="32879" y="67264"/>
                  </a:cubicBezTo>
                  <a:cubicBezTo>
                    <a:pt x="34121" y="67416"/>
                    <a:pt x="35371" y="67490"/>
                    <a:pt x="36622" y="67490"/>
                  </a:cubicBezTo>
                  <a:cubicBezTo>
                    <a:pt x="36640" y="67490"/>
                    <a:pt x="36658" y="67490"/>
                    <a:pt x="36676" y="67490"/>
                  </a:cubicBezTo>
                  <a:cubicBezTo>
                    <a:pt x="36702" y="67490"/>
                    <a:pt x="36728" y="67490"/>
                    <a:pt x="36754" y="67490"/>
                  </a:cubicBezTo>
                  <a:cubicBezTo>
                    <a:pt x="37604" y="67490"/>
                    <a:pt x="38465" y="67455"/>
                    <a:pt x="39342" y="67390"/>
                  </a:cubicBezTo>
                  <a:cubicBezTo>
                    <a:pt x="41147" y="67257"/>
                    <a:pt x="43081" y="66971"/>
                    <a:pt x="45084" y="66536"/>
                  </a:cubicBezTo>
                  <a:cubicBezTo>
                    <a:pt x="50081" y="65454"/>
                    <a:pt x="59220" y="62647"/>
                    <a:pt x="64276" y="56017"/>
                  </a:cubicBezTo>
                  <a:cubicBezTo>
                    <a:pt x="65282" y="54696"/>
                    <a:pt x="65955" y="53366"/>
                    <a:pt x="66281" y="52056"/>
                  </a:cubicBezTo>
                  <a:cubicBezTo>
                    <a:pt x="66498" y="51194"/>
                    <a:pt x="66522" y="50323"/>
                    <a:pt x="66490" y="49282"/>
                  </a:cubicBezTo>
                  <a:lnTo>
                    <a:pt x="66477" y="48780"/>
                  </a:lnTo>
                  <a:cubicBezTo>
                    <a:pt x="66446" y="47831"/>
                    <a:pt x="66416" y="46851"/>
                    <a:pt x="66596" y="45917"/>
                  </a:cubicBezTo>
                  <a:cubicBezTo>
                    <a:pt x="66750" y="45087"/>
                    <a:pt x="66970" y="44251"/>
                    <a:pt x="67183" y="43440"/>
                  </a:cubicBezTo>
                  <a:lnTo>
                    <a:pt x="67220" y="43290"/>
                  </a:lnTo>
                  <a:cubicBezTo>
                    <a:pt x="67513" y="42189"/>
                    <a:pt x="67841" y="40938"/>
                    <a:pt x="67982" y="39682"/>
                  </a:cubicBezTo>
                  <a:cubicBezTo>
                    <a:pt x="68206" y="37724"/>
                    <a:pt x="68163" y="35554"/>
                    <a:pt x="67850" y="33054"/>
                  </a:cubicBezTo>
                  <a:cubicBezTo>
                    <a:pt x="67350" y="29104"/>
                    <a:pt x="66201" y="24998"/>
                    <a:pt x="64122" y="19736"/>
                  </a:cubicBezTo>
                  <a:cubicBezTo>
                    <a:pt x="62386" y="15358"/>
                    <a:pt x="59653" y="11396"/>
                    <a:pt x="56227" y="8280"/>
                  </a:cubicBezTo>
                  <a:cubicBezTo>
                    <a:pt x="54823" y="7003"/>
                    <a:pt x="53305" y="5858"/>
                    <a:pt x="51686" y="4865"/>
                  </a:cubicBezTo>
                  <a:cubicBezTo>
                    <a:pt x="51100" y="4505"/>
                    <a:pt x="50500" y="4161"/>
                    <a:pt x="49905" y="3846"/>
                  </a:cubicBezTo>
                  <a:lnTo>
                    <a:pt x="49859" y="3801"/>
                  </a:lnTo>
                  <a:lnTo>
                    <a:pt x="49809" y="3801"/>
                  </a:lnTo>
                  <a:cubicBezTo>
                    <a:pt x="45059" y="1306"/>
                    <a:pt x="39706" y="1"/>
                    <a:pt x="34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125;p68">
              <a:extLst>
                <a:ext uri="{FF2B5EF4-FFF2-40B4-BE49-F238E27FC236}">
                  <a16:creationId xmlns:a16="http://schemas.microsoft.com/office/drawing/2014/main" xmlns="" id="{98714815-3CDB-4731-AA88-0EE0885F0D65}"/>
                </a:ext>
              </a:extLst>
            </p:cNvPr>
            <p:cNvSpPr/>
            <p:nvPr/>
          </p:nvSpPr>
          <p:spPr>
            <a:xfrm>
              <a:off x="1495625" y="2517400"/>
              <a:ext cx="148075" cy="106475"/>
            </a:xfrm>
            <a:custGeom>
              <a:avLst/>
              <a:gdLst/>
              <a:ahLst/>
              <a:cxnLst/>
              <a:rect l="l" t="t" r="r" b="b"/>
              <a:pathLst>
                <a:path w="5923" h="4259" extrusionOk="0">
                  <a:moveTo>
                    <a:pt x="5030" y="1"/>
                  </a:moveTo>
                  <a:cubicBezTo>
                    <a:pt x="4961" y="1"/>
                    <a:pt x="4890" y="18"/>
                    <a:pt x="4823" y="57"/>
                  </a:cubicBezTo>
                  <a:cubicBezTo>
                    <a:pt x="4610" y="179"/>
                    <a:pt x="4534" y="453"/>
                    <a:pt x="4667" y="644"/>
                  </a:cubicBezTo>
                  <a:cubicBezTo>
                    <a:pt x="5003" y="1124"/>
                    <a:pt x="5064" y="1732"/>
                    <a:pt x="4847" y="2278"/>
                  </a:cubicBezTo>
                  <a:cubicBezTo>
                    <a:pt x="4630" y="2823"/>
                    <a:pt x="4189" y="3153"/>
                    <a:pt x="3672" y="3307"/>
                  </a:cubicBezTo>
                  <a:cubicBezTo>
                    <a:pt x="3474" y="3366"/>
                    <a:pt x="3275" y="3394"/>
                    <a:pt x="3079" y="3394"/>
                  </a:cubicBezTo>
                  <a:cubicBezTo>
                    <a:pt x="2148" y="3394"/>
                    <a:pt x="1283" y="2772"/>
                    <a:pt x="917" y="1891"/>
                  </a:cubicBezTo>
                  <a:cubicBezTo>
                    <a:pt x="842" y="1711"/>
                    <a:pt x="693" y="1575"/>
                    <a:pt x="503" y="1575"/>
                  </a:cubicBezTo>
                  <a:cubicBezTo>
                    <a:pt x="465" y="1575"/>
                    <a:pt x="427" y="1580"/>
                    <a:pt x="387" y="1591"/>
                  </a:cubicBezTo>
                  <a:cubicBezTo>
                    <a:pt x="187" y="1645"/>
                    <a:pt x="0" y="1904"/>
                    <a:pt x="89" y="2119"/>
                  </a:cubicBezTo>
                  <a:cubicBezTo>
                    <a:pt x="576" y="3288"/>
                    <a:pt x="1625" y="4189"/>
                    <a:pt x="2926" y="4255"/>
                  </a:cubicBezTo>
                  <a:cubicBezTo>
                    <a:pt x="2975" y="4257"/>
                    <a:pt x="3024" y="4258"/>
                    <a:pt x="3073" y="4258"/>
                  </a:cubicBezTo>
                  <a:cubicBezTo>
                    <a:pt x="4318" y="4258"/>
                    <a:pt x="5458" y="3464"/>
                    <a:pt x="5753" y="2252"/>
                  </a:cubicBezTo>
                  <a:cubicBezTo>
                    <a:pt x="5922" y="1561"/>
                    <a:pt x="5822" y="798"/>
                    <a:pt x="5410" y="212"/>
                  </a:cubicBezTo>
                  <a:cubicBezTo>
                    <a:pt x="5318" y="81"/>
                    <a:pt x="5177" y="1"/>
                    <a:pt x="5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126;p68">
              <a:extLst>
                <a:ext uri="{FF2B5EF4-FFF2-40B4-BE49-F238E27FC236}">
                  <a16:creationId xmlns:a16="http://schemas.microsoft.com/office/drawing/2014/main" xmlns="" id="{CB70F17E-6F1A-4008-8B31-444730571A7E}"/>
                </a:ext>
              </a:extLst>
            </p:cNvPr>
            <p:cNvSpPr/>
            <p:nvPr/>
          </p:nvSpPr>
          <p:spPr>
            <a:xfrm>
              <a:off x="243825" y="1225200"/>
              <a:ext cx="1941325" cy="1582150"/>
            </a:xfrm>
            <a:custGeom>
              <a:avLst/>
              <a:gdLst/>
              <a:ahLst/>
              <a:cxnLst/>
              <a:rect l="l" t="t" r="r" b="b"/>
              <a:pathLst>
                <a:path w="77653" h="63286" extrusionOk="0">
                  <a:moveTo>
                    <a:pt x="28058" y="2878"/>
                  </a:moveTo>
                  <a:cubicBezTo>
                    <a:pt x="28417" y="2878"/>
                    <a:pt x="28776" y="2936"/>
                    <a:pt x="29120" y="3051"/>
                  </a:cubicBezTo>
                  <a:cubicBezTo>
                    <a:pt x="28627" y="3055"/>
                    <a:pt x="28136" y="3090"/>
                    <a:pt x="27647" y="3159"/>
                  </a:cubicBezTo>
                  <a:lnTo>
                    <a:pt x="27643" y="3159"/>
                  </a:lnTo>
                  <a:cubicBezTo>
                    <a:pt x="27150" y="3231"/>
                    <a:pt x="26661" y="3329"/>
                    <a:pt x="26179" y="3453"/>
                  </a:cubicBezTo>
                  <a:cubicBezTo>
                    <a:pt x="26503" y="3229"/>
                    <a:pt x="26865" y="3068"/>
                    <a:pt x="27250" y="2977"/>
                  </a:cubicBezTo>
                  <a:cubicBezTo>
                    <a:pt x="27515" y="2911"/>
                    <a:pt x="27786" y="2878"/>
                    <a:pt x="28058" y="2878"/>
                  </a:cubicBezTo>
                  <a:close/>
                  <a:moveTo>
                    <a:pt x="34936" y="0"/>
                  </a:moveTo>
                  <a:cubicBezTo>
                    <a:pt x="34690" y="0"/>
                    <a:pt x="34443" y="5"/>
                    <a:pt x="34195" y="16"/>
                  </a:cubicBezTo>
                  <a:cubicBezTo>
                    <a:pt x="31432" y="137"/>
                    <a:pt x="28595" y="1041"/>
                    <a:pt x="26635" y="2966"/>
                  </a:cubicBezTo>
                  <a:cubicBezTo>
                    <a:pt x="26472" y="3125"/>
                    <a:pt x="26318" y="3290"/>
                    <a:pt x="26170" y="3459"/>
                  </a:cubicBezTo>
                  <a:cubicBezTo>
                    <a:pt x="22861" y="4322"/>
                    <a:pt x="19874" y="6481"/>
                    <a:pt x="17532" y="9038"/>
                  </a:cubicBezTo>
                  <a:cubicBezTo>
                    <a:pt x="14845" y="11967"/>
                    <a:pt x="12818" y="15412"/>
                    <a:pt x="10602" y="18721"/>
                  </a:cubicBezTo>
                  <a:cubicBezTo>
                    <a:pt x="10322" y="19138"/>
                    <a:pt x="10044" y="19553"/>
                    <a:pt x="9755" y="19966"/>
                  </a:cubicBezTo>
                  <a:cubicBezTo>
                    <a:pt x="7193" y="23642"/>
                    <a:pt x="4097" y="27153"/>
                    <a:pt x="0" y="28936"/>
                  </a:cubicBezTo>
                  <a:lnTo>
                    <a:pt x="5127" y="28391"/>
                  </a:lnTo>
                  <a:lnTo>
                    <a:pt x="5127" y="28391"/>
                  </a:lnTo>
                  <a:cubicBezTo>
                    <a:pt x="5108" y="28523"/>
                    <a:pt x="5095" y="28656"/>
                    <a:pt x="5075" y="28791"/>
                  </a:cubicBezTo>
                  <a:cubicBezTo>
                    <a:pt x="4671" y="31984"/>
                    <a:pt x="4289" y="35195"/>
                    <a:pt x="4334" y="38408"/>
                  </a:cubicBezTo>
                  <a:cubicBezTo>
                    <a:pt x="4341" y="39466"/>
                    <a:pt x="4404" y="40522"/>
                    <a:pt x="4521" y="41571"/>
                  </a:cubicBezTo>
                  <a:cubicBezTo>
                    <a:pt x="4621" y="42421"/>
                    <a:pt x="4764" y="43266"/>
                    <a:pt x="4951" y="44100"/>
                  </a:cubicBezTo>
                  <a:cubicBezTo>
                    <a:pt x="5614" y="47044"/>
                    <a:pt x="6861" y="49866"/>
                    <a:pt x="8818" y="52097"/>
                  </a:cubicBezTo>
                  <a:cubicBezTo>
                    <a:pt x="9190" y="52521"/>
                    <a:pt x="9585" y="52923"/>
                    <a:pt x="10005" y="53299"/>
                  </a:cubicBezTo>
                  <a:cubicBezTo>
                    <a:pt x="11362" y="54520"/>
                    <a:pt x="12981" y="55480"/>
                    <a:pt x="14069" y="56946"/>
                  </a:cubicBezTo>
                  <a:cubicBezTo>
                    <a:pt x="15160" y="58413"/>
                    <a:pt x="15523" y="60668"/>
                    <a:pt x="14247" y="61971"/>
                  </a:cubicBezTo>
                  <a:cubicBezTo>
                    <a:pt x="17200" y="59436"/>
                    <a:pt x="19168" y="55773"/>
                    <a:pt x="19640" y="51906"/>
                  </a:cubicBezTo>
                  <a:cubicBezTo>
                    <a:pt x="20663" y="55082"/>
                    <a:pt x="20717" y="58565"/>
                    <a:pt x="19824" y="61780"/>
                  </a:cubicBezTo>
                  <a:cubicBezTo>
                    <a:pt x="19685" y="62284"/>
                    <a:pt x="19520" y="62779"/>
                    <a:pt x="19333" y="63270"/>
                  </a:cubicBezTo>
                  <a:lnTo>
                    <a:pt x="19844" y="63286"/>
                  </a:lnTo>
                  <a:cubicBezTo>
                    <a:pt x="24167" y="61163"/>
                    <a:pt x="27521" y="57144"/>
                    <a:pt x="28853" y="52510"/>
                  </a:cubicBezTo>
                  <a:cubicBezTo>
                    <a:pt x="28903" y="52356"/>
                    <a:pt x="28947" y="52197"/>
                    <a:pt x="28988" y="52039"/>
                  </a:cubicBezTo>
                  <a:cubicBezTo>
                    <a:pt x="29309" y="52871"/>
                    <a:pt x="29477" y="53755"/>
                    <a:pt x="29488" y="54648"/>
                  </a:cubicBezTo>
                  <a:cubicBezTo>
                    <a:pt x="29496" y="55191"/>
                    <a:pt x="29444" y="55734"/>
                    <a:pt x="29335" y="56266"/>
                  </a:cubicBezTo>
                  <a:cubicBezTo>
                    <a:pt x="33270" y="53236"/>
                    <a:pt x="36311" y="49056"/>
                    <a:pt x="38008" y="44387"/>
                  </a:cubicBezTo>
                  <a:cubicBezTo>
                    <a:pt x="38217" y="43800"/>
                    <a:pt x="38410" y="43207"/>
                    <a:pt x="38582" y="42603"/>
                  </a:cubicBezTo>
                  <a:cubicBezTo>
                    <a:pt x="39320" y="45662"/>
                    <a:pt x="39383" y="48845"/>
                    <a:pt x="38769" y="51932"/>
                  </a:cubicBezTo>
                  <a:cubicBezTo>
                    <a:pt x="43557" y="47448"/>
                    <a:pt x="47165" y="41715"/>
                    <a:pt x="49138" y="35456"/>
                  </a:cubicBezTo>
                  <a:cubicBezTo>
                    <a:pt x="49403" y="36249"/>
                    <a:pt x="49664" y="37050"/>
                    <a:pt x="49924" y="37846"/>
                  </a:cubicBezTo>
                  <a:cubicBezTo>
                    <a:pt x="49924" y="37852"/>
                    <a:pt x="49927" y="37859"/>
                    <a:pt x="49931" y="37863"/>
                  </a:cubicBezTo>
                  <a:cubicBezTo>
                    <a:pt x="50737" y="40290"/>
                    <a:pt x="51541" y="42719"/>
                    <a:pt x="52338" y="45145"/>
                  </a:cubicBezTo>
                  <a:cubicBezTo>
                    <a:pt x="53559" y="39942"/>
                    <a:pt x="54109" y="34602"/>
                    <a:pt x="53976" y="29260"/>
                  </a:cubicBezTo>
                  <a:lnTo>
                    <a:pt x="53976" y="29260"/>
                  </a:lnTo>
                  <a:cubicBezTo>
                    <a:pt x="54604" y="33281"/>
                    <a:pt x="55699" y="37216"/>
                    <a:pt x="57235" y="40985"/>
                  </a:cubicBezTo>
                  <a:cubicBezTo>
                    <a:pt x="57454" y="41513"/>
                    <a:pt x="57674" y="42036"/>
                    <a:pt x="57908" y="42556"/>
                  </a:cubicBezTo>
                  <a:cubicBezTo>
                    <a:pt x="58328" y="41207"/>
                    <a:pt x="59633" y="36477"/>
                    <a:pt x="60192" y="34604"/>
                  </a:cubicBezTo>
                  <a:cubicBezTo>
                    <a:pt x="60239" y="34441"/>
                    <a:pt x="60279" y="34304"/>
                    <a:pt x="60318" y="34191"/>
                  </a:cubicBezTo>
                  <a:cubicBezTo>
                    <a:pt x="61134" y="37496"/>
                    <a:pt x="62197" y="41050"/>
                    <a:pt x="63035" y="44381"/>
                  </a:cubicBezTo>
                  <a:cubicBezTo>
                    <a:pt x="63081" y="44554"/>
                    <a:pt x="63129" y="44728"/>
                    <a:pt x="63168" y="44902"/>
                  </a:cubicBezTo>
                  <a:cubicBezTo>
                    <a:pt x="67174" y="39831"/>
                    <a:pt x="67296" y="33355"/>
                    <a:pt x="66055" y="28967"/>
                  </a:cubicBezTo>
                  <a:cubicBezTo>
                    <a:pt x="65784" y="28011"/>
                    <a:pt x="65449" y="27157"/>
                    <a:pt x="65073" y="26431"/>
                  </a:cubicBezTo>
                  <a:lnTo>
                    <a:pt x="65073" y="26431"/>
                  </a:lnTo>
                  <a:cubicBezTo>
                    <a:pt x="65074" y="26432"/>
                    <a:pt x="69214" y="31644"/>
                    <a:pt x="67648" y="43386"/>
                  </a:cubicBezTo>
                  <a:cubicBezTo>
                    <a:pt x="67793" y="42621"/>
                    <a:pt x="69974" y="40040"/>
                    <a:pt x="71043" y="38452"/>
                  </a:cubicBezTo>
                  <a:cubicBezTo>
                    <a:pt x="71356" y="37985"/>
                    <a:pt x="71576" y="37611"/>
                    <a:pt x="71617" y="37385"/>
                  </a:cubicBezTo>
                  <a:lnTo>
                    <a:pt x="71617" y="37385"/>
                  </a:lnTo>
                  <a:cubicBezTo>
                    <a:pt x="71226" y="40296"/>
                    <a:pt x="72558" y="43412"/>
                    <a:pt x="74993" y="45069"/>
                  </a:cubicBezTo>
                  <a:cubicBezTo>
                    <a:pt x="75669" y="44037"/>
                    <a:pt x="76207" y="42918"/>
                    <a:pt x="76592" y="41745"/>
                  </a:cubicBezTo>
                  <a:cubicBezTo>
                    <a:pt x="77472" y="39101"/>
                    <a:pt x="77652" y="36192"/>
                    <a:pt x="77352" y="33396"/>
                  </a:cubicBezTo>
                  <a:cubicBezTo>
                    <a:pt x="77285" y="32749"/>
                    <a:pt x="77192" y="32110"/>
                    <a:pt x="77079" y="31474"/>
                  </a:cubicBezTo>
                  <a:cubicBezTo>
                    <a:pt x="76711" y="29377"/>
                    <a:pt x="76125" y="27318"/>
                    <a:pt x="75464" y="25286"/>
                  </a:cubicBezTo>
                  <a:lnTo>
                    <a:pt x="75464" y="25282"/>
                  </a:lnTo>
                  <a:cubicBezTo>
                    <a:pt x="75071" y="24076"/>
                    <a:pt x="74647" y="22881"/>
                    <a:pt x="74230" y="21682"/>
                  </a:cubicBezTo>
                  <a:lnTo>
                    <a:pt x="74230" y="21682"/>
                  </a:lnTo>
                  <a:cubicBezTo>
                    <a:pt x="75141" y="23168"/>
                    <a:pt x="76047" y="24656"/>
                    <a:pt x="76950" y="26145"/>
                  </a:cubicBezTo>
                  <a:cubicBezTo>
                    <a:pt x="76544" y="18228"/>
                    <a:pt x="71639" y="10698"/>
                    <a:pt x="64571" y="7126"/>
                  </a:cubicBezTo>
                  <a:cubicBezTo>
                    <a:pt x="61363" y="5508"/>
                    <a:pt x="57821" y="4678"/>
                    <a:pt x="54319" y="3863"/>
                  </a:cubicBezTo>
                  <a:lnTo>
                    <a:pt x="43077" y="1248"/>
                  </a:lnTo>
                  <a:cubicBezTo>
                    <a:pt x="40396" y="626"/>
                    <a:pt x="37680" y="0"/>
                    <a:pt x="34936" y="0"/>
                  </a:cubicBezTo>
                  <a:close/>
                </a:path>
              </a:pathLst>
            </a:custGeom>
            <a:solidFill>
              <a:srgbClr val="CD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127;p68">
              <a:extLst>
                <a:ext uri="{FF2B5EF4-FFF2-40B4-BE49-F238E27FC236}">
                  <a16:creationId xmlns:a16="http://schemas.microsoft.com/office/drawing/2014/main" xmlns="" id="{056DD7A3-7F28-498D-BAC2-73A892A8F61F}"/>
                </a:ext>
              </a:extLst>
            </p:cNvPr>
            <p:cNvSpPr/>
            <p:nvPr/>
          </p:nvSpPr>
          <p:spPr>
            <a:xfrm>
              <a:off x="890600" y="1291450"/>
              <a:ext cx="88850" cy="25875"/>
            </a:xfrm>
            <a:custGeom>
              <a:avLst/>
              <a:gdLst/>
              <a:ahLst/>
              <a:cxnLst/>
              <a:rect l="l" t="t" r="r" b="b"/>
              <a:pathLst>
                <a:path w="3554" h="1035" extrusionOk="0">
                  <a:moveTo>
                    <a:pt x="2194" y="0"/>
                  </a:moveTo>
                  <a:cubicBezTo>
                    <a:pt x="1488" y="0"/>
                    <a:pt x="783" y="207"/>
                    <a:pt x="195" y="605"/>
                  </a:cubicBezTo>
                  <a:cubicBezTo>
                    <a:pt x="0" y="736"/>
                    <a:pt x="91" y="1035"/>
                    <a:pt x="307" y="1035"/>
                  </a:cubicBezTo>
                  <a:cubicBezTo>
                    <a:pt x="327" y="1035"/>
                    <a:pt x="349" y="1032"/>
                    <a:pt x="371" y="1026"/>
                  </a:cubicBezTo>
                  <a:cubicBezTo>
                    <a:pt x="632" y="961"/>
                    <a:pt x="853" y="907"/>
                    <a:pt x="1099" y="857"/>
                  </a:cubicBezTo>
                  <a:cubicBezTo>
                    <a:pt x="1342" y="807"/>
                    <a:pt x="1557" y="740"/>
                    <a:pt x="1776" y="740"/>
                  </a:cubicBezTo>
                  <a:cubicBezTo>
                    <a:pt x="1802" y="740"/>
                    <a:pt x="1826" y="736"/>
                    <a:pt x="1847" y="730"/>
                  </a:cubicBezTo>
                  <a:lnTo>
                    <a:pt x="1847" y="730"/>
                  </a:lnTo>
                  <a:cubicBezTo>
                    <a:pt x="2311" y="667"/>
                    <a:pt x="2779" y="633"/>
                    <a:pt x="3249" y="629"/>
                  </a:cubicBezTo>
                  <a:cubicBezTo>
                    <a:pt x="3512" y="627"/>
                    <a:pt x="3554" y="260"/>
                    <a:pt x="3308" y="179"/>
                  </a:cubicBezTo>
                  <a:cubicBezTo>
                    <a:pt x="2948" y="59"/>
                    <a:pt x="2571" y="0"/>
                    <a:pt x="2194" y="0"/>
                  </a:cubicBezTo>
                  <a:close/>
                </a:path>
              </a:pathLst>
            </a:custGeom>
            <a:solidFill>
              <a:srgbClr val="3F1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128;p68">
              <a:extLst>
                <a:ext uri="{FF2B5EF4-FFF2-40B4-BE49-F238E27FC236}">
                  <a16:creationId xmlns:a16="http://schemas.microsoft.com/office/drawing/2014/main" xmlns="" id="{28C9881A-920D-416E-AD6C-D57431D81C74}"/>
                </a:ext>
              </a:extLst>
            </p:cNvPr>
            <p:cNvSpPr/>
            <p:nvPr/>
          </p:nvSpPr>
          <p:spPr>
            <a:xfrm>
              <a:off x="235950" y="1219675"/>
              <a:ext cx="1957925" cy="1593275"/>
            </a:xfrm>
            <a:custGeom>
              <a:avLst/>
              <a:gdLst/>
              <a:ahLst/>
              <a:cxnLst/>
              <a:rect l="l" t="t" r="r" b="b"/>
              <a:pathLst>
                <a:path w="78317" h="63731" extrusionOk="0">
                  <a:moveTo>
                    <a:pt x="35343" y="457"/>
                  </a:moveTo>
                  <a:cubicBezTo>
                    <a:pt x="36040" y="457"/>
                    <a:pt x="36736" y="497"/>
                    <a:pt x="37422" y="569"/>
                  </a:cubicBezTo>
                  <a:cubicBezTo>
                    <a:pt x="39318" y="769"/>
                    <a:pt x="41180" y="1193"/>
                    <a:pt x="43035" y="1623"/>
                  </a:cubicBezTo>
                  <a:cubicBezTo>
                    <a:pt x="44891" y="2055"/>
                    <a:pt x="46729" y="2481"/>
                    <a:pt x="48575" y="2911"/>
                  </a:cubicBezTo>
                  <a:cubicBezTo>
                    <a:pt x="52186" y="3750"/>
                    <a:pt x="55836" y="4493"/>
                    <a:pt x="59401" y="5514"/>
                  </a:cubicBezTo>
                  <a:cubicBezTo>
                    <a:pt x="62512" y="6409"/>
                    <a:pt x="65497" y="7652"/>
                    <a:pt x="68084" y="9620"/>
                  </a:cubicBezTo>
                  <a:cubicBezTo>
                    <a:pt x="72699" y="13133"/>
                    <a:pt x="75903" y="18466"/>
                    <a:pt x="76809" y="24193"/>
                  </a:cubicBezTo>
                  <a:cubicBezTo>
                    <a:pt x="76874" y="24605"/>
                    <a:pt x="76926" y="25019"/>
                    <a:pt x="76966" y="25434"/>
                  </a:cubicBezTo>
                  <a:lnTo>
                    <a:pt x="76966" y="25434"/>
                  </a:lnTo>
                  <a:cubicBezTo>
                    <a:pt x="76225" y="24219"/>
                    <a:pt x="75484" y="23004"/>
                    <a:pt x="74743" y="21786"/>
                  </a:cubicBezTo>
                  <a:cubicBezTo>
                    <a:pt x="74698" y="21714"/>
                    <a:pt x="74625" y="21682"/>
                    <a:pt x="74551" y="21682"/>
                  </a:cubicBezTo>
                  <a:cubicBezTo>
                    <a:pt x="74409" y="21682"/>
                    <a:pt x="74265" y="21798"/>
                    <a:pt x="74324" y="21964"/>
                  </a:cubicBezTo>
                  <a:cubicBezTo>
                    <a:pt x="75649" y="25764"/>
                    <a:pt x="77000" y="29592"/>
                    <a:pt x="77439" y="33615"/>
                  </a:cubicBezTo>
                  <a:cubicBezTo>
                    <a:pt x="77843" y="37513"/>
                    <a:pt x="77352" y="41597"/>
                    <a:pt x="75243" y="44965"/>
                  </a:cubicBezTo>
                  <a:lnTo>
                    <a:pt x="75243" y="44965"/>
                  </a:lnTo>
                  <a:cubicBezTo>
                    <a:pt x="72979" y="43292"/>
                    <a:pt x="71811" y="40391"/>
                    <a:pt x="72160" y="37606"/>
                  </a:cubicBezTo>
                  <a:cubicBezTo>
                    <a:pt x="72178" y="37462"/>
                    <a:pt x="72055" y="37382"/>
                    <a:pt x="71933" y="37382"/>
                  </a:cubicBezTo>
                  <a:cubicBezTo>
                    <a:pt x="71835" y="37382"/>
                    <a:pt x="71737" y="37433"/>
                    <a:pt x="71712" y="37543"/>
                  </a:cubicBezTo>
                  <a:cubicBezTo>
                    <a:pt x="71563" y="38162"/>
                    <a:pt x="71039" y="38749"/>
                    <a:pt x="70670" y="39257"/>
                  </a:cubicBezTo>
                  <a:cubicBezTo>
                    <a:pt x="70257" y="39824"/>
                    <a:pt x="69827" y="40380"/>
                    <a:pt x="69405" y="40943"/>
                  </a:cubicBezTo>
                  <a:cubicBezTo>
                    <a:pt x="69037" y="41432"/>
                    <a:pt x="68668" y="41924"/>
                    <a:pt x="68327" y="42435"/>
                  </a:cubicBezTo>
                  <a:lnTo>
                    <a:pt x="68327" y="42435"/>
                  </a:lnTo>
                  <a:cubicBezTo>
                    <a:pt x="68669" y="39180"/>
                    <a:pt x="68642" y="35868"/>
                    <a:pt x="67987" y="32657"/>
                  </a:cubicBezTo>
                  <a:cubicBezTo>
                    <a:pt x="67606" y="30806"/>
                    <a:pt x="67020" y="28949"/>
                    <a:pt x="66077" y="27302"/>
                  </a:cubicBezTo>
                  <a:cubicBezTo>
                    <a:pt x="65929" y="27040"/>
                    <a:pt x="65773" y="26781"/>
                    <a:pt x="65588" y="26543"/>
                  </a:cubicBezTo>
                  <a:lnTo>
                    <a:pt x="65588" y="26543"/>
                  </a:lnTo>
                  <a:cubicBezTo>
                    <a:pt x="65587" y="26542"/>
                    <a:pt x="65587" y="26540"/>
                    <a:pt x="65586" y="26539"/>
                  </a:cubicBezTo>
                  <a:lnTo>
                    <a:pt x="65585" y="26540"/>
                  </a:lnTo>
                  <a:lnTo>
                    <a:pt x="65585" y="26540"/>
                  </a:lnTo>
                  <a:cubicBezTo>
                    <a:pt x="65573" y="26524"/>
                    <a:pt x="65561" y="26509"/>
                    <a:pt x="65549" y="26494"/>
                  </a:cubicBezTo>
                  <a:cubicBezTo>
                    <a:pt x="65496" y="26426"/>
                    <a:pt x="65438" y="26398"/>
                    <a:pt x="65383" y="26398"/>
                  </a:cubicBezTo>
                  <a:cubicBezTo>
                    <a:pt x="65232" y="26398"/>
                    <a:pt x="65107" y="26609"/>
                    <a:pt x="65188" y="26770"/>
                  </a:cubicBezTo>
                  <a:cubicBezTo>
                    <a:pt x="66270" y="28883"/>
                    <a:pt x="66744" y="31312"/>
                    <a:pt x="66824" y="33674"/>
                  </a:cubicBezTo>
                  <a:cubicBezTo>
                    <a:pt x="66907" y="36144"/>
                    <a:pt x="66524" y="38634"/>
                    <a:pt x="65623" y="40941"/>
                  </a:cubicBezTo>
                  <a:cubicBezTo>
                    <a:pt x="65110" y="42246"/>
                    <a:pt x="64428" y="43479"/>
                    <a:pt x="63594" y="44607"/>
                  </a:cubicBezTo>
                  <a:lnTo>
                    <a:pt x="63594" y="44607"/>
                  </a:lnTo>
                  <a:cubicBezTo>
                    <a:pt x="62739" y="41175"/>
                    <a:pt x="61705" y="37786"/>
                    <a:pt x="60852" y="34352"/>
                  </a:cubicBezTo>
                  <a:cubicBezTo>
                    <a:pt x="60826" y="34240"/>
                    <a:pt x="60735" y="34188"/>
                    <a:pt x="60642" y="34188"/>
                  </a:cubicBezTo>
                  <a:cubicBezTo>
                    <a:pt x="60545" y="34188"/>
                    <a:pt x="60444" y="34245"/>
                    <a:pt x="60411" y="34352"/>
                  </a:cubicBezTo>
                  <a:cubicBezTo>
                    <a:pt x="59604" y="36923"/>
                    <a:pt x="58956" y="39542"/>
                    <a:pt x="58184" y="42124"/>
                  </a:cubicBezTo>
                  <a:lnTo>
                    <a:pt x="58184" y="42124"/>
                  </a:lnTo>
                  <a:cubicBezTo>
                    <a:pt x="56422" y="38070"/>
                    <a:pt x="55199" y="33787"/>
                    <a:pt x="54511" y="29422"/>
                  </a:cubicBezTo>
                  <a:cubicBezTo>
                    <a:pt x="54492" y="29310"/>
                    <a:pt x="54402" y="29259"/>
                    <a:pt x="54307" y="29259"/>
                  </a:cubicBezTo>
                  <a:cubicBezTo>
                    <a:pt x="54186" y="29259"/>
                    <a:pt x="54057" y="29342"/>
                    <a:pt x="54061" y="29483"/>
                  </a:cubicBezTo>
                  <a:cubicBezTo>
                    <a:pt x="54182" y="34534"/>
                    <a:pt x="53696" y="39579"/>
                    <a:pt x="52612" y="44513"/>
                  </a:cubicBezTo>
                  <a:lnTo>
                    <a:pt x="52612" y="44513"/>
                  </a:lnTo>
                  <a:cubicBezTo>
                    <a:pt x="51638" y="41547"/>
                    <a:pt x="50663" y="38580"/>
                    <a:pt x="49672" y="35618"/>
                  </a:cubicBezTo>
                  <a:cubicBezTo>
                    <a:pt x="49636" y="35510"/>
                    <a:pt x="49542" y="35454"/>
                    <a:pt x="49448" y="35454"/>
                  </a:cubicBezTo>
                  <a:cubicBezTo>
                    <a:pt x="49356" y="35454"/>
                    <a:pt x="49265" y="35508"/>
                    <a:pt x="49231" y="35618"/>
                  </a:cubicBezTo>
                  <a:cubicBezTo>
                    <a:pt x="47325" y="41644"/>
                    <a:pt x="43958" y="47102"/>
                    <a:pt x="39432" y="51504"/>
                  </a:cubicBezTo>
                  <a:lnTo>
                    <a:pt x="39432" y="51504"/>
                  </a:lnTo>
                  <a:cubicBezTo>
                    <a:pt x="39906" y="48603"/>
                    <a:pt x="39801" y="45633"/>
                    <a:pt x="39116" y="42768"/>
                  </a:cubicBezTo>
                  <a:cubicBezTo>
                    <a:pt x="39089" y="42657"/>
                    <a:pt x="38996" y="42603"/>
                    <a:pt x="38901" y="42603"/>
                  </a:cubicBezTo>
                  <a:cubicBezTo>
                    <a:pt x="38803" y="42603"/>
                    <a:pt x="38704" y="42660"/>
                    <a:pt x="38673" y="42768"/>
                  </a:cubicBezTo>
                  <a:cubicBezTo>
                    <a:pt x="37193" y="47956"/>
                    <a:pt x="34151" y="52557"/>
                    <a:pt x="29967" y="55949"/>
                  </a:cubicBezTo>
                  <a:lnTo>
                    <a:pt x="29967" y="55949"/>
                  </a:lnTo>
                  <a:cubicBezTo>
                    <a:pt x="30119" y="54683"/>
                    <a:pt x="29974" y="53405"/>
                    <a:pt x="29522" y="52201"/>
                  </a:cubicBezTo>
                  <a:cubicBezTo>
                    <a:pt x="29484" y="52097"/>
                    <a:pt x="29383" y="52038"/>
                    <a:pt x="29285" y="52038"/>
                  </a:cubicBezTo>
                  <a:cubicBezTo>
                    <a:pt x="29196" y="52038"/>
                    <a:pt x="29109" y="52088"/>
                    <a:pt x="29079" y="52201"/>
                  </a:cubicBezTo>
                  <a:cubicBezTo>
                    <a:pt x="28041" y="56194"/>
                    <a:pt x="25521" y="59768"/>
                    <a:pt x="22118" y="62097"/>
                  </a:cubicBezTo>
                  <a:cubicBezTo>
                    <a:pt x="21651" y="62420"/>
                    <a:pt x="21165" y="62718"/>
                    <a:pt x="20665" y="62987"/>
                  </a:cubicBezTo>
                  <a:cubicBezTo>
                    <a:pt x="20502" y="63079"/>
                    <a:pt x="20270" y="63246"/>
                    <a:pt x="20104" y="63279"/>
                  </a:cubicBezTo>
                  <a:cubicBezTo>
                    <a:pt x="20059" y="63287"/>
                    <a:pt x="20016" y="63291"/>
                    <a:pt x="19973" y="63291"/>
                  </a:cubicBezTo>
                  <a:cubicBezTo>
                    <a:pt x="19971" y="63291"/>
                    <a:pt x="19969" y="63291"/>
                    <a:pt x="19966" y="63291"/>
                  </a:cubicBezTo>
                  <a:lnTo>
                    <a:pt x="19966" y="63291"/>
                  </a:lnTo>
                  <a:cubicBezTo>
                    <a:pt x="21260" y="59695"/>
                    <a:pt x="21330" y="55712"/>
                    <a:pt x="20176" y="52068"/>
                  </a:cubicBezTo>
                  <a:cubicBezTo>
                    <a:pt x="20140" y="51954"/>
                    <a:pt x="20056" y="51904"/>
                    <a:pt x="19971" y="51904"/>
                  </a:cubicBezTo>
                  <a:cubicBezTo>
                    <a:pt x="19859" y="51904"/>
                    <a:pt x="19744" y="51989"/>
                    <a:pt x="19726" y="52129"/>
                  </a:cubicBezTo>
                  <a:cubicBezTo>
                    <a:pt x="19304" y="55460"/>
                    <a:pt x="17779" y="58599"/>
                    <a:pt x="15468" y="61016"/>
                  </a:cubicBezTo>
                  <a:lnTo>
                    <a:pt x="15468" y="61016"/>
                  </a:lnTo>
                  <a:cubicBezTo>
                    <a:pt x="15819" y="59727"/>
                    <a:pt x="15411" y="58227"/>
                    <a:pt x="14645" y="57139"/>
                  </a:cubicBezTo>
                  <a:cubicBezTo>
                    <a:pt x="13268" y="55193"/>
                    <a:pt x="11023" y="54074"/>
                    <a:pt x="9433" y="52316"/>
                  </a:cubicBezTo>
                  <a:cubicBezTo>
                    <a:pt x="5957" y="48473"/>
                    <a:pt x="4871" y="43129"/>
                    <a:pt x="4875" y="38091"/>
                  </a:cubicBezTo>
                  <a:cubicBezTo>
                    <a:pt x="4875" y="34916"/>
                    <a:pt x="5266" y="31755"/>
                    <a:pt x="5670" y="28612"/>
                  </a:cubicBezTo>
                  <a:cubicBezTo>
                    <a:pt x="5685" y="28501"/>
                    <a:pt x="5564" y="28383"/>
                    <a:pt x="5456" y="28383"/>
                  </a:cubicBezTo>
                  <a:cubicBezTo>
                    <a:pt x="5451" y="28383"/>
                    <a:pt x="5447" y="28383"/>
                    <a:pt x="5442" y="28384"/>
                  </a:cubicBezTo>
                  <a:lnTo>
                    <a:pt x="1580" y="28795"/>
                  </a:lnTo>
                  <a:lnTo>
                    <a:pt x="1580" y="28795"/>
                  </a:lnTo>
                  <a:cubicBezTo>
                    <a:pt x="6937" y="25923"/>
                    <a:pt x="10210" y="20414"/>
                    <a:pt x="13467" y="15473"/>
                  </a:cubicBezTo>
                  <a:cubicBezTo>
                    <a:pt x="15340" y="12624"/>
                    <a:pt x="17335" y="9796"/>
                    <a:pt x="19931" y="7549"/>
                  </a:cubicBezTo>
                  <a:cubicBezTo>
                    <a:pt x="21152" y="6494"/>
                    <a:pt x="22499" y="5566"/>
                    <a:pt x="23959" y="4860"/>
                  </a:cubicBezTo>
                  <a:cubicBezTo>
                    <a:pt x="24673" y="4512"/>
                    <a:pt x="25418" y="4223"/>
                    <a:pt x="26185" y="4000"/>
                  </a:cubicBezTo>
                  <a:cubicBezTo>
                    <a:pt x="26320" y="3963"/>
                    <a:pt x="26507" y="3943"/>
                    <a:pt x="26624" y="3858"/>
                  </a:cubicBezTo>
                  <a:cubicBezTo>
                    <a:pt x="26742" y="3774"/>
                    <a:pt x="26891" y="3574"/>
                    <a:pt x="27015" y="3446"/>
                  </a:cubicBezTo>
                  <a:cubicBezTo>
                    <a:pt x="27322" y="3137"/>
                    <a:pt x="27650" y="2852"/>
                    <a:pt x="27999" y="2594"/>
                  </a:cubicBezTo>
                  <a:cubicBezTo>
                    <a:pt x="30124" y="1019"/>
                    <a:pt x="32741" y="457"/>
                    <a:pt x="35343" y="457"/>
                  </a:cubicBezTo>
                  <a:close/>
                  <a:moveTo>
                    <a:pt x="35266" y="0"/>
                  </a:moveTo>
                  <a:cubicBezTo>
                    <a:pt x="33584" y="0"/>
                    <a:pt x="31913" y="232"/>
                    <a:pt x="30309" y="836"/>
                  </a:cubicBezTo>
                  <a:cubicBezTo>
                    <a:pt x="29601" y="1104"/>
                    <a:pt x="28910" y="1436"/>
                    <a:pt x="28273" y="1849"/>
                  </a:cubicBezTo>
                  <a:cubicBezTo>
                    <a:pt x="27634" y="2262"/>
                    <a:pt x="27067" y="2781"/>
                    <a:pt x="26505" y="3315"/>
                  </a:cubicBezTo>
                  <a:cubicBezTo>
                    <a:pt x="26227" y="3578"/>
                    <a:pt x="25823" y="3624"/>
                    <a:pt x="25464" y="3748"/>
                  </a:cubicBezTo>
                  <a:cubicBezTo>
                    <a:pt x="25106" y="3869"/>
                    <a:pt x="24721" y="4019"/>
                    <a:pt x="24356" y="4176"/>
                  </a:cubicBezTo>
                  <a:cubicBezTo>
                    <a:pt x="23620" y="4495"/>
                    <a:pt x="22907" y="4866"/>
                    <a:pt x="22225" y="5292"/>
                  </a:cubicBezTo>
                  <a:cubicBezTo>
                    <a:pt x="19368" y="7052"/>
                    <a:pt x="17100" y="9550"/>
                    <a:pt x="15136" y="12238"/>
                  </a:cubicBezTo>
                  <a:cubicBezTo>
                    <a:pt x="11182" y="17649"/>
                    <a:pt x="8160" y="24189"/>
                    <a:pt x="2290" y="27856"/>
                  </a:cubicBezTo>
                  <a:cubicBezTo>
                    <a:pt x="1621" y="28273"/>
                    <a:pt x="921" y="28642"/>
                    <a:pt x="198" y="28959"/>
                  </a:cubicBezTo>
                  <a:cubicBezTo>
                    <a:pt x="0" y="29048"/>
                    <a:pt x="85" y="29389"/>
                    <a:pt x="294" y="29389"/>
                  </a:cubicBezTo>
                  <a:cubicBezTo>
                    <a:pt x="301" y="29389"/>
                    <a:pt x="308" y="29388"/>
                    <a:pt x="315" y="29387"/>
                  </a:cubicBezTo>
                  <a:cubicBezTo>
                    <a:pt x="1937" y="29212"/>
                    <a:pt x="3557" y="29039"/>
                    <a:pt x="5179" y="28870"/>
                  </a:cubicBezTo>
                  <a:lnTo>
                    <a:pt x="5179" y="28870"/>
                  </a:lnTo>
                  <a:cubicBezTo>
                    <a:pt x="4508" y="34082"/>
                    <a:pt x="3879" y="39464"/>
                    <a:pt x="5105" y="44638"/>
                  </a:cubicBezTo>
                  <a:cubicBezTo>
                    <a:pt x="5638" y="46894"/>
                    <a:pt x="6520" y="49092"/>
                    <a:pt x="7830" y="51010"/>
                  </a:cubicBezTo>
                  <a:cubicBezTo>
                    <a:pt x="8497" y="51992"/>
                    <a:pt x="9279" y="52890"/>
                    <a:pt x="10159" y="53685"/>
                  </a:cubicBezTo>
                  <a:cubicBezTo>
                    <a:pt x="11015" y="54454"/>
                    <a:pt x="11962" y="55110"/>
                    <a:pt x="12829" y="55866"/>
                  </a:cubicBezTo>
                  <a:cubicBezTo>
                    <a:pt x="13752" y="56670"/>
                    <a:pt x="14580" y="57595"/>
                    <a:pt x="14945" y="58790"/>
                  </a:cubicBezTo>
                  <a:cubicBezTo>
                    <a:pt x="15280" y="59887"/>
                    <a:pt x="15223" y="61145"/>
                    <a:pt x="14412" y="62023"/>
                  </a:cubicBezTo>
                  <a:lnTo>
                    <a:pt x="14412" y="62023"/>
                  </a:lnTo>
                  <a:cubicBezTo>
                    <a:pt x="14409" y="62026"/>
                    <a:pt x="14405" y="62029"/>
                    <a:pt x="14402" y="62032"/>
                  </a:cubicBezTo>
                  <a:lnTo>
                    <a:pt x="14403" y="62033"/>
                  </a:lnTo>
                  <a:lnTo>
                    <a:pt x="14403" y="62033"/>
                  </a:lnTo>
                  <a:cubicBezTo>
                    <a:pt x="14402" y="62033"/>
                    <a:pt x="14402" y="62033"/>
                    <a:pt x="14402" y="62034"/>
                  </a:cubicBezTo>
                  <a:cubicBezTo>
                    <a:pt x="14244" y="62202"/>
                    <a:pt x="14391" y="62418"/>
                    <a:pt x="14567" y="62418"/>
                  </a:cubicBezTo>
                  <a:cubicBezTo>
                    <a:pt x="14619" y="62418"/>
                    <a:pt x="14673" y="62399"/>
                    <a:pt x="14723" y="62355"/>
                  </a:cubicBezTo>
                  <a:cubicBezTo>
                    <a:pt x="17461" y="59987"/>
                    <a:pt x="19327" y="56723"/>
                    <a:pt x="20016" y="53181"/>
                  </a:cubicBezTo>
                  <a:lnTo>
                    <a:pt x="20016" y="53181"/>
                  </a:lnTo>
                  <a:cubicBezTo>
                    <a:pt x="20866" y="56570"/>
                    <a:pt x="20665" y="60147"/>
                    <a:pt x="19427" y="63431"/>
                  </a:cubicBezTo>
                  <a:cubicBezTo>
                    <a:pt x="19370" y="63578"/>
                    <a:pt x="19511" y="63717"/>
                    <a:pt x="19648" y="63722"/>
                  </a:cubicBezTo>
                  <a:cubicBezTo>
                    <a:pt x="19754" y="63725"/>
                    <a:pt x="19847" y="63730"/>
                    <a:pt x="19934" y="63730"/>
                  </a:cubicBezTo>
                  <a:cubicBezTo>
                    <a:pt x="20119" y="63730"/>
                    <a:pt x="20279" y="63708"/>
                    <a:pt x="20485" y="63604"/>
                  </a:cubicBezTo>
                  <a:cubicBezTo>
                    <a:pt x="20954" y="63363"/>
                    <a:pt x="21412" y="63103"/>
                    <a:pt x="21858" y="62818"/>
                  </a:cubicBezTo>
                  <a:cubicBezTo>
                    <a:pt x="22768" y="62240"/>
                    <a:pt x="23622" y="61580"/>
                    <a:pt x="24410" y="60845"/>
                  </a:cubicBezTo>
                  <a:cubicBezTo>
                    <a:pt x="25979" y="59388"/>
                    <a:pt x="27274" y="57660"/>
                    <a:pt x="28234" y="55746"/>
                  </a:cubicBezTo>
                  <a:cubicBezTo>
                    <a:pt x="28668" y="54878"/>
                    <a:pt x="29030" y="53977"/>
                    <a:pt x="29315" y="53050"/>
                  </a:cubicBezTo>
                  <a:lnTo>
                    <a:pt x="29315" y="53050"/>
                  </a:lnTo>
                  <a:cubicBezTo>
                    <a:pt x="29610" y="54150"/>
                    <a:pt x="29649" y="55307"/>
                    <a:pt x="29429" y="56431"/>
                  </a:cubicBezTo>
                  <a:cubicBezTo>
                    <a:pt x="29396" y="56598"/>
                    <a:pt x="29514" y="56710"/>
                    <a:pt x="29649" y="56710"/>
                  </a:cubicBezTo>
                  <a:cubicBezTo>
                    <a:pt x="29703" y="56710"/>
                    <a:pt x="29760" y="56692"/>
                    <a:pt x="29811" y="56652"/>
                  </a:cubicBezTo>
                  <a:cubicBezTo>
                    <a:pt x="33257" y="53978"/>
                    <a:pt x="35994" y="50502"/>
                    <a:pt x="37789" y="46526"/>
                  </a:cubicBezTo>
                  <a:cubicBezTo>
                    <a:pt x="38197" y="45619"/>
                    <a:pt x="38554" y="44688"/>
                    <a:pt x="38859" y="43740"/>
                  </a:cubicBezTo>
                  <a:lnTo>
                    <a:pt x="38859" y="43740"/>
                  </a:lnTo>
                  <a:cubicBezTo>
                    <a:pt x="39402" y="46496"/>
                    <a:pt x="39403" y="49334"/>
                    <a:pt x="38862" y="52097"/>
                  </a:cubicBezTo>
                  <a:cubicBezTo>
                    <a:pt x="38831" y="52254"/>
                    <a:pt x="38953" y="52384"/>
                    <a:pt x="39089" y="52384"/>
                  </a:cubicBezTo>
                  <a:cubicBezTo>
                    <a:pt x="39142" y="52384"/>
                    <a:pt x="39198" y="52364"/>
                    <a:pt x="39246" y="52318"/>
                  </a:cubicBezTo>
                  <a:cubicBezTo>
                    <a:pt x="43020" y="48768"/>
                    <a:pt x="46049" y="44499"/>
                    <a:pt x="48152" y="39763"/>
                  </a:cubicBezTo>
                  <a:cubicBezTo>
                    <a:pt x="48637" y="38665"/>
                    <a:pt x="49072" y="37546"/>
                    <a:pt x="49455" y="36408"/>
                  </a:cubicBezTo>
                  <a:lnTo>
                    <a:pt x="49455" y="36408"/>
                  </a:lnTo>
                  <a:cubicBezTo>
                    <a:pt x="50457" y="39412"/>
                    <a:pt x="51442" y="42420"/>
                    <a:pt x="52431" y="45429"/>
                  </a:cubicBezTo>
                  <a:cubicBezTo>
                    <a:pt x="52466" y="45535"/>
                    <a:pt x="52569" y="45593"/>
                    <a:pt x="52667" y="45593"/>
                  </a:cubicBezTo>
                  <a:cubicBezTo>
                    <a:pt x="52759" y="45593"/>
                    <a:pt x="52848" y="45542"/>
                    <a:pt x="52875" y="45429"/>
                  </a:cubicBezTo>
                  <a:cubicBezTo>
                    <a:pt x="53898" y="41041"/>
                    <a:pt x="54453" y="36559"/>
                    <a:pt x="54528" y="32058"/>
                  </a:cubicBezTo>
                  <a:lnTo>
                    <a:pt x="54528" y="32058"/>
                  </a:lnTo>
                  <a:cubicBezTo>
                    <a:pt x="55300" y="35781"/>
                    <a:pt x="56467" y="39421"/>
                    <a:pt x="58028" y="42892"/>
                  </a:cubicBezTo>
                  <a:cubicBezTo>
                    <a:pt x="58063" y="42972"/>
                    <a:pt x="58132" y="43006"/>
                    <a:pt x="58205" y="43006"/>
                  </a:cubicBezTo>
                  <a:cubicBezTo>
                    <a:pt x="58307" y="43006"/>
                    <a:pt x="58415" y="42939"/>
                    <a:pt x="58447" y="42837"/>
                  </a:cubicBezTo>
                  <a:cubicBezTo>
                    <a:pt x="59220" y="40327"/>
                    <a:pt x="59853" y="37774"/>
                    <a:pt x="60611" y="35259"/>
                  </a:cubicBezTo>
                  <a:lnTo>
                    <a:pt x="60611" y="35259"/>
                  </a:lnTo>
                  <a:cubicBezTo>
                    <a:pt x="61458" y="38579"/>
                    <a:pt x="62456" y="41859"/>
                    <a:pt x="63264" y="45188"/>
                  </a:cubicBezTo>
                  <a:cubicBezTo>
                    <a:pt x="63289" y="45288"/>
                    <a:pt x="63396" y="45358"/>
                    <a:pt x="63498" y="45358"/>
                  </a:cubicBezTo>
                  <a:cubicBezTo>
                    <a:pt x="63553" y="45358"/>
                    <a:pt x="63607" y="45337"/>
                    <a:pt x="63646" y="45288"/>
                  </a:cubicBezTo>
                  <a:cubicBezTo>
                    <a:pt x="66861" y="41182"/>
                    <a:pt x="67911" y="35751"/>
                    <a:pt x="66950" y="30669"/>
                  </a:cubicBezTo>
                  <a:cubicBezTo>
                    <a:pt x="66922" y="30520"/>
                    <a:pt x="66893" y="30371"/>
                    <a:pt x="66861" y="30223"/>
                  </a:cubicBezTo>
                  <a:lnTo>
                    <a:pt x="66861" y="30223"/>
                  </a:lnTo>
                  <a:cubicBezTo>
                    <a:pt x="67578" y="32344"/>
                    <a:pt x="67929" y="34589"/>
                    <a:pt x="68043" y="36817"/>
                  </a:cubicBezTo>
                  <a:cubicBezTo>
                    <a:pt x="68160" y="39086"/>
                    <a:pt x="68026" y="41358"/>
                    <a:pt x="67730" y="43607"/>
                  </a:cubicBezTo>
                  <a:cubicBezTo>
                    <a:pt x="67712" y="43751"/>
                    <a:pt x="67836" y="43831"/>
                    <a:pt x="67960" y="43831"/>
                  </a:cubicBezTo>
                  <a:cubicBezTo>
                    <a:pt x="68058" y="43831"/>
                    <a:pt x="68156" y="43780"/>
                    <a:pt x="68182" y="43670"/>
                  </a:cubicBezTo>
                  <a:cubicBezTo>
                    <a:pt x="68269" y="43283"/>
                    <a:pt x="68547" y="42924"/>
                    <a:pt x="68764" y="42605"/>
                  </a:cubicBezTo>
                  <a:cubicBezTo>
                    <a:pt x="69138" y="42055"/>
                    <a:pt x="69536" y="41530"/>
                    <a:pt x="69933" y="41000"/>
                  </a:cubicBezTo>
                  <a:cubicBezTo>
                    <a:pt x="70329" y="40469"/>
                    <a:pt x="70757" y="39915"/>
                    <a:pt x="71152" y="39366"/>
                  </a:cubicBezTo>
                  <a:cubicBezTo>
                    <a:pt x="71306" y="39153"/>
                    <a:pt x="71479" y="38931"/>
                    <a:pt x="71639" y="38699"/>
                  </a:cubicBezTo>
                  <a:lnTo>
                    <a:pt x="71639" y="38699"/>
                  </a:lnTo>
                  <a:cubicBezTo>
                    <a:pt x="71666" y="41360"/>
                    <a:pt x="72985" y="43959"/>
                    <a:pt x="75191" y="45488"/>
                  </a:cubicBezTo>
                  <a:cubicBezTo>
                    <a:pt x="75224" y="45511"/>
                    <a:pt x="75262" y="45522"/>
                    <a:pt x="75300" y="45522"/>
                  </a:cubicBezTo>
                  <a:cubicBezTo>
                    <a:pt x="75380" y="45522"/>
                    <a:pt x="75461" y="45474"/>
                    <a:pt x="75506" y="45408"/>
                  </a:cubicBezTo>
                  <a:cubicBezTo>
                    <a:pt x="77765" y="41940"/>
                    <a:pt x="78317" y="37667"/>
                    <a:pt x="77898" y="33615"/>
                  </a:cubicBezTo>
                  <a:cubicBezTo>
                    <a:pt x="77897" y="33611"/>
                    <a:pt x="77897" y="33607"/>
                    <a:pt x="77896" y="33603"/>
                  </a:cubicBezTo>
                  <a:lnTo>
                    <a:pt x="77896" y="33603"/>
                  </a:lnTo>
                  <a:cubicBezTo>
                    <a:pt x="77526" y="30243"/>
                    <a:pt x="76543" y="27023"/>
                    <a:pt x="75458" y="23838"/>
                  </a:cubicBezTo>
                  <a:lnTo>
                    <a:pt x="75458" y="23838"/>
                  </a:lnTo>
                  <a:lnTo>
                    <a:pt x="77068" y="26483"/>
                  </a:lnTo>
                  <a:cubicBezTo>
                    <a:pt x="77112" y="26556"/>
                    <a:pt x="77190" y="26590"/>
                    <a:pt x="77266" y="26590"/>
                  </a:cubicBezTo>
                  <a:cubicBezTo>
                    <a:pt x="77385" y="26590"/>
                    <a:pt x="77501" y="26509"/>
                    <a:pt x="77493" y="26366"/>
                  </a:cubicBezTo>
                  <a:cubicBezTo>
                    <a:pt x="77178" y="20532"/>
                    <a:pt x="74502" y="14929"/>
                    <a:pt x="70285" y="10906"/>
                  </a:cubicBezTo>
                  <a:cubicBezTo>
                    <a:pt x="68073" y="8790"/>
                    <a:pt x="65471" y="7200"/>
                    <a:pt x="62616" y="6098"/>
                  </a:cubicBezTo>
                  <a:cubicBezTo>
                    <a:pt x="59171" y="4771"/>
                    <a:pt x="55510" y="4052"/>
                    <a:pt x="51921" y="3217"/>
                  </a:cubicBezTo>
                  <a:cubicBezTo>
                    <a:pt x="48126" y="2335"/>
                    <a:pt x="44339" y="1362"/>
                    <a:pt x="40515" y="597"/>
                  </a:cubicBezTo>
                  <a:cubicBezTo>
                    <a:pt x="38796" y="253"/>
                    <a:pt x="37025" y="0"/>
                    <a:pt x="35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129;p68">
              <a:extLst>
                <a:ext uri="{FF2B5EF4-FFF2-40B4-BE49-F238E27FC236}">
                  <a16:creationId xmlns:a16="http://schemas.microsoft.com/office/drawing/2014/main" xmlns="" id="{34A8224C-1415-4E07-B493-A75A33386068}"/>
                </a:ext>
              </a:extLst>
            </p:cNvPr>
            <p:cNvSpPr/>
            <p:nvPr/>
          </p:nvSpPr>
          <p:spPr>
            <a:xfrm>
              <a:off x="1813725" y="2433075"/>
              <a:ext cx="215000" cy="211825"/>
            </a:xfrm>
            <a:custGeom>
              <a:avLst/>
              <a:gdLst/>
              <a:ahLst/>
              <a:cxnLst/>
              <a:rect l="l" t="t" r="r" b="b"/>
              <a:pathLst>
                <a:path w="8600" h="8473" extrusionOk="0">
                  <a:moveTo>
                    <a:pt x="4297" y="0"/>
                  </a:moveTo>
                  <a:cubicBezTo>
                    <a:pt x="2011" y="0"/>
                    <a:pt x="128" y="1822"/>
                    <a:pt x="66" y="4119"/>
                  </a:cubicBezTo>
                  <a:cubicBezTo>
                    <a:pt x="0" y="6459"/>
                    <a:pt x="1845" y="8405"/>
                    <a:pt x="4183" y="8471"/>
                  </a:cubicBezTo>
                  <a:cubicBezTo>
                    <a:pt x="4223" y="8472"/>
                    <a:pt x="4263" y="8472"/>
                    <a:pt x="4303" y="8472"/>
                  </a:cubicBezTo>
                  <a:cubicBezTo>
                    <a:pt x="6587" y="8472"/>
                    <a:pt x="8470" y="6651"/>
                    <a:pt x="8534" y="4354"/>
                  </a:cubicBezTo>
                  <a:cubicBezTo>
                    <a:pt x="8599" y="2016"/>
                    <a:pt x="6755" y="67"/>
                    <a:pt x="4417" y="2"/>
                  </a:cubicBezTo>
                  <a:cubicBezTo>
                    <a:pt x="4377" y="1"/>
                    <a:pt x="4337" y="0"/>
                    <a:pt x="4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130;p68">
              <a:extLst>
                <a:ext uri="{FF2B5EF4-FFF2-40B4-BE49-F238E27FC236}">
                  <a16:creationId xmlns:a16="http://schemas.microsoft.com/office/drawing/2014/main" xmlns="" id="{9C02C40F-BFE0-4D92-A7CE-6CC6839757B1}"/>
                </a:ext>
              </a:extLst>
            </p:cNvPr>
            <p:cNvSpPr/>
            <p:nvPr/>
          </p:nvSpPr>
          <p:spPr>
            <a:xfrm>
              <a:off x="1845450" y="2479675"/>
              <a:ext cx="40000" cy="61200"/>
            </a:xfrm>
            <a:custGeom>
              <a:avLst/>
              <a:gdLst/>
              <a:ahLst/>
              <a:cxnLst/>
              <a:rect l="l" t="t" r="r" b="b"/>
              <a:pathLst>
                <a:path w="1600" h="2448" extrusionOk="0">
                  <a:moveTo>
                    <a:pt x="1187" y="1"/>
                  </a:moveTo>
                  <a:cubicBezTo>
                    <a:pt x="1034" y="1"/>
                    <a:pt x="918" y="100"/>
                    <a:pt x="850" y="250"/>
                  </a:cubicBezTo>
                  <a:lnTo>
                    <a:pt x="76" y="1999"/>
                  </a:lnTo>
                  <a:cubicBezTo>
                    <a:pt x="0" y="2166"/>
                    <a:pt x="141" y="2394"/>
                    <a:pt x="309" y="2438"/>
                  </a:cubicBezTo>
                  <a:cubicBezTo>
                    <a:pt x="336" y="2444"/>
                    <a:pt x="363" y="2448"/>
                    <a:pt x="391" y="2448"/>
                  </a:cubicBezTo>
                  <a:cubicBezTo>
                    <a:pt x="537" y="2448"/>
                    <a:pt x="684" y="2354"/>
                    <a:pt x="750" y="2201"/>
                  </a:cubicBezTo>
                  <a:cubicBezTo>
                    <a:pt x="1008" y="1621"/>
                    <a:pt x="1265" y="1036"/>
                    <a:pt x="1525" y="456"/>
                  </a:cubicBezTo>
                  <a:cubicBezTo>
                    <a:pt x="1599" y="287"/>
                    <a:pt x="1460" y="59"/>
                    <a:pt x="1291" y="15"/>
                  </a:cubicBezTo>
                  <a:cubicBezTo>
                    <a:pt x="1254" y="6"/>
                    <a:pt x="1220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131;p68">
              <a:extLst>
                <a:ext uri="{FF2B5EF4-FFF2-40B4-BE49-F238E27FC236}">
                  <a16:creationId xmlns:a16="http://schemas.microsoft.com/office/drawing/2014/main" xmlns="" id="{A9FD4255-5A5D-42C3-A531-516B8D625AF6}"/>
                </a:ext>
              </a:extLst>
            </p:cNvPr>
            <p:cNvSpPr/>
            <p:nvPr/>
          </p:nvSpPr>
          <p:spPr>
            <a:xfrm>
              <a:off x="1887975" y="2481150"/>
              <a:ext cx="41350" cy="61200"/>
            </a:xfrm>
            <a:custGeom>
              <a:avLst/>
              <a:gdLst/>
              <a:ahLst/>
              <a:cxnLst/>
              <a:rect l="l" t="t" r="r" b="b"/>
              <a:pathLst>
                <a:path w="1654" h="2448" extrusionOk="0">
                  <a:moveTo>
                    <a:pt x="1261" y="1"/>
                  </a:moveTo>
                  <a:cubicBezTo>
                    <a:pt x="1143" y="1"/>
                    <a:pt x="1025" y="51"/>
                    <a:pt x="967" y="163"/>
                  </a:cubicBezTo>
                  <a:lnTo>
                    <a:pt x="85" y="1905"/>
                  </a:lnTo>
                  <a:cubicBezTo>
                    <a:pt x="0" y="2068"/>
                    <a:pt x="22" y="2292"/>
                    <a:pt x="200" y="2392"/>
                  </a:cubicBezTo>
                  <a:cubicBezTo>
                    <a:pt x="264" y="2429"/>
                    <a:pt x="334" y="2447"/>
                    <a:pt x="401" y="2447"/>
                  </a:cubicBezTo>
                  <a:cubicBezTo>
                    <a:pt x="518" y="2447"/>
                    <a:pt x="628" y="2391"/>
                    <a:pt x="685" y="2279"/>
                  </a:cubicBezTo>
                  <a:lnTo>
                    <a:pt x="1569" y="534"/>
                  </a:lnTo>
                  <a:cubicBezTo>
                    <a:pt x="1654" y="371"/>
                    <a:pt x="1630" y="150"/>
                    <a:pt x="1454" y="50"/>
                  </a:cubicBezTo>
                  <a:cubicBezTo>
                    <a:pt x="1398" y="18"/>
                    <a:pt x="1330" y="1"/>
                    <a:pt x="1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132;p68">
              <a:extLst>
                <a:ext uri="{FF2B5EF4-FFF2-40B4-BE49-F238E27FC236}">
                  <a16:creationId xmlns:a16="http://schemas.microsoft.com/office/drawing/2014/main" xmlns="" id="{67605A0C-A89D-4E24-B324-A8BF3844D752}"/>
                </a:ext>
              </a:extLst>
            </p:cNvPr>
            <p:cNvSpPr/>
            <p:nvPr/>
          </p:nvSpPr>
          <p:spPr>
            <a:xfrm>
              <a:off x="1938525" y="2479850"/>
              <a:ext cx="35875" cy="59825"/>
            </a:xfrm>
            <a:custGeom>
              <a:avLst/>
              <a:gdLst/>
              <a:ahLst/>
              <a:cxnLst/>
              <a:rect l="l" t="t" r="r" b="b"/>
              <a:pathLst>
                <a:path w="1435" h="2393" extrusionOk="0">
                  <a:moveTo>
                    <a:pt x="1034" y="1"/>
                  </a:moveTo>
                  <a:cubicBezTo>
                    <a:pt x="882" y="1"/>
                    <a:pt x="753" y="95"/>
                    <a:pt x="696" y="247"/>
                  </a:cubicBezTo>
                  <a:cubicBezTo>
                    <a:pt x="488" y="812"/>
                    <a:pt x="277" y="1377"/>
                    <a:pt x="62" y="1942"/>
                  </a:cubicBezTo>
                  <a:cubicBezTo>
                    <a:pt x="1" y="2115"/>
                    <a:pt x="120" y="2335"/>
                    <a:pt x="299" y="2381"/>
                  </a:cubicBezTo>
                  <a:cubicBezTo>
                    <a:pt x="329" y="2389"/>
                    <a:pt x="360" y="2393"/>
                    <a:pt x="391" y="2393"/>
                  </a:cubicBezTo>
                  <a:cubicBezTo>
                    <a:pt x="539" y="2393"/>
                    <a:pt x="680" y="2301"/>
                    <a:pt x="737" y="2148"/>
                  </a:cubicBezTo>
                  <a:cubicBezTo>
                    <a:pt x="946" y="1583"/>
                    <a:pt x="1157" y="1018"/>
                    <a:pt x="1372" y="454"/>
                  </a:cubicBezTo>
                  <a:cubicBezTo>
                    <a:pt x="1435" y="280"/>
                    <a:pt x="1311" y="56"/>
                    <a:pt x="1135" y="15"/>
                  </a:cubicBezTo>
                  <a:cubicBezTo>
                    <a:pt x="1100" y="5"/>
                    <a:pt x="1066" y="1"/>
                    <a:pt x="1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133;p68">
              <a:extLst>
                <a:ext uri="{FF2B5EF4-FFF2-40B4-BE49-F238E27FC236}">
                  <a16:creationId xmlns:a16="http://schemas.microsoft.com/office/drawing/2014/main" xmlns="" id="{C4604BF5-7C89-4FD5-B827-3EC5CFEC22BC}"/>
                </a:ext>
              </a:extLst>
            </p:cNvPr>
            <p:cNvSpPr/>
            <p:nvPr/>
          </p:nvSpPr>
          <p:spPr>
            <a:xfrm>
              <a:off x="1095375" y="2631200"/>
              <a:ext cx="220650" cy="211825"/>
            </a:xfrm>
            <a:custGeom>
              <a:avLst/>
              <a:gdLst/>
              <a:ahLst/>
              <a:cxnLst/>
              <a:rect l="l" t="t" r="r" b="b"/>
              <a:pathLst>
                <a:path w="8826" h="8473" extrusionOk="0">
                  <a:moveTo>
                    <a:pt x="4567" y="0"/>
                  </a:moveTo>
                  <a:cubicBezTo>
                    <a:pt x="2868" y="0"/>
                    <a:pt x="1332" y="1018"/>
                    <a:pt x="670" y="2583"/>
                  </a:cubicBezTo>
                  <a:cubicBezTo>
                    <a:pt x="1" y="4163"/>
                    <a:pt x="351" y="5988"/>
                    <a:pt x="1552" y="7209"/>
                  </a:cubicBezTo>
                  <a:cubicBezTo>
                    <a:pt x="2365" y="8033"/>
                    <a:pt x="3458" y="8472"/>
                    <a:pt x="4572" y="8472"/>
                  </a:cubicBezTo>
                  <a:cubicBezTo>
                    <a:pt x="5107" y="8472"/>
                    <a:pt x="5647" y="8371"/>
                    <a:pt x="6162" y="8162"/>
                  </a:cubicBezTo>
                  <a:cubicBezTo>
                    <a:pt x="7750" y="7519"/>
                    <a:pt x="8793" y="5981"/>
                    <a:pt x="8808" y="4269"/>
                  </a:cubicBezTo>
                  <a:cubicBezTo>
                    <a:pt x="8826" y="1929"/>
                    <a:pt x="6942" y="18"/>
                    <a:pt x="4604" y="0"/>
                  </a:cubicBezTo>
                  <a:cubicBezTo>
                    <a:pt x="4592" y="0"/>
                    <a:pt x="4579" y="0"/>
                    <a:pt x="4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134;p68">
              <a:extLst>
                <a:ext uri="{FF2B5EF4-FFF2-40B4-BE49-F238E27FC236}">
                  <a16:creationId xmlns:a16="http://schemas.microsoft.com/office/drawing/2014/main" xmlns="" id="{E9553B97-A7F5-4570-A69A-7E809849C3B9}"/>
                </a:ext>
              </a:extLst>
            </p:cNvPr>
            <p:cNvSpPr/>
            <p:nvPr/>
          </p:nvSpPr>
          <p:spPr>
            <a:xfrm>
              <a:off x="1133775" y="2678675"/>
              <a:ext cx="39075" cy="61575"/>
            </a:xfrm>
            <a:custGeom>
              <a:avLst/>
              <a:gdLst/>
              <a:ahLst/>
              <a:cxnLst/>
              <a:rect l="l" t="t" r="r" b="b"/>
              <a:pathLst>
                <a:path w="1563" h="2463" extrusionOk="0">
                  <a:moveTo>
                    <a:pt x="1152" y="1"/>
                  </a:moveTo>
                  <a:cubicBezTo>
                    <a:pt x="995" y="1"/>
                    <a:pt x="877" y="102"/>
                    <a:pt x="813" y="254"/>
                  </a:cubicBezTo>
                  <a:lnTo>
                    <a:pt x="73" y="2016"/>
                  </a:lnTo>
                  <a:cubicBezTo>
                    <a:pt x="1" y="2188"/>
                    <a:pt x="146" y="2414"/>
                    <a:pt x="316" y="2453"/>
                  </a:cubicBezTo>
                  <a:cubicBezTo>
                    <a:pt x="342" y="2459"/>
                    <a:pt x="368" y="2462"/>
                    <a:pt x="394" y="2462"/>
                  </a:cubicBezTo>
                  <a:cubicBezTo>
                    <a:pt x="541" y="2462"/>
                    <a:pt x="686" y="2366"/>
                    <a:pt x="750" y="2209"/>
                  </a:cubicBezTo>
                  <a:lnTo>
                    <a:pt x="1493" y="448"/>
                  </a:lnTo>
                  <a:cubicBezTo>
                    <a:pt x="1563" y="276"/>
                    <a:pt x="1419" y="52"/>
                    <a:pt x="1250" y="13"/>
                  </a:cubicBezTo>
                  <a:cubicBezTo>
                    <a:pt x="1216" y="5"/>
                    <a:pt x="1183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135;p68">
              <a:extLst>
                <a:ext uri="{FF2B5EF4-FFF2-40B4-BE49-F238E27FC236}">
                  <a16:creationId xmlns:a16="http://schemas.microsoft.com/office/drawing/2014/main" xmlns="" id="{87709424-27B3-4339-9EF1-C7810B356B05}"/>
                </a:ext>
              </a:extLst>
            </p:cNvPr>
            <p:cNvSpPr/>
            <p:nvPr/>
          </p:nvSpPr>
          <p:spPr>
            <a:xfrm>
              <a:off x="1176375" y="2679275"/>
              <a:ext cx="40425" cy="61525"/>
            </a:xfrm>
            <a:custGeom>
              <a:avLst/>
              <a:gdLst/>
              <a:ahLst/>
              <a:cxnLst/>
              <a:rect l="l" t="t" r="r" b="b"/>
              <a:pathLst>
                <a:path w="1617" h="2461" extrusionOk="0">
                  <a:moveTo>
                    <a:pt x="1228" y="0"/>
                  </a:moveTo>
                  <a:cubicBezTo>
                    <a:pt x="1107" y="0"/>
                    <a:pt x="986" y="53"/>
                    <a:pt x="930" y="167"/>
                  </a:cubicBezTo>
                  <a:lnTo>
                    <a:pt x="78" y="1927"/>
                  </a:lnTo>
                  <a:cubicBezTo>
                    <a:pt x="0" y="2092"/>
                    <a:pt x="24" y="2316"/>
                    <a:pt x="202" y="2411"/>
                  </a:cubicBezTo>
                  <a:cubicBezTo>
                    <a:pt x="264" y="2444"/>
                    <a:pt x="331" y="2461"/>
                    <a:pt x="396" y="2461"/>
                  </a:cubicBezTo>
                  <a:cubicBezTo>
                    <a:pt x="516" y="2461"/>
                    <a:pt x="629" y="2403"/>
                    <a:pt x="684" y="2288"/>
                  </a:cubicBezTo>
                  <a:cubicBezTo>
                    <a:pt x="971" y="1701"/>
                    <a:pt x="1254" y="1114"/>
                    <a:pt x="1534" y="528"/>
                  </a:cubicBezTo>
                  <a:cubicBezTo>
                    <a:pt x="1616" y="363"/>
                    <a:pt x="1593" y="141"/>
                    <a:pt x="1412" y="46"/>
                  </a:cubicBezTo>
                  <a:cubicBezTo>
                    <a:pt x="1358" y="16"/>
                    <a:pt x="1293" y="0"/>
                    <a:pt x="1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136;p68">
              <a:extLst>
                <a:ext uri="{FF2B5EF4-FFF2-40B4-BE49-F238E27FC236}">
                  <a16:creationId xmlns:a16="http://schemas.microsoft.com/office/drawing/2014/main" xmlns="" id="{E138DA91-29DA-4937-97FD-33794387CC05}"/>
                </a:ext>
              </a:extLst>
            </p:cNvPr>
            <p:cNvSpPr/>
            <p:nvPr/>
          </p:nvSpPr>
          <p:spPr>
            <a:xfrm>
              <a:off x="1226825" y="2677075"/>
              <a:ext cx="35000" cy="60200"/>
            </a:xfrm>
            <a:custGeom>
              <a:avLst/>
              <a:gdLst/>
              <a:ahLst/>
              <a:cxnLst/>
              <a:rect l="l" t="t" r="r" b="b"/>
              <a:pathLst>
                <a:path w="1400" h="2408" extrusionOk="0">
                  <a:moveTo>
                    <a:pt x="1002" y="0"/>
                  </a:moveTo>
                  <a:cubicBezTo>
                    <a:pt x="846" y="0"/>
                    <a:pt x="715" y="99"/>
                    <a:pt x="661" y="255"/>
                  </a:cubicBezTo>
                  <a:cubicBezTo>
                    <a:pt x="459" y="822"/>
                    <a:pt x="261" y="1394"/>
                    <a:pt x="59" y="1961"/>
                  </a:cubicBezTo>
                  <a:cubicBezTo>
                    <a:pt x="0" y="2134"/>
                    <a:pt x="124" y="2354"/>
                    <a:pt x="304" y="2397"/>
                  </a:cubicBezTo>
                  <a:cubicBezTo>
                    <a:pt x="332" y="2404"/>
                    <a:pt x="361" y="2407"/>
                    <a:pt x="388" y="2407"/>
                  </a:cubicBezTo>
                  <a:cubicBezTo>
                    <a:pt x="539" y="2407"/>
                    <a:pt x="684" y="2312"/>
                    <a:pt x="739" y="2154"/>
                  </a:cubicBezTo>
                  <a:cubicBezTo>
                    <a:pt x="939" y="1587"/>
                    <a:pt x="1139" y="1016"/>
                    <a:pt x="1339" y="449"/>
                  </a:cubicBezTo>
                  <a:cubicBezTo>
                    <a:pt x="1399" y="273"/>
                    <a:pt x="1273" y="55"/>
                    <a:pt x="1095" y="12"/>
                  </a:cubicBezTo>
                  <a:cubicBezTo>
                    <a:pt x="1063" y="4"/>
                    <a:pt x="1032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137;p68">
              <a:extLst>
                <a:ext uri="{FF2B5EF4-FFF2-40B4-BE49-F238E27FC236}">
                  <a16:creationId xmlns:a16="http://schemas.microsoft.com/office/drawing/2014/main" xmlns="" id="{0B2CCCA5-A0F0-4B4D-818F-D8F095D6D164}"/>
                </a:ext>
              </a:extLst>
            </p:cNvPr>
            <p:cNvSpPr/>
            <p:nvPr/>
          </p:nvSpPr>
          <p:spPr>
            <a:xfrm>
              <a:off x="1722350" y="2415475"/>
              <a:ext cx="139200" cy="140675"/>
            </a:xfrm>
            <a:custGeom>
              <a:avLst/>
              <a:gdLst/>
              <a:ahLst/>
              <a:cxnLst/>
              <a:rect l="l" t="t" r="r" b="b"/>
              <a:pathLst>
                <a:path w="5568" h="5627" extrusionOk="0">
                  <a:moveTo>
                    <a:pt x="2914" y="0"/>
                  </a:moveTo>
                  <a:cubicBezTo>
                    <a:pt x="1478" y="0"/>
                    <a:pt x="41" y="1177"/>
                    <a:pt x="23" y="2772"/>
                  </a:cubicBezTo>
                  <a:cubicBezTo>
                    <a:pt x="1" y="4388"/>
                    <a:pt x="1435" y="5626"/>
                    <a:pt x="2938" y="5626"/>
                  </a:cubicBezTo>
                  <a:cubicBezTo>
                    <a:pt x="3347" y="5626"/>
                    <a:pt x="3762" y="5534"/>
                    <a:pt x="4153" y="5334"/>
                  </a:cubicBezTo>
                  <a:cubicBezTo>
                    <a:pt x="5113" y="4843"/>
                    <a:pt x="5567" y="3876"/>
                    <a:pt x="5559" y="2889"/>
                  </a:cubicBezTo>
                  <a:cubicBezTo>
                    <a:pt x="5552" y="2103"/>
                    <a:pt x="5248" y="1308"/>
                    <a:pt x="4668" y="728"/>
                  </a:cubicBezTo>
                  <a:cubicBezTo>
                    <a:pt x="4161" y="222"/>
                    <a:pt x="3537" y="0"/>
                    <a:pt x="2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138;p68">
              <a:extLst>
                <a:ext uri="{FF2B5EF4-FFF2-40B4-BE49-F238E27FC236}">
                  <a16:creationId xmlns:a16="http://schemas.microsoft.com/office/drawing/2014/main" xmlns="" id="{89DC709D-D812-4024-B41F-B62BA23E51B9}"/>
                </a:ext>
              </a:extLst>
            </p:cNvPr>
            <p:cNvSpPr/>
            <p:nvPr/>
          </p:nvSpPr>
          <p:spPr>
            <a:xfrm>
              <a:off x="1748125" y="2321375"/>
              <a:ext cx="130950" cy="62475"/>
            </a:xfrm>
            <a:custGeom>
              <a:avLst/>
              <a:gdLst/>
              <a:ahLst/>
              <a:cxnLst/>
              <a:rect l="l" t="t" r="r" b="b"/>
              <a:pathLst>
                <a:path w="5238" h="2499" extrusionOk="0">
                  <a:moveTo>
                    <a:pt x="1204" y="1"/>
                  </a:moveTo>
                  <a:cubicBezTo>
                    <a:pt x="897" y="1"/>
                    <a:pt x="589" y="31"/>
                    <a:pt x="285" y="93"/>
                  </a:cubicBezTo>
                  <a:cubicBezTo>
                    <a:pt x="96" y="129"/>
                    <a:pt x="0" y="366"/>
                    <a:pt x="52" y="536"/>
                  </a:cubicBezTo>
                  <a:cubicBezTo>
                    <a:pt x="97" y="680"/>
                    <a:pt x="253" y="772"/>
                    <a:pt x="414" y="772"/>
                  </a:cubicBezTo>
                  <a:cubicBezTo>
                    <a:pt x="442" y="772"/>
                    <a:pt x="470" y="770"/>
                    <a:pt x="498" y="764"/>
                  </a:cubicBezTo>
                  <a:cubicBezTo>
                    <a:pt x="734" y="716"/>
                    <a:pt x="974" y="694"/>
                    <a:pt x="1215" y="694"/>
                  </a:cubicBezTo>
                  <a:cubicBezTo>
                    <a:pt x="2471" y="694"/>
                    <a:pt x="3724" y="1321"/>
                    <a:pt x="4454" y="2348"/>
                  </a:cubicBezTo>
                  <a:cubicBezTo>
                    <a:pt x="4530" y="2454"/>
                    <a:pt x="4634" y="2499"/>
                    <a:pt x="4737" y="2499"/>
                  </a:cubicBezTo>
                  <a:cubicBezTo>
                    <a:pt x="4990" y="2499"/>
                    <a:pt x="5237" y="2231"/>
                    <a:pt x="5049" y="1967"/>
                  </a:cubicBezTo>
                  <a:cubicBezTo>
                    <a:pt x="4163" y="719"/>
                    <a:pt x="2702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139;p68">
              <a:extLst>
                <a:ext uri="{FF2B5EF4-FFF2-40B4-BE49-F238E27FC236}">
                  <a16:creationId xmlns:a16="http://schemas.microsoft.com/office/drawing/2014/main" xmlns="" id="{FAC088DC-2667-4B39-AC6D-B319CCDE1005}"/>
                </a:ext>
              </a:extLst>
            </p:cNvPr>
            <p:cNvSpPr/>
            <p:nvPr/>
          </p:nvSpPr>
          <p:spPr>
            <a:xfrm>
              <a:off x="1142950" y="2443725"/>
              <a:ext cx="101325" cy="101175"/>
            </a:xfrm>
            <a:custGeom>
              <a:avLst/>
              <a:gdLst/>
              <a:ahLst/>
              <a:cxnLst/>
              <a:rect l="l" t="t" r="r" b="b"/>
              <a:pathLst>
                <a:path w="4053" h="4047" extrusionOk="0">
                  <a:moveTo>
                    <a:pt x="3701" y="0"/>
                  </a:moveTo>
                  <a:cubicBezTo>
                    <a:pt x="3683" y="0"/>
                    <a:pt x="3665" y="2"/>
                    <a:pt x="3646" y="6"/>
                  </a:cubicBezTo>
                  <a:cubicBezTo>
                    <a:pt x="1854" y="408"/>
                    <a:pt x="416" y="1851"/>
                    <a:pt x="53" y="3656"/>
                  </a:cubicBezTo>
                  <a:cubicBezTo>
                    <a:pt x="1" y="3905"/>
                    <a:pt x="196" y="4046"/>
                    <a:pt x="394" y="4046"/>
                  </a:cubicBezTo>
                  <a:cubicBezTo>
                    <a:pt x="550" y="4046"/>
                    <a:pt x="709" y="3957"/>
                    <a:pt x="748" y="3763"/>
                  </a:cubicBezTo>
                  <a:cubicBezTo>
                    <a:pt x="1046" y="2292"/>
                    <a:pt x="2252" y="1036"/>
                    <a:pt x="3722" y="706"/>
                  </a:cubicBezTo>
                  <a:cubicBezTo>
                    <a:pt x="3909" y="667"/>
                    <a:pt x="4053" y="493"/>
                    <a:pt x="4033" y="319"/>
                  </a:cubicBezTo>
                  <a:cubicBezTo>
                    <a:pt x="4018" y="161"/>
                    <a:pt x="3866" y="0"/>
                    <a:pt x="3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140;p68">
              <a:extLst>
                <a:ext uri="{FF2B5EF4-FFF2-40B4-BE49-F238E27FC236}">
                  <a16:creationId xmlns:a16="http://schemas.microsoft.com/office/drawing/2014/main" xmlns="" id="{0FFE10EB-B47A-4B5F-8E7C-36F3E615C5F1}"/>
                </a:ext>
              </a:extLst>
            </p:cNvPr>
            <p:cNvSpPr/>
            <p:nvPr/>
          </p:nvSpPr>
          <p:spPr>
            <a:xfrm>
              <a:off x="1243650" y="2539700"/>
              <a:ext cx="151175" cy="140675"/>
            </a:xfrm>
            <a:custGeom>
              <a:avLst/>
              <a:gdLst/>
              <a:ahLst/>
              <a:cxnLst/>
              <a:rect l="l" t="t" r="r" b="b"/>
              <a:pathLst>
                <a:path w="6047" h="5627" extrusionOk="0">
                  <a:moveTo>
                    <a:pt x="2722" y="1"/>
                  </a:moveTo>
                  <a:cubicBezTo>
                    <a:pt x="1830" y="1"/>
                    <a:pt x="954" y="408"/>
                    <a:pt x="461" y="1299"/>
                  </a:cubicBezTo>
                  <a:cubicBezTo>
                    <a:pt x="68" y="2016"/>
                    <a:pt x="1" y="2867"/>
                    <a:pt x="212" y="3623"/>
                  </a:cubicBezTo>
                  <a:cubicBezTo>
                    <a:pt x="479" y="4573"/>
                    <a:pt x="1187" y="5377"/>
                    <a:pt x="2247" y="5579"/>
                  </a:cubicBezTo>
                  <a:cubicBezTo>
                    <a:pt x="2415" y="5611"/>
                    <a:pt x="2582" y="5626"/>
                    <a:pt x="2746" y="5626"/>
                  </a:cubicBezTo>
                  <a:cubicBezTo>
                    <a:pt x="4552" y="5626"/>
                    <a:pt x="6047" y="3764"/>
                    <a:pt x="5497" y="1966"/>
                  </a:cubicBezTo>
                  <a:cubicBezTo>
                    <a:pt x="5116" y="716"/>
                    <a:pt x="3905" y="1"/>
                    <a:pt x="2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141;p68">
              <a:extLst>
                <a:ext uri="{FF2B5EF4-FFF2-40B4-BE49-F238E27FC236}">
                  <a16:creationId xmlns:a16="http://schemas.microsoft.com/office/drawing/2014/main" xmlns="" id="{817AD19A-C46C-47FE-A9FE-DEE3A5B4B86B}"/>
                </a:ext>
              </a:extLst>
            </p:cNvPr>
            <p:cNvSpPr/>
            <p:nvPr/>
          </p:nvSpPr>
          <p:spPr>
            <a:xfrm>
              <a:off x="1211400" y="4418950"/>
              <a:ext cx="322150" cy="95950"/>
            </a:xfrm>
            <a:custGeom>
              <a:avLst/>
              <a:gdLst/>
              <a:ahLst/>
              <a:cxnLst/>
              <a:rect l="l" t="t" r="r" b="b"/>
              <a:pathLst>
                <a:path w="12886" h="3838" extrusionOk="0">
                  <a:moveTo>
                    <a:pt x="0" y="1"/>
                  </a:moveTo>
                  <a:lnTo>
                    <a:pt x="865" y="3837"/>
                  </a:lnTo>
                  <a:lnTo>
                    <a:pt x="12032" y="3837"/>
                  </a:lnTo>
                  <a:lnTo>
                    <a:pt x="128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142;p68">
              <a:extLst>
                <a:ext uri="{FF2B5EF4-FFF2-40B4-BE49-F238E27FC236}">
                  <a16:creationId xmlns:a16="http://schemas.microsoft.com/office/drawing/2014/main" xmlns="" id="{3F6CA3AE-1B6D-46A2-8EB5-408129DFA9BA}"/>
                </a:ext>
              </a:extLst>
            </p:cNvPr>
            <p:cNvSpPr/>
            <p:nvPr/>
          </p:nvSpPr>
          <p:spPr>
            <a:xfrm>
              <a:off x="1204275" y="4413200"/>
              <a:ext cx="336500" cy="107400"/>
            </a:xfrm>
            <a:custGeom>
              <a:avLst/>
              <a:gdLst/>
              <a:ahLst/>
              <a:cxnLst/>
              <a:rect l="l" t="t" r="r" b="b"/>
              <a:pathLst>
                <a:path w="13460" h="4296" extrusionOk="0">
                  <a:moveTo>
                    <a:pt x="12886" y="459"/>
                  </a:moveTo>
                  <a:lnTo>
                    <a:pt x="12132" y="3839"/>
                  </a:lnTo>
                  <a:lnTo>
                    <a:pt x="1330" y="3839"/>
                  </a:lnTo>
                  <a:lnTo>
                    <a:pt x="574" y="459"/>
                  </a:lnTo>
                  <a:close/>
                  <a:moveTo>
                    <a:pt x="1" y="0"/>
                  </a:moveTo>
                  <a:lnTo>
                    <a:pt x="965" y="4295"/>
                  </a:lnTo>
                  <a:lnTo>
                    <a:pt x="12497" y="4295"/>
                  </a:lnTo>
                  <a:lnTo>
                    <a:pt x="134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143;p68">
              <a:extLst>
                <a:ext uri="{FF2B5EF4-FFF2-40B4-BE49-F238E27FC236}">
                  <a16:creationId xmlns:a16="http://schemas.microsoft.com/office/drawing/2014/main" xmlns="" id="{705D16EA-1A12-437D-B15B-4095CF6CE257}"/>
                </a:ext>
              </a:extLst>
            </p:cNvPr>
            <p:cNvSpPr/>
            <p:nvPr/>
          </p:nvSpPr>
          <p:spPr>
            <a:xfrm>
              <a:off x="1691075" y="4418950"/>
              <a:ext cx="310225" cy="95950"/>
            </a:xfrm>
            <a:custGeom>
              <a:avLst/>
              <a:gdLst/>
              <a:ahLst/>
              <a:cxnLst/>
              <a:rect l="l" t="t" r="r" b="b"/>
              <a:pathLst>
                <a:path w="12409" h="3838" extrusionOk="0">
                  <a:moveTo>
                    <a:pt x="1" y="1"/>
                  </a:moveTo>
                  <a:lnTo>
                    <a:pt x="755" y="3837"/>
                  </a:lnTo>
                  <a:lnTo>
                    <a:pt x="11654" y="3837"/>
                  </a:lnTo>
                  <a:lnTo>
                    <a:pt x="12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144;p68">
              <a:extLst>
                <a:ext uri="{FF2B5EF4-FFF2-40B4-BE49-F238E27FC236}">
                  <a16:creationId xmlns:a16="http://schemas.microsoft.com/office/drawing/2014/main" xmlns="" id="{144A5E77-BEB5-4E00-9293-CF5CC48C5E88}"/>
                </a:ext>
              </a:extLst>
            </p:cNvPr>
            <p:cNvSpPr/>
            <p:nvPr/>
          </p:nvSpPr>
          <p:spPr>
            <a:xfrm>
              <a:off x="1684125" y="4413200"/>
              <a:ext cx="324075" cy="107400"/>
            </a:xfrm>
            <a:custGeom>
              <a:avLst/>
              <a:gdLst/>
              <a:ahLst/>
              <a:cxnLst/>
              <a:rect l="l" t="t" r="r" b="b"/>
              <a:pathLst>
                <a:path w="12963" h="4296" extrusionOk="0">
                  <a:moveTo>
                    <a:pt x="12406" y="459"/>
                  </a:moveTo>
                  <a:lnTo>
                    <a:pt x="11743" y="3839"/>
                  </a:lnTo>
                  <a:lnTo>
                    <a:pt x="1220" y="3839"/>
                  </a:lnTo>
                  <a:lnTo>
                    <a:pt x="557" y="459"/>
                  </a:lnTo>
                  <a:close/>
                  <a:moveTo>
                    <a:pt x="1" y="0"/>
                  </a:moveTo>
                  <a:lnTo>
                    <a:pt x="842" y="4295"/>
                  </a:lnTo>
                  <a:lnTo>
                    <a:pt x="12119" y="4295"/>
                  </a:lnTo>
                  <a:lnTo>
                    <a:pt x="12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ED595075-7C55-403C-85F1-4FABBC965639}"/>
              </a:ext>
            </a:extLst>
          </p:cNvPr>
          <p:cNvSpPr/>
          <p:nvPr/>
        </p:nvSpPr>
        <p:spPr>
          <a:xfrm>
            <a:off x="949286" y="1926109"/>
            <a:ext cx="2236151" cy="2301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1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D84D29B0-87AA-42A5-B1EE-16E057856188}"/>
              </a:ext>
            </a:extLst>
          </p:cNvPr>
          <p:cNvSpPr/>
          <p:nvPr/>
        </p:nvSpPr>
        <p:spPr>
          <a:xfrm>
            <a:off x="3506736" y="1892120"/>
            <a:ext cx="2238085" cy="2301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529DB5BF-2F88-4032-9650-28AB15F4594F}"/>
              </a:ext>
            </a:extLst>
          </p:cNvPr>
          <p:cNvSpPr/>
          <p:nvPr/>
        </p:nvSpPr>
        <p:spPr>
          <a:xfrm>
            <a:off x="6068789" y="1870988"/>
            <a:ext cx="2236716" cy="2301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endParaRPr lang="vi-VN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60501C23-1513-438D-86E3-85ABF813696F}"/>
              </a:ext>
            </a:extLst>
          </p:cNvPr>
          <p:cNvSpPr/>
          <p:nvPr/>
        </p:nvSpPr>
        <p:spPr>
          <a:xfrm>
            <a:off x="2706605" y="1687215"/>
            <a:ext cx="672964" cy="648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F0CD5231-401C-4292-8627-8D29CDFB4AA2}"/>
              </a:ext>
            </a:extLst>
          </p:cNvPr>
          <p:cNvSpPr/>
          <p:nvPr/>
        </p:nvSpPr>
        <p:spPr>
          <a:xfrm>
            <a:off x="5199024" y="1666083"/>
            <a:ext cx="672964" cy="648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endParaRPr lang="vi-VN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7825D6E5-D727-4E8E-985B-02CAA4FFE802}"/>
              </a:ext>
            </a:extLst>
          </p:cNvPr>
          <p:cNvSpPr/>
          <p:nvPr/>
        </p:nvSpPr>
        <p:spPr>
          <a:xfrm>
            <a:off x="7798308" y="1621581"/>
            <a:ext cx="672964" cy="6482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endParaRPr lang="vi-VN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7" grpId="0" animBg="1"/>
      <p:bldP spid="178" grpId="0" animBg="1"/>
      <p:bldP spid="39" grpId="0" animBg="1"/>
      <p:bldP spid="180" grpId="0" animBg="1"/>
      <p:bldP spid="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p62"/>
          <p:cNvSpPr txBox="1">
            <a:spLocks noGrp="1"/>
          </p:cNvSpPr>
          <p:nvPr>
            <p:ph type="title"/>
          </p:nvPr>
        </p:nvSpPr>
        <p:spPr>
          <a:xfrm>
            <a:off x="1068058" y="1616962"/>
            <a:ext cx="5715300" cy="1958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HOẠT ĐỘNG 1</a:t>
            </a:r>
            <a:br>
              <a:rPr lang="vi-VN" sz="2600" dirty="0">
                <a:solidFill>
                  <a:srgbClr val="C00000"/>
                </a:solidFill>
                <a:latin typeface="+mn-lt"/>
              </a:rPr>
            </a:br>
            <a:r>
              <a:rPr lang="vi-VN" sz="26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VÀ SẮP XẾP CÁC DANH TỪ CHUNG VÀO NHÓM THÍCH HỢP 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902" name="Google Shape;8902;p62"/>
          <p:cNvGrpSpPr/>
          <p:nvPr/>
        </p:nvGrpSpPr>
        <p:grpSpPr>
          <a:xfrm rot="10800000" flipH="1">
            <a:off x="6596858" y="3590644"/>
            <a:ext cx="1829814" cy="1445579"/>
            <a:chOff x="1833175" y="2043150"/>
            <a:chExt cx="1633325" cy="1290350"/>
          </a:xfrm>
        </p:grpSpPr>
        <p:sp>
          <p:nvSpPr>
            <p:cNvPr id="8903" name="Google Shape;8903;p62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62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62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62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62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62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62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62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62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62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62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62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62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62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62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62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62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62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62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62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62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62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62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62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62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62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62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62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62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62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62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62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62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62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62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62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62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62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62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62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62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62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62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62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62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62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62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62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62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62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62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62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62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62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62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62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62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62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62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62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3" name="Google Shape;8963;p62"/>
          <p:cNvSpPr/>
          <p:nvPr/>
        </p:nvSpPr>
        <p:spPr>
          <a:xfrm rot="-5400000" flipH="1">
            <a:off x="7925920" y="4398387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4" name="Google Shape;8964;p62"/>
          <p:cNvGrpSpPr/>
          <p:nvPr/>
        </p:nvGrpSpPr>
        <p:grpSpPr>
          <a:xfrm rot="5400000">
            <a:off x="3870434" y="564546"/>
            <a:ext cx="543588" cy="564021"/>
            <a:chOff x="1843825" y="3806950"/>
            <a:chExt cx="1608250" cy="1668700"/>
          </a:xfrm>
        </p:grpSpPr>
        <p:sp>
          <p:nvSpPr>
            <p:cNvPr id="8965" name="Google Shape;8965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3" name="Google Shape;9033;p62"/>
          <p:cNvGrpSpPr/>
          <p:nvPr/>
        </p:nvGrpSpPr>
        <p:grpSpPr>
          <a:xfrm rot="5400000">
            <a:off x="1124184" y="4054758"/>
            <a:ext cx="543589" cy="564021"/>
            <a:chOff x="1843825" y="3806950"/>
            <a:chExt cx="1608250" cy="1668700"/>
          </a:xfrm>
        </p:grpSpPr>
        <p:sp>
          <p:nvSpPr>
            <p:cNvPr id="9034" name="Google Shape;9034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2" name="Google Shape;9102;p62"/>
          <p:cNvSpPr/>
          <p:nvPr/>
        </p:nvSpPr>
        <p:spPr>
          <a:xfrm flipH="1">
            <a:off x="829144" y="49370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3" name="Google Shape;9103;p62"/>
          <p:cNvSpPr/>
          <p:nvPr/>
        </p:nvSpPr>
        <p:spPr>
          <a:xfrm flipH="1">
            <a:off x="3292735" y="42570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4" name="Google Shape;9104;p62"/>
          <p:cNvSpPr/>
          <p:nvPr/>
        </p:nvSpPr>
        <p:spPr>
          <a:xfrm flipH="1">
            <a:off x="2436260" y="102132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5" name="Google Shape;9105;p62"/>
          <p:cNvSpPr/>
          <p:nvPr/>
        </p:nvSpPr>
        <p:spPr>
          <a:xfrm>
            <a:off x="6512285" y="79468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6" name="Google Shape;9106;p62"/>
          <p:cNvGrpSpPr/>
          <p:nvPr/>
        </p:nvGrpSpPr>
        <p:grpSpPr>
          <a:xfrm>
            <a:off x="7051241" y="1954764"/>
            <a:ext cx="770513" cy="799474"/>
            <a:chOff x="1843825" y="3806950"/>
            <a:chExt cx="1608250" cy="1668700"/>
          </a:xfrm>
        </p:grpSpPr>
        <p:sp>
          <p:nvSpPr>
            <p:cNvPr id="9107" name="Google Shape;9107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5" name="Google Shape;9175;p62"/>
          <p:cNvSpPr/>
          <p:nvPr/>
        </p:nvSpPr>
        <p:spPr>
          <a:xfrm>
            <a:off x="5658085" y="34273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p42"/>
          <p:cNvSpPr/>
          <p:nvPr/>
        </p:nvSpPr>
        <p:spPr>
          <a:xfrm>
            <a:off x="8499761" y="94396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1" name="Google Shape;5771;p42"/>
          <p:cNvSpPr/>
          <p:nvPr/>
        </p:nvSpPr>
        <p:spPr>
          <a:xfrm>
            <a:off x="8821350" y="1246474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2" name="Google Shape;5772;p42"/>
          <p:cNvGrpSpPr/>
          <p:nvPr/>
        </p:nvGrpSpPr>
        <p:grpSpPr>
          <a:xfrm flipH="1">
            <a:off x="8388413" y="0"/>
            <a:ext cx="887961" cy="736459"/>
            <a:chOff x="5750750" y="2118725"/>
            <a:chExt cx="1386525" cy="1118350"/>
          </a:xfrm>
        </p:grpSpPr>
        <p:sp>
          <p:nvSpPr>
            <p:cNvPr id="5773" name="Google Shape;5773;p42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2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2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2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2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2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2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2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2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2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2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2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2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2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2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2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2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2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2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2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2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2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2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2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2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2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2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2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2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2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2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2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2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2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2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2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2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2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2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2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2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2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2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2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42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42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42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42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42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42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42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42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42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42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42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2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2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2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42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42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42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42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42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42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42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42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9" name="Google Shape;5839;p42"/>
          <p:cNvGrpSpPr/>
          <p:nvPr/>
        </p:nvGrpSpPr>
        <p:grpSpPr>
          <a:xfrm rot="10800000">
            <a:off x="8600407" y="-434133"/>
            <a:ext cx="543582" cy="750101"/>
            <a:chOff x="626325" y="3925200"/>
            <a:chExt cx="612625" cy="845375"/>
          </a:xfrm>
        </p:grpSpPr>
        <p:sp>
          <p:nvSpPr>
            <p:cNvPr id="5840" name="Google Shape;5840;p4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4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4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4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F2F455D-2A20-430D-B2A7-D14C96C0E4B9}"/>
              </a:ext>
            </a:extLst>
          </p:cNvPr>
          <p:cNvSpPr/>
          <p:nvPr/>
        </p:nvSpPr>
        <p:spPr>
          <a:xfrm>
            <a:off x="609267" y="235126"/>
            <a:ext cx="7897320" cy="6162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Bài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1: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D70A602-1B3A-4343-91E6-FD2D3E047742}"/>
              </a:ext>
            </a:extLst>
          </p:cNvPr>
          <p:cNvSpPr txBox="1"/>
          <p:nvPr/>
        </p:nvSpPr>
        <p:spPr>
          <a:xfrm>
            <a:off x="1026672" y="1057276"/>
            <a:ext cx="723909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Buổi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sáng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gà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hàng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xóm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te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te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gáy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con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lợn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chuồng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đã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ủn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ỉn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đòi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ăn. Trên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mái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nhà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làn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khói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bếp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lan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nhẹ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nhàng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Mọi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người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tập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trung ở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đầu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làng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cụ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phụ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lão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đang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trồng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vải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thiều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dưới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bãi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 Hôm nay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Chủ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nhật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bạn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học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sinh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lớp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4B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cũng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 ra </a:t>
            </a:r>
            <a:r>
              <a:rPr lang="vi-VN" sz="1800" dirty="0" err="1">
                <a:solidFill>
                  <a:schemeClr val="tx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9ECE3C1-6E74-4544-B1F3-3759B8151629}"/>
              </a:ext>
            </a:extLst>
          </p:cNvPr>
          <p:cNvGrpSpPr/>
          <p:nvPr/>
        </p:nvGrpSpPr>
        <p:grpSpPr>
          <a:xfrm>
            <a:off x="822417" y="3001123"/>
            <a:ext cx="1744133" cy="2051969"/>
            <a:chOff x="903879" y="2856405"/>
            <a:chExt cx="1744133" cy="20519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DEBDDC2-13C0-49CE-B567-1F777EA1D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50" b="71667" l="25333" r="67917">
                          <a14:foregroundMark x1="37833" y1="41833" x2="31083" y2="51333"/>
                          <a14:foregroundMark x1="49446" y1="36883" x2="46583" y2="59083"/>
                          <a14:foregroundMark x1="51000" y1="24833" x2="50299" y2="30271"/>
                          <a14:foregroundMark x1="39500" y1="26333" x2="44417" y2="27000"/>
                          <a14:foregroundMark x1="40750" y1="24833" x2="48510" y2="30164"/>
                          <a14:foregroundMark x1="50833" y1="22250" x2="45583" y2="39000"/>
                          <a14:foregroundMark x1="51500" y1="24667" x2="46250" y2="29167"/>
                          <a14:foregroundMark x1="50167" y1="22583" x2="46250" y2="35500"/>
                          <a14:foregroundMark x1="49865" y1="29930" x2="52417" y2="26000"/>
                          <a14:foregroundMark x1="46250" y1="35500" x2="47971" y2="32849"/>
                          <a14:foregroundMark x1="52417" y1="26000" x2="52500" y2="25667"/>
                          <a14:foregroundMark x1="43917" y1="27333" x2="47167" y2="30917"/>
                          <a14:foregroundMark x1="43083" y1="26167" x2="44583" y2="30583"/>
                          <a14:foregroundMark x1="40417" y1="43750" x2="35000" y2="43583"/>
                          <a14:foregroundMark x1="36000" y1="42667" x2="41417" y2="40000"/>
                          <a14:foregroundMark x1="39000" y1="42667" x2="32917" y2="48917"/>
                          <a14:foregroundMark x1="34000" y1="42167" x2="29417" y2="49250"/>
                          <a14:foregroundMark x1="35000" y1="38500" x2="34167" y2="47750"/>
                          <a14:foregroundMark x1="36833" y1="39833" x2="37167" y2="44417"/>
                          <a14:foregroundMark x1="37333" y1="37000" x2="27333" y2="46083"/>
                          <a14:foregroundMark x1="27333" y1="46083" x2="25917" y2="57750"/>
                          <a14:foregroundMark x1="25917" y1="57750" x2="34083" y2="67667"/>
                          <a14:foregroundMark x1="34083" y1="67667" x2="50417" y2="69000"/>
                          <a14:foregroundMark x1="50417" y1="69000" x2="62500" y2="59000"/>
                          <a14:foregroundMark x1="62500" y1="59000" x2="67417" y2="50667"/>
                          <a14:foregroundMark x1="67417" y1="50667" x2="64333" y2="42167"/>
                          <a14:foregroundMark x1="46833" y1="38167" x2="57750" y2="37500"/>
                          <a14:foregroundMark x1="57750" y1="37500" x2="65667" y2="44500"/>
                          <a14:foregroundMark x1="65667" y1="44500" x2="66750" y2="47750"/>
                          <a14:foregroundMark x1="49500" y1="38167" x2="60583" y2="40750"/>
                          <a14:foregroundMark x1="60583" y1="40750" x2="66500" y2="48083"/>
                          <a14:foregroundMark x1="66500" y1="48083" x2="67083" y2="50667"/>
                          <a14:foregroundMark x1="49833" y1="37500" x2="62500" y2="39583"/>
                          <a14:foregroundMark x1="62500" y1="39583" x2="67917" y2="50833"/>
                          <a14:foregroundMark x1="66333" y1="46083" x2="59333" y2="38250"/>
                          <a14:foregroundMark x1="50335" y1="37195" x2="48667" y2="37000"/>
                          <a14:foregroundMark x1="59333" y1="38250" x2="50881" y2="37259"/>
                          <a14:foregroundMark x1="48667" y1="37000" x2="48667" y2="37000"/>
                          <a14:foregroundMark x1="50918" y1="37158" x2="62333" y2="40583"/>
                          <a14:foregroundMark x1="62333" y1="40583" x2="67583" y2="50333"/>
                          <a14:foregroundMark x1="67583" y1="50333" x2="62417" y2="62667"/>
                          <a14:foregroundMark x1="62417" y1="62667" x2="55012" y2="70343"/>
                          <a14:foregroundMark x1="46538" y1="71341" x2="38833" y2="70500"/>
                          <a14:foregroundMark x1="38833" y1="70500" x2="26500" y2="50167"/>
                          <a14:foregroundMark x1="26500" y1="50167" x2="27750" y2="41000"/>
                          <a14:foregroundMark x1="27750" y1="41000" x2="37083" y2="36917"/>
                          <a14:foregroundMark x1="37083" y1="36917" x2="44583" y2="37500"/>
                          <a14:foregroundMark x1="36000" y1="38000" x2="25417" y2="48167"/>
                          <a14:foregroundMark x1="25417" y1="48167" x2="25583" y2="58667"/>
                          <a14:foregroundMark x1="25583" y1="58667" x2="35417" y2="67417"/>
                          <a14:foregroundMark x1="35417" y1="67417" x2="56917" y2="69000"/>
                          <a14:foregroundMark x1="45998" y1="70426" x2="41583" y2="71667"/>
                          <a14:foregroundMark x1="51667" y1="68833" x2="47924" y2="69885"/>
                          <a14:foregroundMark x1="41583" y1="71667" x2="38833" y2="67000"/>
                          <a14:foregroundMark x1="33500" y1="40500" x2="26833" y2="49750"/>
                          <a14:foregroundMark x1="26833" y1="49750" x2="25333" y2="55833"/>
                          <a14:foregroundMark x1="31583" y1="39167" x2="29583" y2="45083"/>
                          <a14:foregroundMark x1="30417" y1="40833" x2="27417" y2="45417"/>
                          <a14:foregroundMark x1="47722" y1="33526" x2="46417" y2="36083"/>
                          <a14:foregroundMark x1="52500" y1="24167" x2="49646" y2="29758"/>
                          <a14:foregroundMark x1="46417" y1="36083" x2="46417" y2="36083"/>
                          <a14:foregroundMark x1="43250" y1="26500" x2="42750" y2="26333"/>
                          <a14:backgroundMark x1="56083" y1="72083" x2="49833" y2="71750"/>
                          <a14:backgroundMark x1="53333" y1="72250" x2="46583" y2="71417"/>
                          <a14:backgroundMark x1="50333" y1="32583" x2="48833" y2="36667"/>
                          <a14:backgroundMark x1="51333" y1="31083" x2="51167" y2="31250"/>
                          <a14:backgroundMark x1="50333" y1="31583" x2="51333" y2="31083"/>
                          <a14:backgroundMark x1="50667" y1="31250" x2="50167" y2="32750"/>
                          <a14:backgroundMark x1="50667" y1="30417" x2="49833" y2="32917"/>
                        </a14:backgroundRemoval>
                      </a14:imgEffect>
                    </a14:imgLayer>
                  </a14:imgProps>
                </a:ext>
              </a:extLst>
            </a:blip>
            <a:srcRect l="24816" t="20555" r="31234" b="27737"/>
            <a:stretch/>
          </p:blipFill>
          <p:spPr>
            <a:xfrm>
              <a:off x="903879" y="2856405"/>
              <a:ext cx="1744133" cy="205196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873B997-2052-44E7-878C-35BE7B06FBAC}"/>
                </a:ext>
              </a:extLst>
            </p:cNvPr>
            <p:cNvSpPr txBox="1"/>
            <p:nvPr/>
          </p:nvSpPr>
          <p:spPr>
            <a:xfrm>
              <a:off x="1093350" y="3901558"/>
              <a:ext cx="1365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Chỉ</a:t>
              </a:r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người</a:t>
              </a:r>
              <a:endParaRPr lang="vi-VN" sz="1800" b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8A46CCA-487A-4FD8-BA19-200B19B36CD5}"/>
              </a:ext>
            </a:extLst>
          </p:cNvPr>
          <p:cNvGrpSpPr/>
          <p:nvPr/>
        </p:nvGrpSpPr>
        <p:grpSpPr>
          <a:xfrm>
            <a:off x="2735884" y="3001123"/>
            <a:ext cx="1744133" cy="2051969"/>
            <a:chOff x="2817346" y="2856405"/>
            <a:chExt cx="1744133" cy="2051969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xmlns="" id="{46F0872F-7070-4226-AAB6-B54E002D7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50" b="71667" l="25333" r="67917">
                          <a14:foregroundMark x1="37833" y1="41833" x2="31083" y2="51333"/>
                          <a14:foregroundMark x1="49446" y1="36883" x2="46583" y2="59083"/>
                          <a14:foregroundMark x1="51000" y1="24833" x2="50299" y2="30271"/>
                          <a14:foregroundMark x1="39500" y1="26333" x2="44417" y2="27000"/>
                          <a14:foregroundMark x1="40750" y1="24833" x2="48510" y2="30164"/>
                          <a14:foregroundMark x1="50833" y1="22250" x2="45583" y2="39000"/>
                          <a14:foregroundMark x1="51500" y1="24667" x2="46250" y2="29167"/>
                          <a14:foregroundMark x1="50167" y1="22583" x2="46250" y2="35500"/>
                          <a14:foregroundMark x1="49865" y1="29930" x2="52417" y2="26000"/>
                          <a14:foregroundMark x1="46250" y1="35500" x2="47971" y2="32849"/>
                          <a14:foregroundMark x1="52417" y1="26000" x2="52500" y2="25667"/>
                          <a14:foregroundMark x1="43917" y1="27333" x2="47167" y2="30917"/>
                          <a14:foregroundMark x1="43083" y1="26167" x2="44583" y2="30583"/>
                          <a14:foregroundMark x1="40417" y1="43750" x2="35000" y2="43583"/>
                          <a14:foregroundMark x1="36000" y1="42667" x2="41417" y2="40000"/>
                          <a14:foregroundMark x1="39000" y1="42667" x2="32917" y2="48917"/>
                          <a14:foregroundMark x1="34000" y1="42167" x2="29417" y2="49250"/>
                          <a14:foregroundMark x1="35000" y1="38500" x2="34167" y2="47750"/>
                          <a14:foregroundMark x1="36833" y1="39833" x2="37167" y2="44417"/>
                          <a14:foregroundMark x1="37333" y1="37000" x2="27333" y2="46083"/>
                          <a14:foregroundMark x1="27333" y1="46083" x2="25917" y2="57750"/>
                          <a14:foregroundMark x1="25917" y1="57750" x2="34083" y2="67667"/>
                          <a14:foregroundMark x1="34083" y1="67667" x2="50417" y2="69000"/>
                          <a14:foregroundMark x1="50417" y1="69000" x2="62500" y2="59000"/>
                          <a14:foregroundMark x1="62500" y1="59000" x2="67417" y2="50667"/>
                          <a14:foregroundMark x1="67417" y1="50667" x2="64333" y2="42167"/>
                          <a14:foregroundMark x1="46833" y1="38167" x2="57750" y2="37500"/>
                          <a14:foregroundMark x1="57750" y1="37500" x2="65667" y2="44500"/>
                          <a14:foregroundMark x1="65667" y1="44500" x2="66750" y2="47750"/>
                          <a14:foregroundMark x1="49500" y1="38167" x2="60583" y2="40750"/>
                          <a14:foregroundMark x1="60583" y1="40750" x2="66500" y2="48083"/>
                          <a14:foregroundMark x1="66500" y1="48083" x2="67083" y2="50667"/>
                          <a14:foregroundMark x1="49833" y1="37500" x2="62500" y2="39583"/>
                          <a14:foregroundMark x1="62500" y1="39583" x2="67917" y2="50833"/>
                          <a14:foregroundMark x1="66333" y1="46083" x2="59333" y2="38250"/>
                          <a14:foregroundMark x1="50335" y1="37195" x2="48667" y2="37000"/>
                          <a14:foregroundMark x1="59333" y1="38250" x2="50881" y2="37259"/>
                          <a14:foregroundMark x1="48667" y1="37000" x2="48667" y2="37000"/>
                          <a14:foregroundMark x1="50918" y1="37158" x2="62333" y2="40583"/>
                          <a14:foregroundMark x1="62333" y1="40583" x2="67583" y2="50333"/>
                          <a14:foregroundMark x1="67583" y1="50333" x2="62417" y2="62667"/>
                          <a14:foregroundMark x1="62417" y1="62667" x2="55012" y2="70343"/>
                          <a14:foregroundMark x1="46538" y1="71341" x2="38833" y2="70500"/>
                          <a14:foregroundMark x1="38833" y1="70500" x2="26500" y2="50167"/>
                          <a14:foregroundMark x1="26500" y1="50167" x2="27750" y2="41000"/>
                          <a14:foregroundMark x1="27750" y1="41000" x2="37083" y2="36917"/>
                          <a14:foregroundMark x1="37083" y1="36917" x2="44583" y2="37500"/>
                          <a14:foregroundMark x1="36000" y1="38000" x2="25417" y2="48167"/>
                          <a14:foregroundMark x1="25417" y1="48167" x2="25583" y2="58667"/>
                          <a14:foregroundMark x1="25583" y1="58667" x2="35417" y2="67417"/>
                          <a14:foregroundMark x1="35417" y1="67417" x2="56917" y2="69000"/>
                          <a14:foregroundMark x1="45998" y1="70426" x2="41583" y2="71667"/>
                          <a14:foregroundMark x1="51667" y1="68833" x2="47924" y2="69885"/>
                          <a14:foregroundMark x1="41583" y1="71667" x2="38833" y2="67000"/>
                          <a14:foregroundMark x1="33500" y1="40500" x2="26833" y2="49750"/>
                          <a14:foregroundMark x1="26833" y1="49750" x2="25333" y2="55833"/>
                          <a14:foregroundMark x1="31583" y1="39167" x2="29583" y2="45083"/>
                          <a14:foregroundMark x1="30417" y1="40833" x2="27417" y2="45417"/>
                          <a14:foregroundMark x1="47722" y1="33526" x2="46417" y2="36083"/>
                          <a14:foregroundMark x1="52500" y1="24167" x2="49646" y2="29758"/>
                          <a14:foregroundMark x1="46417" y1="36083" x2="46417" y2="36083"/>
                          <a14:foregroundMark x1="43250" y1="26500" x2="42750" y2="26333"/>
                          <a14:backgroundMark x1="56083" y1="72083" x2="49833" y2="71750"/>
                          <a14:backgroundMark x1="53333" y1="72250" x2="46583" y2="71417"/>
                          <a14:backgroundMark x1="50333" y1="32583" x2="48833" y2="36667"/>
                          <a14:backgroundMark x1="51333" y1="31083" x2="51167" y2="31250"/>
                          <a14:backgroundMark x1="50333" y1="31583" x2="51333" y2="31083"/>
                          <a14:backgroundMark x1="50667" y1="31250" x2="50167" y2="32750"/>
                          <a14:backgroundMark x1="50667" y1="30417" x2="49833" y2="32917"/>
                        </a14:backgroundRemoval>
                      </a14:imgEffect>
                    </a14:imgLayer>
                  </a14:imgProps>
                </a:ext>
              </a:extLst>
            </a:blip>
            <a:srcRect l="24816" t="20555" r="31234" b="27737"/>
            <a:stretch/>
          </p:blipFill>
          <p:spPr>
            <a:xfrm>
              <a:off x="2817346" y="2856405"/>
              <a:ext cx="1744133" cy="2051969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9FC982FC-D0E1-4178-99A2-2CDCB68A4890}"/>
                </a:ext>
              </a:extLst>
            </p:cNvPr>
            <p:cNvSpPr txBox="1"/>
            <p:nvPr/>
          </p:nvSpPr>
          <p:spPr>
            <a:xfrm>
              <a:off x="3006817" y="3650206"/>
              <a:ext cx="1365189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 err="1"/>
                <a:t>Chỉ</a:t>
              </a:r>
              <a:r>
                <a:rPr lang="vi-VN" sz="1800" b="1" dirty="0"/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vi-VN" sz="1800" b="1" dirty="0" err="1"/>
                <a:t>thời</a:t>
              </a:r>
              <a:r>
                <a:rPr lang="vi-VN" sz="1800" b="1" dirty="0"/>
                <a:t> gian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60A7C76-FF98-43F8-83AB-68E0B302E1B7}"/>
              </a:ext>
            </a:extLst>
          </p:cNvPr>
          <p:cNvGrpSpPr/>
          <p:nvPr/>
        </p:nvGrpSpPr>
        <p:grpSpPr>
          <a:xfrm>
            <a:off x="4649351" y="3001123"/>
            <a:ext cx="1744133" cy="2051969"/>
            <a:chOff x="4730813" y="2856405"/>
            <a:chExt cx="1744133" cy="2051969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xmlns="" id="{6A16DA22-BC2B-4D69-93FF-1EF3D3365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50" b="71667" l="25333" r="67917">
                          <a14:foregroundMark x1="37833" y1="41833" x2="31083" y2="51333"/>
                          <a14:foregroundMark x1="49446" y1="36883" x2="46583" y2="59083"/>
                          <a14:foregroundMark x1="51000" y1="24833" x2="50299" y2="30271"/>
                          <a14:foregroundMark x1="39500" y1="26333" x2="44417" y2="27000"/>
                          <a14:foregroundMark x1="40750" y1="24833" x2="48510" y2="30164"/>
                          <a14:foregroundMark x1="50833" y1="22250" x2="45583" y2="39000"/>
                          <a14:foregroundMark x1="51500" y1="24667" x2="46250" y2="29167"/>
                          <a14:foregroundMark x1="50167" y1="22583" x2="46250" y2="35500"/>
                          <a14:foregroundMark x1="49865" y1="29930" x2="52417" y2="26000"/>
                          <a14:foregroundMark x1="46250" y1="35500" x2="47971" y2="32849"/>
                          <a14:foregroundMark x1="52417" y1="26000" x2="52500" y2="25667"/>
                          <a14:foregroundMark x1="43917" y1="27333" x2="47167" y2="30917"/>
                          <a14:foregroundMark x1="43083" y1="26167" x2="44583" y2="30583"/>
                          <a14:foregroundMark x1="40417" y1="43750" x2="35000" y2="43583"/>
                          <a14:foregroundMark x1="36000" y1="42667" x2="41417" y2="40000"/>
                          <a14:foregroundMark x1="39000" y1="42667" x2="32917" y2="48917"/>
                          <a14:foregroundMark x1="34000" y1="42167" x2="29417" y2="49250"/>
                          <a14:foregroundMark x1="35000" y1="38500" x2="34167" y2="47750"/>
                          <a14:foregroundMark x1="36833" y1="39833" x2="37167" y2="44417"/>
                          <a14:foregroundMark x1="37333" y1="37000" x2="27333" y2="46083"/>
                          <a14:foregroundMark x1="27333" y1="46083" x2="25917" y2="57750"/>
                          <a14:foregroundMark x1="25917" y1="57750" x2="34083" y2="67667"/>
                          <a14:foregroundMark x1="34083" y1="67667" x2="50417" y2="69000"/>
                          <a14:foregroundMark x1="50417" y1="69000" x2="62500" y2="59000"/>
                          <a14:foregroundMark x1="62500" y1="59000" x2="67417" y2="50667"/>
                          <a14:foregroundMark x1="67417" y1="50667" x2="64333" y2="42167"/>
                          <a14:foregroundMark x1="46833" y1="38167" x2="57750" y2="37500"/>
                          <a14:foregroundMark x1="57750" y1="37500" x2="65667" y2="44500"/>
                          <a14:foregroundMark x1="65667" y1="44500" x2="66750" y2="47750"/>
                          <a14:foregroundMark x1="49500" y1="38167" x2="60583" y2="40750"/>
                          <a14:foregroundMark x1="60583" y1="40750" x2="66500" y2="48083"/>
                          <a14:foregroundMark x1="66500" y1="48083" x2="67083" y2="50667"/>
                          <a14:foregroundMark x1="49833" y1="37500" x2="62500" y2="39583"/>
                          <a14:foregroundMark x1="62500" y1="39583" x2="67917" y2="50833"/>
                          <a14:foregroundMark x1="66333" y1="46083" x2="59333" y2="38250"/>
                          <a14:foregroundMark x1="50335" y1="37195" x2="48667" y2="37000"/>
                          <a14:foregroundMark x1="59333" y1="38250" x2="50881" y2="37259"/>
                          <a14:foregroundMark x1="48667" y1="37000" x2="48667" y2="37000"/>
                          <a14:foregroundMark x1="50918" y1="37158" x2="62333" y2="40583"/>
                          <a14:foregroundMark x1="62333" y1="40583" x2="67583" y2="50333"/>
                          <a14:foregroundMark x1="67583" y1="50333" x2="62417" y2="62667"/>
                          <a14:foregroundMark x1="62417" y1="62667" x2="55012" y2="70343"/>
                          <a14:foregroundMark x1="46538" y1="71341" x2="38833" y2="70500"/>
                          <a14:foregroundMark x1="38833" y1="70500" x2="26500" y2="50167"/>
                          <a14:foregroundMark x1="26500" y1="50167" x2="27750" y2="41000"/>
                          <a14:foregroundMark x1="27750" y1="41000" x2="37083" y2="36917"/>
                          <a14:foregroundMark x1="37083" y1="36917" x2="44583" y2="37500"/>
                          <a14:foregroundMark x1="36000" y1="38000" x2="25417" y2="48167"/>
                          <a14:foregroundMark x1="25417" y1="48167" x2="25583" y2="58667"/>
                          <a14:foregroundMark x1="25583" y1="58667" x2="35417" y2="67417"/>
                          <a14:foregroundMark x1="35417" y1="67417" x2="56917" y2="69000"/>
                          <a14:foregroundMark x1="45998" y1="70426" x2="41583" y2="71667"/>
                          <a14:foregroundMark x1="51667" y1="68833" x2="47924" y2="69885"/>
                          <a14:foregroundMark x1="41583" y1="71667" x2="38833" y2="67000"/>
                          <a14:foregroundMark x1="33500" y1="40500" x2="26833" y2="49750"/>
                          <a14:foregroundMark x1="26833" y1="49750" x2="25333" y2="55833"/>
                          <a14:foregroundMark x1="31583" y1="39167" x2="29583" y2="45083"/>
                          <a14:foregroundMark x1="30417" y1="40833" x2="27417" y2="45417"/>
                          <a14:foregroundMark x1="47722" y1="33526" x2="46417" y2="36083"/>
                          <a14:foregroundMark x1="52500" y1="24167" x2="49646" y2="29758"/>
                          <a14:foregroundMark x1="46417" y1="36083" x2="46417" y2="36083"/>
                          <a14:foregroundMark x1="43250" y1="26500" x2="42750" y2="26333"/>
                          <a14:backgroundMark x1="56083" y1="72083" x2="49833" y2="71750"/>
                          <a14:backgroundMark x1="53333" y1="72250" x2="46583" y2="71417"/>
                          <a14:backgroundMark x1="50333" y1="32583" x2="48833" y2="36667"/>
                          <a14:backgroundMark x1="51333" y1="31083" x2="51167" y2="31250"/>
                          <a14:backgroundMark x1="50333" y1="31583" x2="51333" y2="31083"/>
                          <a14:backgroundMark x1="50667" y1="31250" x2="50167" y2="32750"/>
                          <a14:backgroundMark x1="50667" y1="30417" x2="49833" y2="32917"/>
                        </a14:backgroundRemoval>
                      </a14:imgEffect>
                    </a14:imgLayer>
                  </a14:imgProps>
                </a:ext>
              </a:extLst>
            </a:blip>
            <a:srcRect l="24816" t="20555" r="31234" b="27737"/>
            <a:stretch/>
          </p:blipFill>
          <p:spPr>
            <a:xfrm>
              <a:off x="4730813" y="2856405"/>
              <a:ext cx="1744133" cy="2051969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552589EF-E4D4-4ECF-B6A8-C446A8DA9D14}"/>
                </a:ext>
              </a:extLst>
            </p:cNvPr>
            <p:cNvSpPr txBox="1"/>
            <p:nvPr/>
          </p:nvSpPr>
          <p:spPr>
            <a:xfrm>
              <a:off x="4920284" y="3901558"/>
              <a:ext cx="1365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b="1" dirty="0" err="1"/>
                <a:t>Chỉ</a:t>
              </a:r>
              <a:r>
                <a:rPr lang="vi-VN" sz="1800" b="1" dirty="0"/>
                <a:t> </a:t>
              </a:r>
              <a:r>
                <a:rPr lang="vi-VN" sz="1800" b="1" dirty="0" err="1"/>
                <a:t>vật</a:t>
              </a:r>
              <a:endParaRPr lang="vi-VN" sz="18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06729D9-4E42-42FD-AAF2-8EBC4D6AFD23}"/>
              </a:ext>
            </a:extLst>
          </p:cNvPr>
          <p:cNvGrpSpPr/>
          <p:nvPr/>
        </p:nvGrpSpPr>
        <p:grpSpPr>
          <a:xfrm>
            <a:off x="6521637" y="3001123"/>
            <a:ext cx="1744133" cy="2051969"/>
            <a:chOff x="6644280" y="2856405"/>
            <a:chExt cx="1744133" cy="2051969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xmlns="" id="{992FB325-D7E6-4E2E-951A-7A6350B98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50" b="71667" l="25333" r="67917">
                          <a14:foregroundMark x1="37833" y1="41833" x2="31083" y2="51333"/>
                          <a14:foregroundMark x1="49446" y1="36883" x2="46583" y2="59083"/>
                          <a14:foregroundMark x1="51000" y1="24833" x2="50299" y2="30271"/>
                          <a14:foregroundMark x1="39500" y1="26333" x2="44417" y2="27000"/>
                          <a14:foregroundMark x1="40750" y1="24833" x2="48510" y2="30164"/>
                          <a14:foregroundMark x1="50833" y1="22250" x2="45583" y2="39000"/>
                          <a14:foregroundMark x1="51500" y1="24667" x2="46250" y2="29167"/>
                          <a14:foregroundMark x1="50167" y1="22583" x2="46250" y2="35500"/>
                          <a14:foregroundMark x1="49865" y1="29930" x2="52417" y2="26000"/>
                          <a14:foregroundMark x1="46250" y1="35500" x2="47971" y2="32849"/>
                          <a14:foregroundMark x1="52417" y1="26000" x2="52500" y2="25667"/>
                          <a14:foregroundMark x1="43917" y1="27333" x2="47167" y2="30917"/>
                          <a14:foregroundMark x1="43083" y1="26167" x2="44583" y2="30583"/>
                          <a14:foregroundMark x1="40417" y1="43750" x2="35000" y2="43583"/>
                          <a14:foregroundMark x1="36000" y1="42667" x2="41417" y2="40000"/>
                          <a14:foregroundMark x1="39000" y1="42667" x2="32917" y2="48917"/>
                          <a14:foregroundMark x1="34000" y1="42167" x2="29417" y2="49250"/>
                          <a14:foregroundMark x1="35000" y1="38500" x2="34167" y2="47750"/>
                          <a14:foregroundMark x1="36833" y1="39833" x2="37167" y2="44417"/>
                          <a14:foregroundMark x1="37333" y1="37000" x2="27333" y2="46083"/>
                          <a14:foregroundMark x1="27333" y1="46083" x2="25917" y2="57750"/>
                          <a14:foregroundMark x1="25917" y1="57750" x2="34083" y2="67667"/>
                          <a14:foregroundMark x1="34083" y1="67667" x2="50417" y2="69000"/>
                          <a14:foregroundMark x1="50417" y1="69000" x2="62500" y2="59000"/>
                          <a14:foregroundMark x1="62500" y1="59000" x2="67417" y2="50667"/>
                          <a14:foregroundMark x1="67417" y1="50667" x2="64333" y2="42167"/>
                          <a14:foregroundMark x1="46833" y1="38167" x2="57750" y2="37500"/>
                          <a14:foregroundMark x1="57750" y1="37500" x2="65667" y2="44500"/>
                          <a14:foregroundMark x1="65667" y1="44500" x2="66750" y2="47750"/>
                          <a14:foregroundMark x1="49500" y1="38167" x2="60583" y2="40750"/>
                          <a14:foregroundMark x1="60583" y1="40750" x2="66500" y2="48083"/>
                          <a14:foregroundMark x1="66500" y1="48083" x2="67083" y2="50667"/>
                          <a14:foregroundMark x1="49833" y1="37500" x2="62500" y2="39583"/>
                          <a14:foregroundMark x1="62500" y1="39583" x2="67917" y2="50833"/>
                          <a14:foregroundMark x1="66333" y1="46083" x2="59333" y2="38250"/>
                          <a14:foregroundMark x1="50335" y1="37195" x2="48667" y2="37000"/>
                          <a14:foregroundMark x1="59333" y1="38250" x2="50881" y2="37259"/>
                          <a14:foregroundMark x1="48667" y1="37000" x2="48667" y2="37000"/>
                          <a14:foregroundMark x1="50918" y1="37158" x2="62333" y2="40583"/>
                          <a14:foregroundMark x1="62333" y1="40583" x2="67583" y2="50333"/>
                          <a14:foregroundMark x1="67583" y1="50333" x2="62417" y2="62667"/>
                          <a14:foregroundMark x1="62417" y1="62667" x2="55012" y2="70343"/>
                          <a14:foregroundMark x1="46538" y1="71341" x2="38833" y2="70500"/>
                          <a14:foregroundMark x1="38833" y1="70500" x2="26500" y2="50167"/>
                          <a14:foregroundMark x1="26500" y1="50167" x2="27750" y2="41000"/>
                          <a14:foregroundMark x1="27750" y1="41000" x2="37083" y2="36917"/>
                          <a14:foregroundMark x1="37083" y1="36917" x2="44583" y2="37500"/>
                          <a14:foregroundMark x1="36000" y1="38000" x2="25417" y2="48167"/>
                          <a14:foregroundMark x1="25417" y1="48167" x2="25583" y2="58667"/>
                          <a14:foregroundMark x1="25583" y1="58667" x2="35417" y2="67417"/>
                          <a14:foregroundMark x1="35417" y1="67417" x2="56917" y2="69000"/>
                          <a14:foregroundMark x1="45998" y1="70426" x2="41583" y2="71667"/>
                          <a14:foregroundMark x1="51667" y1="68833" x2="47924" y2="69885"/>
                          <a14:foregroundMark x1="41583" y1="71667" x2="38833" y2="67000"/>
                          <a14:foregroundMark x1="33500" y1="40500" x2="26833" y2="49750"/>
                          <a14:foregroundMark x1="26833" y1="49750" x2="25333" y2="55833"/>
                          <a14:foregroundMark x1="31583" y1="39167" x2="29583" y2="45083"/>
                          <a14:foregroundMark x1="30417" y1="40833" x2="27417" y2="45417"/>
                          <a14:foregroundMark x1="47722" y1="33526" x2="46417" y2="36083"/>
                          <a14:foregroundMark x1="52500" y1="24167" x2="49646" y2="29758"/>
                          <a14:foregroundMark x1="46417" y1="36083" x2="46417" y2="36083"/>
                          <a14:foregroundMark x1="43250" y1="26500" x2="42750" y2="26333"/>
                          <a14:backgroundMark x1="56083" y1="72083" x2="49833" y2="71750"/>
                          <a14:backgroundMark x1="53333" y1="72250" x2="46583" y2="71417"/>
                          <a14:backgroundMark x1="50333" y1="32583" x2="48833" y2="36667"/>
                          <a14:backgroundMark x1="51333" y1="31083" x2="51167" y2="31250"/>
                          <a14:backgroundMark x1="50333" y1="31583" x2="51333" y2="31083"/>
                          <a14:backgroundMark x1="50667" y1="31250" x2="50167" y2="32750"/>
                          <a14:backgroundMark x1="50667" y1="30417" x2="49833" y2="32917"/>
                        </a14:backgroundRemoval>
                      </a14:imgEffect>
                    </a14:imgLayer>
                  </a14:imgProps>
                </a:ext>
              </a:extLst>
            </a:blip>
            <a:srcRect l="24816" t="20555" r="31234" b="27737"/>
            <a:stretch/>
          </p:blipFill>
          <p:spPr>
            <a:xfrm>
              <a:off x="6644280" y="2856405"/>
              <a:ext cx="1744133" cy="2051969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EB2C2084-27BE-4A4B-A430-53B36A7F1F1B}"/>
                </a:ext>
              </a:extLst>
            </p:cNvPr>
            <p:cNvSpPr txBox="1"/>
            <p:nvPr/>
          </p:nvSpPr>
          <p:spPr>
            <a:xfrm>
              <a:off x="6833751" y="3650206"/>
              <a:ext cx="1365189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 err="1"/>
                <a:t>Chỉ</a:t>
              </a:r>
              <a:endParaRPr lang="vi-VN" sz="1800" b="1" dirty="0"/>
            </a:p>
            <a:p>
              <a:pPr algn="ctr">
                <a:lnSpc>
                  <a:spcPct val="150000"/>
                </a:lnSpc>
              </a:pPr>
              <a:r>
                <a:rPr lang="vi-VN" sz="1800" b="1" dirty="0"/>
                <a:t>con </a:t>
              </a:r>
              <a:r>
                <a:rPr lang="vi-VN" sz="1800" b="1" dirty="0" err="1"/>
                <a:t>vật</a:t>
              </a:r>
              <a:endParaRPr lang="vi-VN" sz="1800" b="1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92DDBAD-A398-4450-8449-2E549BF67BE4}"/>
              </a:ext>
            </a:extLst>
          </p:cNvPr>
          <p:cNvCxnSpPr/>
          <p:nvPr/>
        </p:nvCxnSpPr>
        <p:spPr>
          <a:xfrm>
            <a:off x="1093350" y="1473200"/>
            <a:ext cx="104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xmlns="" id="{5DDFE3C6-8492-465E-B958-E2DC577ACEF6}"/>
              </a:ext>
            </a:extLst>
          </p:cNvPr>
          <p:cNvCxnSpPr/>
          <p:nvPr/>
        </p:nvCxnSpPr>
        <p:spPr>
          <a:xfrm>
            <a:off x="2668150" y="1473200"/>
            <a:ext cx="104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39CC6EDE-90FB-4A49-B62C-6F09A3E94D11}"/>
              </a:ext>
            </a:extLst>
          </p:cNvPr>
          <p:cNvCxnSpPr>
            <a:cxnSpLocks/>
          </p:cNvCxnSpPr>
          <p:nvPr/>
        </p:nvCxnSpPr>
        <p:spPr>
          <a:xfrm>
            <a:off x="5590053" y="1432057"/>
            <a:ext cx="803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053BCE01-19EC-457E-A6A2-73BD125C8848}"/>
              </a:ext>
            </a:extLst>
          </p:cNvPr>
          <p:cNvCxnSpPr>
            <a:cxnSpLocks/>
          </p:cNvCxnSpPr>
          <p:nvPr/>
        </p:nvCxnSpPr>
        <p:spPr>
          <a:xfrm>
            <a:off x="7118410" y="1458052"/>
            <a:ext cx="713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413109AC-B64A-4BF9-B93D-AB4A92126C6F}"/>
              </a:ext>
            </a:extLst>
          </p:cNvPr>
          <p:cNvCxnSpPr>
            <a:cxnSpLocks/>
          </p:cNvCxnSpPr>
          <p:nvPr/>
        </p:nvCxnSpPr>
        <p:spPr>
          <a:xfrm>
            <a:off x="3083017" y="1882576"/>
            <a:ext cx="85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0FAEBBD4-C634-4BF4-AE57-127D80DD85D9}"/>
              </a:ext>
            </a:extLst>
          </p:cNvPr>
          <p:cNvCxnSpPr>
            <a:cxnSpLocks/>
          </p:cNvCxnSpPr>
          <p:nvPr/>
        </p:nvCxnSpPr>
        <p:spPr>
          <a:xfrm>
            <a:off x="4739276" y="1877085"/>
            <a:ext cx="85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A11B1AF5-5C62-4BB0-BFA4-D4F1801C62D3}"/>
              </a:ext>
            </a:extLst>
          </p:cNvPr>
          <p:cNvCxnSpPr>
            <a:cxnSpLocks/>
          </p:cNvCxnSpPr>
          <p:nvPr/>
        </p:nvCxnSpPr>
        <p:spPr>
          <a:xfrm>
            <a:off x="6805143" y="2272042"/>
            <a:ext cx="814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1BF48C6B-0757-4D58-A02B-D7EF2987EA13}"/>
              </a:ext>
            </a:extLst>
          </p:cNvPr>
          <p:cNvCxnSpPr>
            <a:cxnSpLocks/>
          </p:cNvCxnSpPr>
          <p:nvPr/>
        </p:nvCxnSpPr>
        <p:spPr>
          <a:xfrm>
            <a:off x="2581428" y="2704013"/>
            <a:ext cx="85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0E8A2956-C165-4FA4-8D6F-9F2F4CCDD6D3}"/>
              </a:ext>
            </a:extLst>
          </p:cNvPr>
          <p:cNvCxnSpPr>
            <a:cxnSpLocks/>
          </p:cNvCxnSpPr>
          <p:nvPr/>
        </p:nvCxnSpPr>
        <p:spPr>
          <a:xfrm>
            <a:off x="4480017" y="2704013"/>
            <a:ext cx="7947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956908A5-2859-47F9-9A05-489002154B9D}"/>
              </a:ext>
            </a:extLst>
          </p:cNvPr>
          <p:cNvCxnSpPr>
            <a:cxnSpLocks/>
          </p:cNvCxnSpPr>
          <p:nvPr/>
        </p:nvCxnSpPr>
        <p:spPr>
          <a:xfrm>
            <a:off x="5374403" y="2704013"/>
            <a:ext cx="300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73FFB7FC-A402-4479-A7ED-F9DA3459C730}"/>
              </a:ext>
            </a:extLst>
          </p:cNvPr>
          <p:cNvCxnSpPr>
            <a:cxnSpLocks/>
          </p:cNvCxnSpPr>
          <p:nvPr/>
        </p:nvCxnSpPr>
        <p:spPr>
          <a:xfrm>
            <a:off x="4006010" y="2704013"/>
            <a:ext cx="37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A425F4E6-7B86-41CC-9F60-73EDBB55F681}"/>
              </a:ext>
            </a:extLst>
          </p:cNvPr>
          <p:cNvCxnSpPr>
            <a:cxnSpLocks/>
          </p:cNvCxnSpPr>
          <p:nvPr/>
        </p:nvCxnSpPr>
        <p:spPr>
          <a:xfrm>
            <a:off x="6929576" y="2681759"/>
            <a:ext cx="487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2D306E29-1096-4740-8B5F-6D6C1969A2F7}"/>
              </a:ext>
            </a:extLst>
          </p:cNvPr>
          <p:cNvCxnSpPr>
            <a:cxnSpLocks/>
          </p:cNvCxnSpPr>
          <p:nvPr/>
        </p:nvCxnSpPr>
        <p:spPr>
          <a:xfrm>
            <a:off x="1093350" y="2681759"/>
            <a:ext cx="300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17549A70-7272-4B3F-84C7-6FDD8232EC15}"/>
              </a:ext>
            </a:extLst>
          </p:cNvPr>
          <p:cNvCxnSpPr>
            <a:cxnSpLocks/>
          </p:cNvCxnSpPr>
          <p:nvPr/>
        </p:nvCxnSpPr>
        <p:spPr>
          <a:xfrm>
            <a:off x="5674720" y="1877085"/>
            <a:ext cx="38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xmlns="" id="{9537FB27-045B-4802-8F7A-2044628F2D72}"/>
              </a:ext>
            </a:extLst>
          </p:cNvPr>
          <p:cNvCxnSpPr>
            <a:cxnSpLocks/>
          </p:cNvCxnSpPr>
          <p:nvPr/>
        </p:nvCxnSpPr>
        <p:spPr>
          <a:xfrm>
            <a:off x="4466927" y="2272042"/>
            <a:ext cx="2723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0F5CD477-B9CA-47FA-A857-7A732EA2A3BA}"/>
              </a:ext>
            </a:extLst>
          </p:cNvPr>
          <p:cNvCxnSpPr>
            <a:cxnSpLocks/>
          </p:cNvCxnSpPr>
          <p:nvPr/>
        </p:nvCxnSpPr>
        <p:spPr>
          <a:xfrm>
            <a:off x="4817529" y="2272042"/>
            <a:ext cx="685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39B2F7CE-DFE5-44CE-8E7D-2C7827A0561A}"/>
              </a:ext>
            </a:extLst>
          </p:cNvPr>
          <p:cNvCxnSpPr>
            <a:cxnSpLocks/>
          </p:cNvCxnSpPr>
          <p:nvPr/>
        </p:nvCxnSpPr>
        <p:spPr>
          <a:xfrm>
            <a:off x="1093350" y="2275017"/>
            <a:ext cx="633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B07A210E-44C5-4DBC-A783-50EC972C570E}"/>
              </a:ext>
            </a:extLst>
          </p:cNvPr>
          <p:cNvCxnSpPr>
            <a:cxnSpLocks/>
          </p:cNvCxnSpPr>
          <p:nvPr/>
        </p:nvCxnSpPr>
        <p:spPr>
          <a:xfrm>
            <a:off x="2977696" y="2272042"/>
            <a:ext cx="909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9853074D-3B03-4D06-9D28-4446BFF186E0}"/>
              </a:ext>
            </a:extLst>
          </p:cNvPr>
          <p:cNvCxnSpPr>
            <a:cxnSpLocks/>
          </p:cNvCxnSpPr>
          <p:nvPr/>
        </p:nvCxnSpPr>
        <p:spPr>
          <a:xfrm>
            <a:off x="1548371" y="2681759"/>
            <a:ext cx="8202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B89D729F-5408-4E07-8690-8BABBA5FFCF4}"/>
              </a:ext>
            </a:extLst>
          </p:cNvPr>
          <p:cNvCxnSpPr>
            <a:cxnSpLocks/>
          </p:cNvCxnSpPr>
          <p:nvPr/>
        </p:nvCxnSpPr>
        <p:spPr>
          <a:xfrm>
            <a:off x="2294201" y="1484642"/>
            <a:ext cx="2723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Google Shape;4295;p36"/>
          <p:cNvSpPr txBox="1">
            <a:spLocks noGrp="1"/>
          </p:cNvSpPr>
          <p:nvPr>
            <p:ph type="title"/>
          </p:nvPr>
        </p:nvSpPr>
        <p:spPr>
          <a:xfrm>
            <a:off x="2968633" y="279850"/>
            <a:ext cx="3206733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ĐÁP ÁN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97" name="Google Shape;4297;p36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5695278-8796-427E-9B7C-9BFA915C3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54719"/>
              </p:ext>
            </p:extLst>
          </p:nvPr>
        </p:nvGraphicFramePr>
        <p:xfrm>
          <a:off x="1027019" y="1331383"/>
          <a:ext cx="7323666" cy="3002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61833">
                  <a:extLst>
                    <a:ext uri="{9D8B030D-6E8A-4147-A177-3AD203B41FA5}">
                      <a16:colId xmlns:a16="http://schemas.microsoft.com/office/drawing/2014/main" xmlns="" val="1061507335"/>
                    </a:ext>
                  </a:extLst>
                </a:gridCol>
                <a:gridCol w="3661833">
                  <a:extLst>
                    <a:ext uri="{9D8B030D-6E8A-4147-A177-3AD203B41FA5}">
                      <a16:colId xmlns:a16="http://schemas.microsoft.com/office/drawing/2014/main" xmlns="" val="249237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Nhóm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Danh </a:t>
                      </a:r>
                      <a:r>
                        <a:rPr lang="vi-VN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từ</a:t>
                      </a:r>
                      <a:endParaRPr lang="vi-VN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37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người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hàng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xóm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người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cụ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phụ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lão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bạn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học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sinh.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1669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vật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chuồng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mái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nhà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(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làn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khói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bếp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đầu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làng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đồng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vải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thiều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bãi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809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con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vật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gà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(con)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lợn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92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Chỉ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thời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gian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buổi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sáng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hôm nay,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Chủ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nhật</a:t>
                      </a:r>
                      <a:r>
                        <a:rPr lang="vi-VN" sz="1800" b="0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vi-VN" sz="1800" i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380694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p62"/>
          <p:cNvSpPr txBox="1">
            <a:spLocks noGrp="1"/>
          </p:cNvSpPr>
          <p:nvPr>
            <p:ph type="title"/>
          </p:nvPr>
        </p:nvSpPr>
        <p:spPr>
          <a:xfrm>
            <a:off x="1092558" y="1260990"/>
            <a:ext cx="5715300" cy="23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+mn-lt"/>
              </a:rPr>
              <a:t>HOẠT ĐỘNG 2</a:t>
            </a:r>
            <a:br>
              <a:rPr lang="vi-VN" sz="2600" dirty="0">
                <a:solidFill>
                  <a:srgbClr val="C00000"/>
                </a:solidFill>
                <a:latin typeface="+mn-lt"/>
              </a:rPr>
            </a:br>
            <a:r>
              <a:rPr lang="vi-VN" sz="2600" dirty="0">
                <a:solidFill>
                  <a:srgbClr val="C00000"/>
                </a:solidFill>
                <a:latin typeface="+mn-lt"/>
              </a:rPr>
              <a:t>XẾP CÁC DANH TỪ RIÊNG VÀO NHÓM THÍCH HỢP 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902" name="Google Shape;8902;p62"/>
          <p:cNvGrpSpPr/>
          <p:nvPr/>
        </p:nvGrpSpPr>
        <p:grpSpPr>
          <a:xfrm rot="10800000" flipH="1">
            <a:off x="6596858" y="3590644"/>
            <a:ext cx="1829814" cy="1445579"/>
            <a:chOff x="1833175" y="2043150"/>
            <a:chExt cx="1633325" cy="1290350"/>
          </a:xfrm>
        </p:grpSpPr>
        <p:sp>
          <p:nvSpPr>
            <p:cNvPr id="8903" name="Google Shape;8903;p62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62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62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62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62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62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62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62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62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62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62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62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62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62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62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62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62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62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62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62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62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62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62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62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62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62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62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62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62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62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62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62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62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62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62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62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62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62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62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62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62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62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62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62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62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62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62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62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62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62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62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62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62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62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62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62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62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62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62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62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3" name="Google Shape;8963;p62"/>
          <p:cNvSpPr/>
          <p:nvPr/>
        </p:nvSpPr>
        <p:spPr>
          <a:xfrm rot="-5400000" flipH="1">
            <a:off x="7925920" y="4398387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4" name="Google Shape;8964;p62"/>
          <p:cNvGrpSpPr/>
          <p:nvPr/>
        </p:nvGrpSpPr>
        <p:grpSpPr>
          <a:xfrm rot="5400000">
            <a:off x="3870434" y="564546"/>
            <a:ext cx="543588" cy="564021"/>
            <a:chOff x="1843825" y="3806950"/>
            <a:chExt cx="1608250" cy="1668700"/>
          </a:xfrm>
        </p:grpSpPr>
        <p:sp>
          <p:nvSpPr>
            <p:cNvPr id="8965" name="Google Shape;8965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3" name="Google Shape;9033;p62"/>
          <p:cNvGrpSpPr/>
          <p:nvPr/>
        </p:nvGrpSpPr>
        <p:grpSpPr>
          <a:xfrm rot="5400000">
            <a:off x="1124184" y="4054758"/>
            <a:ext cx="543589" cy="564021"/>
            <a:chOff x="1843825" y="3806950"/>
            <a:chExt cx="1608250" cy="1668700"/>
          </a:xfrm>
        </p:grpSpPr>
        <p:sp>
          <p:nvSpPr>
            <p:cNvPr id="9034" name="Google Shape;9034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2" name="Google Shape;9102;p62"/>
          <p:cNvSpPr/>
          <p:nvPr/>
        </p:nvSpPr>
        <p:spPr>
          <a:xfrm flipH="1">
            <a:off x="829144" y="49370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3" name="Google Shape;9103;p62"/>
          <p:cNvSpPr/>
          <p:nvPr/>
        </p:nvSpPr>
        <p:spPr>
          <a:xfrm flipH="1">
            <a:off x="3292735" y="4257000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4" name="Google Shape;9104;p62"/>
          <p:cNvSpPr/>
          <p:nvPr/>
        </p:nvSpPr>
        <p:spPr>
          <a:xfrm flipH="1">
            <a:off x="2436260" y="102132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5" name="Google Shape;9105;p62"/>
          <p:cNvSpPr/>
          <p:nvPr/>
        </p:nvSpPr>
        <p:spPr>
          <a:xfrm>
            <a:off x="6512285" y="79468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6" name="Google Shape;9106;p62"/>
          <p:cNvGrpSpPr/>
          <p:nvPr/>
        </p:nvGrpSpPr>
        <p:grpSpPr>
          <a:xfrm>
            <a:off x="7051241" y="1954764"/>
            <a:ext cx="770513" cy="799474"/>
            <a:chOff x="1843825" y="3806950"/>
            <a:chExt cx="1608250" cy="1668700"/>
          </a:xfrm>
        </p:grpSpPr>
        <p:sp>
          <p:nvSpPr>
            <p:cNvPr id="9107" name="Google Shape;9107;p62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62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62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62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62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62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62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62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62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62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62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62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62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62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62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62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62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62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62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62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62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62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62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62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62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62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62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62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62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62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62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62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62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62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62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62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62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62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62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62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62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62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62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62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62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62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62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62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62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62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62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62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62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62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62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62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62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62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62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62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62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62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62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62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62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62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62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62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5" name="Google Shape;9175;p62"/>
          <p:cNvSpPr/>
          <p:nvPr/>
        </p:nvSpPr>
        <p:spPr>
          <a:xfrm>
            <a:off x="5658085" y="34273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1488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665037-CF6C-4B5D-ADB5-70A9635AA40F}"/>
              </a:ext>
            </a:extLst>
          </p:cNvPr>
          <p:cNvSpPr/>
          <p:nvPr/>
        </p:nvSpPr>
        <p:spPr>
          <a:xfrm>
            <a:off x="0" y="0"/>
            <a:ext cx="3912781" cy="5143500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97" name="Google Shape;4297;p36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3FDC5FC2-3E92-48F8-A245-287EA4E9A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927888"/>
            <a:ext cx="3912781" cy="2215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5DB17-2324-4DDC-9618-0581AD0A1950}"/>
              </a:ext>
            </a:extLst>
          </p:cNvPr>
          <p:cNvSpPr txBox="1"/>
          <p:nvPr/>
        </p:nvSpPr>
        <p:spPr>
          <a:xfrm>
            <a:off x="127590" y="1939056"/>
            <a:ext cx="363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C00000"/>
                </a:solidFill>
              </a:rPr>
              <a:t>THẢO LUẬN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517021-85AD-48F0-9835-D8B367C42FCB}"/>
              </a:ext>
            </a:extLst>
          </p:cNvPr>
          <p:cNvSpPr txBox="1"/>
          <p:nvPr/>
        </p:nvSpPr>
        <p:spPr>
          <a:xfrm>
            <a:off x="4272020" y="295276"/>
            <a:ext cx="452110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Bài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2: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Xếp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danh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từ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riêng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vào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nhóm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thích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1800" b="1" dirty="0" err="1">
                <a:solidFill>
                  <a:schemeClr val="tx1">
                    <a:lumMod val="10000"/>
                  </a:schemeClr>
                </a:solidFill>
              </a:rPr>
              <a:t>hợp</a:t>
            </a:r>
            <a:endParaRPr lang="vi-VN" sz="1800" b="1" dirty="0">
              <a:solidFill>
                <a:schemeClr val="tx1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1800" dirty="0" err="1"/>
              <a:t>Nguyễn</a:t>
            </a:r>
            <a:r>
              <a:rPr lang="vi-VN" sz="1800" dirty="0"/>
              <a:t> </a:t>
            </a:r>
            <a:r>
              <a:rPr lang="vi-VN" sz="1800" dirty="0" err="1"/>
              <a:t>Hiền</a:t>
            </a:r>
            <a:r>
              <a:rPr lang="vi-VN" sz="1800" dirty="0"/>
              <a:t> quê ở thôn Dương A, nay </a:t>
            </a:r>
            <a:r>
              <a:rPr lang="vi-VN" sz="1800" dirty="0" err="1"/>
              <a:t>thuộc</a:t>
            </a:r>
            <a:r>
              <a:rPr lang="vi-VN" sz="1800" dirty="0"/>
              <a:t> </a:t>
            </a:r>
            <a:r>
              <a:rPr lang="vi-VN" sz="1800" dirty="0" err="1"/>
              <a:t>xã</a:t>
            </a:r>
            <a:r>
              <a:rPr lang="vi-VN" sz="1800" dirty="0"/>
              <a:t> Nam </a:t>
            </a:r>
            <a:r>
              <a:rPr lang="vi-VN" sz="1800" dirty="0" err="1"/>
              <a:t>Thắng</a:t>
            </a:r>
            <a:r>
              <a:rPr lang="vi-VN" sz="1800" dirty="0"/>
              <a:t>, </a:t>
            </a:r>
            <a:r>
              <a:rPr lang="vi-VN" sz="1800" dirty="0" err="1"/>
              <a:t>huyện</a:t>
            </a:r>
            <a:r>
              <a:rPr lang="vi-VN" sz="1800" dirty="0"/>
              <a:t> Nam </a:t>
            </a:r>
            <a:r>
              <a:rPr lang="vi-VN" sz="1800" dirty="0" err="1"/>
              <a:t>Trực</a:t>
            </a:r>
            <a:r>
              <a:rPr lang="vi-VN" sz="1800" dirty="0"/>
              <a:t>, </a:t>
            </a:r>
            <a:r>
              <a:rPr lang="vi-VN" sz="1800" dirty="0" err="1"/>
              <a:t>tỉnh</a:t>
            </a:r>
            <a:r>
              <a:rPr lang="vi-VN" sz="1800" dirty="0"/>
              <a:t> Nam </a:t>
            </a:r>
            <a:r>
              <a:rPr lang="vi-VN" sz="1800" dirty="0" err="1"/>
              <a:t>Định</a:t>
            </a:r>
            <a:r>
              <a:rPr lang="vi-VN" sz="1800" dirty="0"/>
              <a:t>. Ông </a:t>
            </a:r>
            <a:r>
              <a:rPr lang="vi-VN" sz="1800" dirty="0" err="1"/>
              <a:t>nổi</a:t>
            </a:r>
            <a:r>
              <a:rPr lang="vi-VN" sz="1800" dirty="0"/>
              <a:t> </a:t>
            </a:r>
            <a:r>
              <a:rPr lang="vi-VN" sz="1800" dirty="0" err="1"/>
              <a:t>tiếng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thần</a:t>
            </a:r>
            <a:r>
              <a:rPr lang="vi-VN" sz="1800" dirty="0"/>
              <a:t> </a:t>
            </a:r>
            <a:r>
              <a:rPr lang="vi-VN" sz="1800" dirty="0" err="1"/>
              <a:t>đồng</a:t>
            </a:r>
            <a:r>
              <a:rPr lang="vi-VN" sz="1800" dirty="0"/>
              <a:t>. </a:t>
            </a:r>
            <a:r>
              <a:rPr lang="vi-VN" sz="1800" dirty="0" err="1"/>
              <a:t>Dưới</a:t>
            </a:r>
            <a:r>
              <a:rPr lang="vi-VN" sz="1800" dirty="0"/>
              <a:t> </a:t>
            </a:r>
            <a:r>
              <a:rPr lang="vi-VN" sz="1800" dirty="0" err="1"/>
              <a:t>thời</a:t>
            </a:r>
            <a:r>
              <a:rPr lang="vi-VN" sz="1800" dirty="0"/>
              <a:t> vua </a:t>
            </a:r>
            <a:r>
              <a:rPr lang="vi-VN" sz="1800" dirty="0" err="1"/>
              <a:t>Trần</a:t>
            </a:r>
            <a:r>
              <a:rPr lang="vi-VN" sz="1800" dirty="0"/>
              <a:t> </a:t>
            </a:r>
            <a:r>
              <a:rPr lang="vi-VN" sz="1800" dirty="0" err="1"/>
              <a:t>Thái</a:t>
            </a:r>
            <a:r>
              <a:rPr lang="vi-VN" sz="1800" dirty="0"/>
              <a:t> Tông, ông </a:t>
            </a:r>
            <a:r>
              <a:rPr lang="vi-VN" sz="1800" dirty="0" err="1"/>
              <a:t>đồ</a:t>
            </a:r>
            <a:r>
              <a:rPr lang="vi-VN" sz="1800" dirty="0"/>
              <a:t> </a:t>
            </a:r>
            <a:r>
              <a:rPr lang="vi-VN" sz="1800" dirty="0" err="1"/>
              <a:t>Trạng</a:t>
            </a:r>
            <a:r>
              <a:rPr lang="vi-VN" sz="1800" dirty="0"/>
              <a:t> nguyên khi </a:t>
            </a:r>
            <a:r>
              <a:rPr lang="vi-VN" sz="1800" dirty="0" err="1"/>
              <a:t>mới</a:t>
            </a:r>
            <a:r>
              <a:rPr lang="vi-VN" sz="1800" dirty="0"/>
              <a:t> 12 </a:t>
            </a:r>
            <a:r>
              <a:rPr lang="vi-VN" sz="1800" dirty="0" err="1"/>
              <a:t>tuổi</a:t>
            </a:r>
            <a:r>
              <a:rPr lang="vi-VN" sz="1800" dirty="0"/>
              <a:t>.</a:t>
            </a:r>
            <a:endParaRPr lang="vi-VN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C4D5C-8434-464A-B410-AA884EA96462}"/>
              </a:ext>
            </a:extLst>
          </p:cNvPr>
          <p:cNvGrpSpPr/>
          <p:nvPr/>
        </p:nvGrpSpPr>
        <p:grpSpPr>
          <a:xfrm>
            <a:off x="4574381" y="3478423"/>
            <a:ext cx="1927887" cy="810805"/>
            <a:chOff x="1554227" y="3219448"/>
            <a:chExt cx="1667132" cy="86677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FCD62BD-CD63-4141-8514-FEEB94696895}"/>
                </a:ext>
              </a:extLst>
            </p:cNvPr>
            <p:cNvSpPr/>
            <p:nvPr/>
          </p:nvSpPr>
          <p:spPr>
            <a:xfrm>
              <a:off x="1554227" y="3219448"/>
              <a:ext cx="1527640" cy="8667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4BDB0A4-1289-4D93-80FA-B53AD36BBCF6}"/>
                </a:ext>
              </a:extLst>
            </p:cNvPr>
            <p:cNvSpPr/>
            <p:nvPr/>
          </p:nvSpPr>
          <p:spPr>
            <a:xfrm>
              <a:off x="1693719" y="3219448"/>
              <a:ext cx="1527640" cy="866776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Tên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người</a:t>
              </a:r>
              <a:endParaRPr lang="vi-VN" sz="1800" b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000C470-A4F9-48D1-BABC-B4F9C9C765CB}"/>
              </a:ext>
            </a:extLst>
          </p:cNvPr>
          <p:cNvGrpSpPr/>
          <p:nvPr/>
        </p:nvGrpSpPr>
        <p:grpSpPr>
          <a:xfrm>
            <a:off x="6862451" y="3478423"/>
            <a:ext cx="1930674" cy="810805"/>
            <a:chOff x="1554227" y="3219448"/>
            <a:chExt cx="1669542" cy="8667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D3AD564-C2B6-4073-AFC4-B05ED49373BF}"/>
                </a:ext>
              </a:extLst>
            </p:cNvPr>
            <p:cNvSpPr/>
            <p:nvPr/>
          </p:nvSpPr>
          <p:spPr>
            <a:xfrm>
              <a:off x="1554227" y="3219448"/>
              <a:ext cx="1527640" cy="8667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1905A50-7BA4-470A-8590-AE7AF4630472}"/>
                </a:ext>
              </a:extLst>
            </p:cNvPr>
            <p:cNvSpPr/>
            <p:nvPr/>
          </p:nvSpPr>
          <p:spPr>
            <a:xfrm>
              <a:off x="1696129" y="3219448"/>
              <a:ext cx="1527640" cy="866776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Tên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địa</a:t>
              </a:r>
              <a:r>
                <a:rPr lang="vi-VN" sz="1800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vi-VN" sz="1800" b="1" dirty="0" err="1">
                  <a:solidFill>
                    <a:schemeClr val="tx1">
                      <a:lumMod val="10000"/>
                    </a:schemeClr>
                  </a:solidFill>
                </a:rPr>
                <a:t>lí</a:t>
              </a:r>
              <a:endParaRPr lang="vi-VN" sz="1800" b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D66C76-A406-455C-8DCD-38B0AD2EDB77}"/>
              </a:ext>
            </a:extLst>
          </p:cNvPr>
          <p:cNvCxnSpPr/>
          <p:nvPr/>
        </p:nvCxnSpPr>
        <p:spPr>
          <a:xfrm>
            <a:off x="4391247" y="1531088"/>
            <a:ext cx="1350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C30126-53B6-40C4-95AB-93CC83A51E84}"/>
              </a:ext>
            </a:extLst>
          </p:cNvPr>
          <p:cNvCxnSpPr>
            <a:cxnSpLocks/>
          </p:cNvCxnSpPr>
          <p:nvPr/>
        </p:nvCxnSpPr>
        <p:spPr>
          <a:xfrm>
            <a:off x="7127359" y="1531088"/>
            <a:ext cx="1059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34D90BA-957F-4622-9BD4-530649EBD573}"/>
              </a:ext>
            </a:extLst>
          </p:cNvPr>
          <p:cNvCxnSpPr>
            <a:cxnSpLocks/>
          </p:cNvCxnSpPr>
          <p:nvPr/>
        </p:nvCxnSpPr>
        <p:spPr>
          <a:xfrm>
            <a:off x="5453190" y="1939056"/>
            <a:ext cx="11708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F8ED928-E2A7-4E99-8CA3-7AE119042F61}"/>
              </a:ext>
            </a:extLst>
          </p:cNvPr>
          <p:cNvCxnSpPr>
            <a:cxnSpLocks/>
          </p:cNvCxnSpPr>
          <p:nvPr/>
        </p:nvCxnSpPr>
        <p:spPr>
          <a:xfrm>
            <a:off x="4845166" y="2349802"/>
            <a:ext cx="896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24D413D-B9F6-4CA3-8FA8-C115014D21EC}"/>
              </a:ext>
            </a:extLst>
          </p:cNvPr>
          <p:cNvCxnSpPr>
            <a:cxnSpLocks/>
          </p:cNvCxnSpPr>
          <p:nvPr/>
        </p:nvCxnSpPr>
        <p:spPr>
          <a:xfrm>
            <a:off x="6083847" y="2749915"/>
            <a:ext cx="16247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6A7B674-E5F5-4879-9F1E-A5AF91318272}"/>
              </a:ext>
            </a:extLst>
          </p:cNvPr>
          <p:cNvCxnSpPr>
            <a:cxnSpLocks/>
          </p:cNvCxnSpPr>
          <p:nvPr/>
        </p:nvCxnSpPr>
        <p:spPr>
          <a:xfrm>
            <a:off x="7569317" y="1939056"/>
            <a:ext cx="1059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07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</p:bldLst>
  </p:timing>
</p:sld>
</file>

<file path=ppt/theme/theme1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600</Words>
  <Application>Microsoft Office PowerPoint</Application>
  <PresentationFormat>On-screen Show (16:9)</PresentationFormat>
  <Paragraphs>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Bebas Neue</vt:lpstr>
      <vt:lpstr>Roboto Condensed Light</vt:lpstr>
      <vt:lpstr>Nunito Light</vt:lpstr>
      <vt:lpstr>Calibri</vt:lpstr>
      <vt:lpstr>Open Sans Medium</vt:lpstr>
      <vt:lpstr>Times New Roman</vt:lpstr>
      <vt:lpstr>Wingdings</vt:lpstr>
      <vt:lpstr>McLaren</vt:lpstr>
      <vt:lpstr>Korean Cottagecore Aesthetic MK Campaign by Slidesgo</vt:lpstr>
      <vt:lpstr>PowerPoint Presentation</vt:lpstr>
      <vt:lpstr>KHỞI ĐỘNG</vt:lpstr>
      <vt:lpstr>PowerPoint Presentation</vt:lpstr>
      <vt:lpstr>NỘI DUNG BÀI HỌC</vt:lpstr>
      <vt:lpstr>HOẠT ĐỘNG 1 TÌM VÀ SẮP XẾP CÁC DANH TỪ CHUNG VÀO NHÓM THÍCH HỢP </vt:lpstr>
      <vt:lpstr>PowerPoint Presentation</vt:lpstr>
      <vt:lpstr>ĐÁP ÁN</vt:lpstr>
      <vt:lpstr>HOẠT ĐỘNG 2 XẾP CÁC DANH TỪ RIÊNG VÀO NHÓM THÍCH HỢP </vt:lpstr>
      <vt:lpstr>PowerPoint Presentation</vt:lpstr>
      <vt:lpstr>ĐÁP ÁN</vt:lpstr>
      <vt:lpstr>PowerPoint Presentation</vt:lpstr>
      <vt:lpstr>HOẠT ĐỘNG 3: VIẾT ĐOẠN VĂN</vt:lpstr>
      <vt:lpstr>PowerPoint Presentation</vt:lpstr>
      <vt:lpstr>CỦNG CỐ - DẶN DÒ</vt:lpstr>
      <vt:lpstr>BÀI HỌC KẾT THÚC CẢM ƠN CÁC EM ĐÃ LẮNG NGHE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56</cp:revision>
  <dcterms:modified xsi:type="dcterms:W3CDTF">2024-08-09T08:03:02Z</dcterms:modified>
</cp:coreProperties>
</file>