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03" r:id="rId3"/>
  </p:sldMasterIdLst>
  <p:notesMasterIdLst>
    <p:notesMasterId r:id="rId27"/>
  </p:notesMasterIdLst>
  <p:sldIdLst>
    <p:sldId id="291" r:id="rId4"/>
    <p:sldId id="2007577271" r:id="rId5"/>
    <p:sldId id="257" r:id="rId6"/>
    <p:sldId id="8554" r:id="rId7"/>
    <p:sldId id="8539" r:id="rId8"/>
    <p:sldId id="3386" r:id="rId9"/>
    <p:sldId id="8541" r:id="rId10"/>
    <p:sldId id="8542" r:id="rId11"/>
    <p:sldId id="2007577277" r:id="rId12"/>
    <p:sldId id="1071" r:id="rId13"/>
    <p:sldId id="2007577270" r:id="rId14"/>
    <p:sldId id="8557" r:id="rId15"/>
    <p:sldId id="2007577273" r:id="rId16"/>
    <p:sldId id="2007577261" r:id="rId17"/>
    <p:sldId id="2007577264" r:id="rId18"/>
    <p:sldId id="2007577265" r:id="rId19"/>
    <p:sldId id="2007577275" r:id="rId20"/>
    <p:sldId id="2007577274" r:id="rId21"/>
    <p:sldId id="2007577276" r:id="rId22"/>
    <p:sldId id="284" r:id="rId23"/>
    <p:sldId id="2007577272" r:id="rId24"/>
    <p:sldId id="2007577278" r:id="rId25"/>
    <p:sldId id="853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82F18-AB0A-41CF-9127-7797745DE23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9B897-28E2-4F82-A9A8-9FC8D322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1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60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9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1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5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75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7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6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D7A4E-2AB8-4FC9-8660-C5051A36BF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0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59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3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15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8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97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75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155650"/>
      </p:ext>
    </p:extLst>
  </p:cSld>
  <p:clrMapOvr>
    <a:masterClrMapping/>
  </p:clrMapOvr>
  <p:transition spd="med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710499"/>
      </p:ext>
    </p:extLst>
  </p:cSld>
  <p:clrMapOvr>
    <a:masterClrMapping/>
  </p:clrMapOvr>
  <p:transition spd="med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34623"/>
      </p:ext>
    </p:extLst>
  </p:cSld>
  <p:clrMapOvr>
    <a:masterClrMapping/>
  </p:clrMapOvr>
  <p:transition spd="med"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72C34D-69F2-40A5-A3DA-08C23F56C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10C25C-7F6F-4775-BA13-C8354C54CF23}"/>
              </a:ext>
            </a:extLst>
          </p:cNvPr>
          <p:cNvSpPr/>
          <p:nvPr userDrawn="1"/>
        </p:nvSpPr>
        <p:spPr>
          <a:xfrm>
            <a:off x="324091" y="312516"/>
            <a:ext cx="11528385" cy="613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246831"/>
      </p:ext>
    </p:extLst>
  </p:cSld>
  <p:clrMapOvr>
    <a:masterClrMapping/>
  </p:clrMapOvr>
  <p:transition spd="med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135842"/>
      </p:ext>
    </p:extLst>
  </p:cSld>
  <p:clrMapOvr>
    <a:masterClrMapping/>
  </p:clrMapOvr>
  <p:transition spd="med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2024/10/9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67476"/>
      </p:ext>
    </p:extLst>
  </p:cSld>
  <p:clrMapOvr>
    <a:masterClrMapping/>
  </p:clrMapOvr>
  <p:transition spd="med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68037"/>
      </p:ext>
    </p:extLst>
  </p:cSld>
  <p:clrMapOvr>
    <a:masterClrMapping/>
  </p:clrMapOvr>
  <p:transition spd="med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938014"/>
      </p:ext>
    </p:extLst>
  </p:cSld>
  <p:clrMapOvr>
    <a:masterClrMapping/>
  </p:clrMapOvr>
  <p:transition spd="med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695678"/>
      </p:ext>
    </p:extLst>
  </p:cSld>
  <p:clrMapOvr>
    <a:masterClrMapping/>
  </p:clrMapOvr>
  <p:transition spd="med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4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5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668477"/>
      </p:ext>
    </p:extLst>
  </p:cSld>
  <p:clrMapOvr>
    <a:masterClrMapping/>
  </p:clrMapOvr>
  <p:transition spd="med"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37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9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12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0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84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3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645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13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3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72916"/>
      </p:ext>
    </p:extLst>
  </p:cSld>
  <p:clrMapOvr>
    <a:masterClrMapping/>
  </p:clrMapOvr>
  <p:transition spd="med">
    <p:randomBa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745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014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69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795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0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483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83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69666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62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092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38639"/>
      </p:ext>
    </p:extLst>
  </p:cSld>
  <p:clrMapOvr>
    <a:masterClrMapping/>
  </p:clrMapOvr>
  <p:transition spd="med">
    <p:randomBa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3902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89341"/>
      </p:ext>
    </p:extLst>
  </p:cSld>
  <p:clrMapOvr>
    <a:masterClrMapping/>
  </p:clrMapOvr>
  <p:transition spd="med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05783"/>
      </p:ext>
    </p:extLst>
  </p:cSld>
  <p:clrMapOvr>
    <a:masterClrMapping/>
  </p:clrMapOvr>
  <p:transition spd="med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698851"/>
      </p:ext>
    </p:extLst>
  </p:cSld>
  <p:clrMapOvr>
    <a:masterClrMapping/>
  </p:clrMapOvr>
  <p:transition spd="med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55087"/>
      </p:ext>
    </p:extLst>
  </p:cSld>
  <p:clrMapOvr>
    <a:masterClrMapping/>
  </p:clrMapOvr>
  <p:transition spd="med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63376"/>
      </p:ext>
    </p:extLst>
  </p:cSld>
  <p:clrMapOvr>
    <a:masterClrMapping/>
  </p:clrMapOvr>
  <p:transition spd="med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FF95803-3BD8-9399-D25E-E40FABAB747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6" y="3333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randomBa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79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6847927-6CD7-F739-B163-4019076C83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304799"/>
            <a:ext cx="1647825" cy="164782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3208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L4toaP5ur6w?feature=oemb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-785517" y="4971990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414337" y="4592898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2408758">
            <a:off x="5470716" y="6036058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2408758">
            <a:off x="11334423" y="3222223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3292421">
            <a:off x="-204486" y="-369779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BFEFF6D-830D-42F8-AF17-15D270854630}"/>
              </a:ext>
            </a:extLst>
          </p:cNvPr>
          <p:cNvSpPr txBox="1"/>
          <p:nvPr/>
        </p:nvSpPr>
        <p:spPr>
          <a:xfrm>
            <a:off x="1859142" y="463855"/>
            <a:ext cx="9296400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</a:rPr>
              <a:t>NHIỆT LIỆT CHÀO ĐÓN CÁC THẦY CÔ VỀ DỰ GIỜ LỚP 4E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THU HƯƠNG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E75B7-DE5E-B589-99AE-568F34C44385}"/>
              </a:ext>
            </a:extLst>
          </p:cNvPr>
          <p:cNvSpPr txBox="1"/>
          <p:nvPr/>
        </p:nvSpPr>
        <p:spPr>
          <a:xfrm>
            <a:off x="832207" y="441789"/>
            <a:ext cx="1054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 biểu hiện khác của sự cảm thông, giúp đỡ người gặp khó khăn: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A group of people standing in raincoats&#10;&#10;Description automatically generated">
            <a:extLst>
              <a:ext uri="{FF2B5EF4-FFF2-40B4-BE49-F238E27FC236}">
                <a16:creationId xmlns:a16="http://schemas.microsoft.com/office/drawing/2014/main" id="{C5551B40-305B-C982-6C6E-17A78430B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7" y="1642118"/>
            <a:ext cx="4664025" cy="4689856"/>
          </a:xfrm>
          <a:prstGeom prst="rect">
            <a:avLst/>
          </a:prstGeom>
        </p:spPr>
      </p:pic>
      <p:pic>
        <p:nvPicPr>
          <p:cNvPr id="11" name="Picture 10" descr="A group of people in raincoats standing on a hill&#10;&#10;Description automatically generated">
            <a:extLst>
              <a:ext uri="{FF2B5EF4-FFF2-40B4-BE49-F238E27FC236}">
                <a16:creationId xmlns:a16="http://schemas.microsoft.com/office/drawing/2014/main" id="{EFC64B79-0F6F-F8E8-B8E7-C8C7D36E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29" y="1642118"/>
            <a:ext cx="5711051" cy="46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E75B7-DE5E-B589-99AE-568F34C44385}"/>
              </a:ext>
            </a:extLst>
          </p:cNvPr>
          <p:cNvSpPr txBox="1"/>
          <p:nvPr/>
        </p:nvSpPr>
        <p:spPr>
          <a:xfrm>
            <a:off x="832207" y="441789"/>
            <a:ext cx="1054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 biểu hiện khác của sự cảm thông, giúp đỡ người gặp khó khăn: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D33EA-4413-1BAF-E506-FE3A23699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1" y="1750142"/>
            <a:ext cx="4868072" cy="433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0CF51-90ED-6680-2AE5-D6C486C09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0141"/>
            <a:ext cx="5037573" cy="43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D05CBE-8FF9-698E-D78F-1B8868C31A4A}"/>
              </a:ext>
            </a:extLst>
          </p:cNvPr>
          <p:cNvGrpSpPr/>
          <p:nvPr/>
        </p:nvGrpSpPr>
        <p:grpSpPr>
          <a:xfrm>
            <a:off x="990600" y="158462"/>
            <a:ext cx="10591800" cy="838131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5F84B0-89FB-892A-430A-0F1A75FD09F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E4D8BB63-6C95-0367-4A44-37A2F04B07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0">
                <a:extLst>
                  <a:ext uri="{FF2B5EF4-FFF2-40B4-BE49-F238E27FC236}">
                    <a16:creationId xmlns:a16="http://schemas.microsoft.com/office/drawing/2014/main" id="{B995554C-8AF8-5123-C2F8-30ABCD57639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1DDAF9-7816-E4D9-0137-BC432C7FFD73}"/>
                </a:ext>
              </a:extLst>
            </p:cNvPr>
            <p:cNvSpPr txBox="1"/>
            <p:nvPr/>
          </p:nvSpPr>
          <p:spPr>
            <a:xfrm>
              <a:off x="4218035" y="1785743"/>
              <a:ext cx="7263570" cy="408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45EBAD-3A6D-4930-7993-BBEDD0FE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04" y="1206774"/>
            <a:ext cx="5496674" cy="5143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419FBD-C20A-F370-FCA4-5BE1D5D3E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78" y="1615736"/>
            <a:ext cx="5212422" cy="38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[Kể chuyện] Các em nhỏ và cụ già">
            <a:hlinkClick r:id="" action="ppaction://media"/>
            <a:extLst>
              <a:ext uri="{FF2B5EF4-FFF2-40B4-BE49-F238E27FC236}">
                <a16:creationId xmlns:a16="http://schemas.microsoft.com/office/drawing/2014/main" id="{69824B4A-3337-54FE-E88F-D329C4C5FF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8892" y="492369"/>
            <a:ext cx="10585939" cy="5853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63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D05CBE-8FF9-698E-D78F-1B8868C31A4A}"/>
              </a:ext>
            </a:extLst>
          </p:cNvPr>
          <p:cNvGrpSpPr/>
          <p:nvPr/>
        </p:nvGrpSpPr>
        <p:grpSpPr>
          <a:xfrm>
            <a:off x="990600" y="158462"/>
            <a:ext cx="10591800" cy="838131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5F84B0-89FB-892A-430A-0F1A75FD09F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E4D8BB63-6C95-0367-4A44-37A2F04B07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0">
                <a:extLst>
                  <a:ext uri="{FF2B5EF4-FFF2-40B4-BE49-F238E27FC236}">
                    <a16:creationId xmlns:a16="http://schemas.microsoft.com/office/drawing/2014/main" id="{B995554C-8AF8-5123-C2F8-30ABCD57639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1DDAF9-7816-E4D9-0137-BC432C7FFD73}"/>
                </a:ext>
              </a:extLst>
            </p:cNvPr>
            <p:cNvSpPr txBox="1"/>
            <p:nvPr/>
          </p:nvSpPr>
          <p:spPr>
            <a:xfrm>
              <a:off x="4218035" y="1785743"/>
              <a:ext cx="7263570" cy="408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yêu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05462B5-A250-F8DE-75A8-6FE982B5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4" y="1416656"/>
            <a:ext cx="11125200" cy="2647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6CF61B-36C5-DD31-DF06-874941F01BD4}"/>
              </a:ext>
            </a:extLst>
          </p:cNvPr>
          <p:cNvSpPr txBox="1"/>
          <p:nvPr/>
        </p:nvSpPr>
        <p:spPr>
          <a:xfrm>
            <a:off x="863030" y="4196024"/>
            <a:ext cx="10253608" cy="769441"/>
          </a:xfrm>
          <a:custGeom>
            <a:avLst/>
            <a:gdLst>
              <a:gd name="connsiteX0" fmla="*/ 0 w 10253608"/>
              <a:gd name="connsiteY0" fmla="*/ 0 h 769441"/>
              <a:gd name="connsiteX1" fmla="*/ 10253608 w 10253608"/>
              <a:gd name="connsiteY1" fmla="*/ 0 h 769441"/>
              <a:gd name="connsiteX2" fmla="*/ 10253608 w 10253608"/>
              <a:gd name="connsiteY2" fmla="*/ 769441 h 769441"/>
              <a:gd name="connsiteX3" fmla="*/ 0 w 10253608"/>
              <a:gd name="connsiteY3" fmla="*/ 769441 h 769441"/>
              <a:gd name="connsiteX4" fmla="*/ 0 w 10253608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608" h="769441" fill="none" extrusionOk="0">
                <a:moveTo>
                  <a:pt x="0" y="0"/>
                </a:moveTo>
                <a:cubicBezTo>
                  <a:pt x="3429441" y="-39884"/>
                  <a:pt x="8831453" y="20320"/>
                  <a:pt x="10253608" y="0"/>
                </a:cubicBezTo>
                <a:cubicBezTo>
                  <a:pt x="10301074" y="321714"/>
                  <a:pt x="10223696" y="401276"/>
                  <a:pt x="10253608" y="769441"/>
                </a:cubicBezTo>
                <a:cubicBezTo>
                  <a:pt x="6654469" y="616648"/>
                  <a:pt x="3244386" y="758848"/>
                  <a:pt x="0" y="769441"/>
                </a:cubicBezTo>
                <a:cubicBezTo>
                  <a:pt x="-67343" y="442606"/>
                  <a:pt x="-18520" y="278958"/>
                  <a:pt x="0" y="0"/>
                </a:cubicBezTo>
                <a:close/>
              </a:path>
              <a:path w="10253608" h="769441" stroke="0" extrusionOk="0">
                <a:moveTo>
                  <a:pt x="0" y="0"/>
                </a:moveTo>
                <a:cubicBezTo>
                  <a:pt x="1603800" y="-76269"/>
                  <a:pt x="7512434" y="79743"/>
                  <a:pt x="10253608" y="0"/>
                </a:cubicBezTo>
                <a:cubicBezTo>
                  <a:pt x="10230966" y="202956"/>
                  <a:pt x="10300835" y="574857"/>
                  <a:pt x="10253608" y="769441"/>
                </a:cubicBezTo>
                <a:cubicBezTo>
                  <a:pt x="8705659" y="738245"/>
                  <a:pt x="2728120" y="886751"/>
                  <a:pt x="0" y="769441"/>
                </a:cubicBezTo>
                <a:cubicBezTo>
                  <a:pt x="22174" y="666934"/>
                  <a:pt x="1538" y="27233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92157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nhất ý kiến nào? Vì sao?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9C9BC-FDCC-5EB9-3DC9-93898CA326C7}"/>
              </a:ext>
            </a:extLst>
          </p:cNvPr>
          <p:cNvSpPr txBox="1"/>
          <p:nvPr/>
        </p:nvSpPr>
        <p:spPr>
          <a:xfrm>
            <a:off x="791110" y="5305634"/>
            <a:ext cx="10469365" cy="1323439"/>
          </a:xfrm>
          <a:custGeom>
            <a:avLst/>
            <a:gdLst>
              <a:gd name="connsiteX0" fmla="*/ 0 w 10469365"/>
              <a:gd name="connsiteY0" fmla="*/ 0 h 1323439"/>
              <a:gd name="connsiteX1" fmla="*/ 10469365 w 10469365"/>
              <a:gd name="connsiteY1" fmla="*/ 0 h 1323439"/>
              <a:gd name="connsiteX2" fmla="*/ 10469365 w 10469365"/>
              <a:gd name="connsiteY2" fmla="*/ 1323439 h 1323439"/>
              <a:gd name="connsiteX3" fmla="*/ 0 w 10469365"/>
              <a:gd name="connsiteY3" fmla="*/ 1323439 h 1323439"/>
              <a:gd name="connsiteX4" fmla="*/ 0 w 10469365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9365" h="1323439" fill="none" extrusionOk="0">
                <a:moveTo>
                  <a:pt x="0" y="0"/>
                </a:moveTo>
                <a:cubicBezTo>
                  <a:pt x="1408607" y="-39884"/>
                  <a:pt x="7990001" y="20320"/>
                  <a:pt x="10469365" y="0"/>
                </a:cubicBezTo>
                <a:cubicBezTo>
                  <a:pt x="10368589" y="552744"/>
                  <a:pt x="10362301" y="1059976"/>
                  <a:pt x="10469365" y="1323439"/>
                </a:cubicBezTo>
                <a:cubicBezTo>
                  <a:pt x="8899306" y="1170646"/>
                  <a:pt x="3237105" y="1312846"/>
                  <a:pt x="0" y="1323439"/>
                </a:cubicBezTo>
                <a:cubicBezTo>
                  <a:pt x="-67778" y="1037169"/>
                  <a:pt x="58209" y="295231"/>
                  <a:pt x="0" y="0"/>
                </a:cubicBezTo>
                <a:close/>
              </a:path>
              <a:path w="10469365" h="1323439" stroke="0" extrusionOk="0">
                <a:moveTo>
                  <a:pt x="0" y="0"/>
                </a:moveTo>
                <a:cubicBezTo>
                  <a:pt x="1169262" y="-76269"/>
                  <a:pt x="5886146" y="79743"/>
                  <a:pt x="10469365" y="0"/>
                </a:cubicBezTo>
                <a:cubicBezTo>
                  <a:pt x="10508171" y="617396"/>
                  <a:pt x="10384503" y="1015931"/>
                  <a:pt x="10469365" y="1323439"/>
                </a:cubicBezTo>
                <a:cubicBezTo>
                  <a:pt x="6721659" y="1292243"/>
                  <a:pt x="1471510" y="1440749"/>
                  <a:pt x="0" y="1323439"/>
                </a:cubicBezTo>
                <a:cubicBezTo>
                  <a:pt x="54840" y="681517"/>
                  <a:pt x="88734" y="43829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92157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 tại sao phải cảm thông, giúp đỡ người gặp khó khăn.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43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2349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06CB-14C1-D60F-FB1A-2079FC5F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AA4F-261C-82B0-B7FE-6BB982AEB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734C2-2507-9358-E191-341C2906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" y="98322"/>
            <a:ext cx="11779046" cy="66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01B7-BE60-3A76-7AE3-4F70EE7B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B5997-EF7D-0D93-9C7A-5A67B3FAB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F0A59-1130-89AD-EDBF-D25D059F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9" y="593367"/>
            <a:ext cx="11360799" cy="55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7AAB-F879-29F8-8D7E-7CFD3E85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24410-9CE6-39AB-8019-7A1661F5C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D0405-5002-DB85-F017-231C4DE62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137650"/>
            <a:ext cx="11769213" cy="66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3316" y="1739138"/>
            <a:ext cx="12195317" cy="1151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grpSp>
        <p:nvGrpSpPr>
          <p:cNvPr id="2" name="Group 65"/>
          <p:cNvGrpSpPr/>
          <p:nvPr/>
        </p:nvGrpSpPr>
        <p:grpSpPr bwMode="auto">
          <a:xfrm>
            <a:off x="3999104" y="562518"/>
            <a:ext cx="4193793" cy="3237987"/>
            <a:chOff x="3322" y="1030"/>
            <a:chExt cx="2025" cy="1563"/>
          </a:xfrm>
        </p:grpSpPr>
        <p:pic>
          <p:nvPicPr>
            <p:cNvPr id="24" name="Picture 67" descr="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322" y="1030"/>
              <a:ext cx="2025" cy="1563"/>
            </a:xfrm>
            <a:prstGeom prst="rect">
              <a:avLst/>
            </a:prstGeom>
            <a:noFill/>
            <a:ln>
              <a:noFill/>
            </a:ln>
            <a:effectLst>
              <a:reflection blurRad="6350" stA="20000" endPos="1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68" descr="psb"/>
            <p:cNvSpPr>
              <a:spLocks noChangeArrowheads="1"/>
            </p:cNvSpPr>
            <p:nvPr/>
          </p:nvSpPr>
          <p:spPr bwMode="auto">
            <a:xfrm>
              <a:off x="3395" y="1099"/>
              <a:ext cx="1871" cy="1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rPr>
                <a:t>KHỞI ĐỘNG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793022-D721-4A97-9C7E-68257B80B034}"/>
              </a:ext>
            </a:extLst>
          </p:cNvPr>
          <p:cNvGrpSpPr/>
          <p:nvPr/>
        </p:nvGrpSpPr>
        <p:grpSpPr>
          <a:xfrm>
            <a:off x="842270" y="562518"/>
            <a:ext cx="10507461" cy="0"/>
            <a:chOff x="1028775" y="591989"/>
            <a:chExt cx="11086097" cy="0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58CCE07-86A2-4F94-B5E1-9C382B3BD5D9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EBD5635-4249-4492-AAA9-C712EA5C893F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 6">
            <a:extLst>
              <a:ext uri="{FF2B5EF4-FFF2-40B4-BE49-F238E27FC236}">
                <a16:creationId xmlns:a16="http://schemas.microsoft.com/office/drawing/2014/main" id="{0ED7B5B2-FB32-3890-AE27-19D894A9B555}"/>
              </a:ext>
            </a:extLst>
          </p:cNvPr>
          <p:cNvSpPr/>
          <p:nvPr/>
        </p:nvSpPr>
        <p:spPr>
          <a:xfrm>
            <a:off x="8529433" y="3196717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461C259-AE4F-E978-7D14-22D67D029B25}"/>
              </a:ext>
            </a:extLst>
          </p:cNvPr>
          <p:cNvSpPr/>
          <p:nvPr/>
        </p:nvSpPr>
        <p:spPr>
          <a:xfrm>
            <a:off x="569144" y="3429000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2401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017010"/>
          </a:xfrm>
          <a:prstGeom prst="rect">
            <a:avLst/>
          </a:prstGeom>
        </p:spPr>
      </p:pic>
      <p:pic>
        <p:nvPicPr>
          <p:cNvPr id="15" name="图片 14" descr="微信截图_202201260937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28315"/>
            <a:ext cx="12192635" cy="38296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DBBA98-7C73-D0AB-E782-EC52EE80F14B}"/>
              </a:ext>
            </a:extLst>
          </p:cNvPr>
          <p:cNvGrpSpPr/>
          <p:nvPr/>
        </p:nvGrpSpPr>
        <p:grpSpPr>
          <a:xfrm rot="5400000">
            <a:off x="4245045" y="-587444"/>
            <a:ext cx="5206859" cy="9201150"/>
            <a:chOff x="8973341" y="852625"/>
            <a:chExt cx="2029095" cy="1435453"/>
          </a:xfrm>
        </p:grpSpPr>
        <p:sp>
          <p:nvSpPr>
            <p:cNvPr id="4" name="Freeform 255">
              <a:extLst>
                <a:ext uri="{FF2B5EF4-FFF2-40B4-BE49-F238E27FC236}">
                  <a16:creationId xmlns:a16="http://schemas.microsoft.com/office/drawing/2014/main" id="{35A7331A-E6F2-797C-A6FC-9C4FE1933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" name="Rectangle 256">
              <a:extLst>
                <a:ext uri="{FF2B5EF4-FFF2-40B4-BE49-F238E27FC236}">
                  <a16:creationId xmlns:a16="http://schemas.microsoft.com/office/drawing/2014/main" id="{CB9A1BD9-C839-B379-81F7-A11A2EB07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7" name="Freeform 257">
              <a:extLst>
                <a:ext uri="{FF2B5EF4-FFF2-40B4-BE49-F238E27FC236}">
                  <a16:creationId xmlns:a16="http://schemas.microsoft.com/office/drawing/2014/main" id="{203D4D27-E0C8-67B1-165D-A860BF4FD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3B98099-E026-EF73-A425-44B7019D2A44}"/>
              </a:ext>
            </a:extLst>
          </p:cNvPr>
          <p:cNvSpPr txBox="1"/>
          <p:nvPr/>
        </p:nvSpPr>
        <p:spPr>
          <a:xfrm>
            <a:off x="2858862" y="2112145"/>
            <a:ext cx="8048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 cảm thông, giúp đỡ người gặp khó khăn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  <a:defRPr/>
            </a:pPr>
            <a:r>
              <a:rPr lang="vi-VN" sz="36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người gặp khó khăn: giúp họ cảm thấy được yêu thương và nhẹ lòng hơn.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  <a:defRPr/>
            </a:pPr>
            <a:r>
              <a:rPr lang="vi-VN" sz="36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bản thân: thể hiện tinh thần nhân ái, là biểu hiện của người tử tế.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A0B5BB-07A0-36AD-1CC8-116265CEB0EF}"/>
              </a:ext>
            </a:extLst>
          </p:cNvPr>
          <p:cNvGrpSpPr/>
          <p:nvPr/>
        </p:nvGrpSpPr>
        <p:grpSpPr>
          <a:xfrm>
            <a:off x="147818" y="1025443"/>
            <a:ext cx="2065148" cy="2028696"/>
            <a:chOff x="3109913" y="390525"/>
            <a:chExt cx="5970588" cy="62753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3E29B5-D5DD-7BE7-4C9D-EB44B31FA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54D70A-8392-92A1-AEBC-4F5B89B44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9D18917-B879-DC94-D12A-CBEAB0E5F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A27E2CF-1D00-F382-05D1-B4415FE1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D211D6A-67E5-8257-3530-7135AA838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CA62BD0-488B-CE50-680C-B51D3A95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B9322232-50EB-2243-B16E-0BB28D2EC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F343C05B-3215-2DA2-4ED6-E1F58CF9B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CF5316D5-1E4D-5D7D-9634-999CEA7F0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AF57E65-07FB-E5BE-CEC5-CF31069CA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739BDFB9-BD99-1E06-3102-0C63646F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39DEC85E-3A84-30B9-3E84-55C0214BF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1573E98-11C5-8134-DD67-B67F3A79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7C35E023-5A21-9343-C6A3-6A0BFBB81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DB2940B2-C2AD-E839-9271-5B648317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F1E51670-7576-63B9-D716-1FCFDCC0E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2D8D5690-5548-37B4-14AD-D0C913F03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4BF9D4E2-1C77-86C3-524D-C425F34EA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1367E5-BC76-7329-6459-0269C384C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8902603-FEA2-5259-8E3C-B1E804C72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AD50C33-1BC1-C949-A9EC-379B91A23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E4138F76-A074-BA8B-5FB7-E869599EB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B27FEA96-D0F4-E57A-8DBF-468C98541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3F6D1F9-CD96-7185-198B-757DCB86B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D6A3590-5400-6989-C677-961BD080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C7C183B7-83C7-605A-52C1-55B61F1E6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D9388380-6E55-9D2D-43CE-3987A6CE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D3E42296-AC53-186B-DB60-33D6B2953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24D595E1-50E4-7280-2285-EB1615DC2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BA144EF1-DEA9-8741-A855-18D82754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A3EAFBB1-A9CC-803C-F53B-F9119B59B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5E8ED8EE-4625-EFFD-CB8C-B4561DE9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F61577E-12DF-DA6C-939C-09C329EC7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4ED04608-769E-F61D-FBA6-D6AD90C07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7023AF6C-D769-E459-1BBB-7CF1E7AD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791887A2-F25E-F3CB-CE03-08430B6C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96" name="Freeform 46">
              <a:extLst>
                <a:ext uri="{FF2B5EF4-FFF2-40B4-BE49-F238E27FC236}">
                  <a16:creationId xmlns:a16="http://schemas.microsoft.com/office/drawing/2014/main" id="{99291BD6-96A8-DD5E-84DA-5848852E1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97" name="Freeform 47">
              <a:extLst>
                <a:ext uri="{FF2B5EF4-FFF2-40B4-BE49-F238E27FC236}">
                  <a16:creationId xmlns:a16="http://schemas.microsoft.com/office/drawing/2014/main" id="{B9A86736-C2AD-9779-860C-9CCA0921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98" name="Freeform 48">
              <a:extLst>
                <a:ext uri="{FF2B5EF4-FFF2-40B4-BE49-F238E27FC236}">
                  <a16:creationId xmlns:a16="http://schemas.microsoft.com/office/drawing/2014/main" id="{60579864-BE90-B2D0-4981-24F0B9D94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99" name="Freeform 49">
              <a:extLst>
                <a:ext uri="{FF2B5EF4-FFF2-40B4-BE49-F238E27FC236}">
                  <a16:creationId xmlns:a16="http://schemas.microsoft.com/office/drawing/2014/main" id="{9DE1BC9F-38E4-5E84-1D4F-F174AA11F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0" name="Oval 50">
              <a:extLst>
                <a:ext uri="{FF2B5EF4-FFF2-40B4-BE49-F238E27FC236}">
                  <a16:creationId xmlns:a16="http://schemas.microsoft.com/office/drawing/2014/main" id="{E476110F-00F2-4112-FBF7-8FF5E5C1D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1" name="Oval 51">
              <a:extLst>
                <a:ext uri="{FF2B5EF4-FFF2-40B4-BE49-F238E27FC236}">
                  <a16:creationId xmlns:a16="http://schemas.microsoft.com/office/drawing/2014/main" id="{D44BC376-F39B-0495-FFC7-056A1B9D5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2" name="Freeform 52">
              <a:extLst>
                <a:ext uri="{FF2B5EF4-FFF2-40B4-BE49-F238E27FC236}">
                  <a16:creationId xmlns:a16="http://schemas.microsoft.com/office/drawing/2014/main" id="{88799ACA-2905-8472-18EB-CF2C1766B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3" name="Freeform 53">
              <a:extLst>
                <a:ext uri="{FF2B5EF4-FFF2-40B4-BE49-F238E27FC236}">
                  <a16:creationId xmlns:a16="http://schemas.microsoft.com/office/drawing/2014/main" id="{DF9CC218-D841-706E-2316-85135FB78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4" name="Freeform 54">
              <a:extLst>
                <a:ext uri="{FF2B5EF4-FFF2-40B4-BE49-F238E27FC236}">
                  <a16:creationId xmlns:a16="http://schemas.microsoft.com/office/drawing/2014/main" id="{89386010-4C1E-7B23-6FF4-8802B324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5" name="Freeform 55">
              <a:extLst>
                <a:ext uri="{FF2B5EF4-FFF2-40B4-BE49-F238E27FC236}">
                  <a16:creationId xmlns:a16="http://schemas.microsoft.com/office/drawing/2014/main" id="{1105702F-E703-347B-CA7E-7B1260C27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6" name="Freeform 56">
              <a:extLst>
                <a:ext uri="{FF2B5EF4-FFF2-40B4-BE49-F238E27FC236}">
                  <a16:creationId xmlns:a16="http://schemas.microsoft.com/office/drawing/2014/main" id="{88CC56C8-50C4-B55E-34A1-6580F2CF9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7" name="Freeform 57">
              <a:extLst>
                <a:ext uri="{FF2B5EF4-FFF2-40B4-BE49-F238E27FC236}">
                  <a16:creationId xmlns:a16="http://schemas.microsoft.com/office/drawing/2014/main" id="{583E039A-F1A1-B1F3-E81F-7D34389CF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8" name="Freeform 58">
              <a:extLst>
                <a:ext uri="{FF2B5EF4-FFF2-40B4-BE49-F238E27FC236}">
                  <a16:creationId xmlns:a16="http://schemas.microsoft.com/office/drawing/2014/main" id="{A8B1B1F2-C6DF-CFBB-C1FF-3BC4BC115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09" name="Freeform 59">
              <a:extLst>
                <a:ext uri="{FF2B5EF4-FFF2-40B4-BE49-F238E27FC236}">
                  <a16:creationId xmlns:a16="http://schemas.microsoft.com/office/drawing/2014/main" id="{A81B865F-BCAD-E61C-AA99-E596A79A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id="{E4AF4D4B-C2B8-91A6-56CB-D4AEDB8F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11" name="Freeform 61">
              <a:extLst>
                <a:ext uri="{FF2B5EF4-FFF2-40B4-BE49-F238E27FC236}">
                  <a16:creationId xmlns:a16="http://schemas.microsoft.com/office/drawing/2014/main" id="{08E57247-D8C7-4806-F869-04BA27A0B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12" name="Freeform 62">
              <a:extLst>
                <a:ext uri="{FF2B5EF4-FFF2-40B4-BE49-F238E27FC236}">
                  <a16:creationId xmlns:a16="http://schemas.microsoft.com/office/drawing/2014/main" id="{878B263D-0BEB-6357-B326-02B9CB134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13" name="Freeform 63">
              <a:extLst>
                <a:ext uri="{FF2B5EF4-FFF2-40B4-BE49-F238E27FC236}">
                  <a16:creationId xmlns:a16="http://schemas.microsoft.com/office/drawing/2014/main" id="{4F5852A1-4F61-BA21-0975-1AD217BE00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id="{C9BFEACF-7C28-17E9-9A19-D3BBFF1D1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id="{CF2D587B-395D-682F-2366-4D6C7E51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id="{7EA90A73-6B10-AB65-675F-D4D909EC9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id="{A2B29C45-F804-E8AF-6C75-CA0D102A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4EC32EF3-E791-51F6-B2F3-67E6BA4F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B8427ADA-E8F4-4F2C-08A8-461DEB199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D6044787-9786-23A2-1D35-DDCEA3FA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4DF208B8-ACA6-0EE0-B9EC-90B4CB0D9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9BB2BDA1-CE1E-81FB-3872-EDA33E30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0E664EC5-91E5-7063-3C8D-4D7431F8F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57BBDB5E-B856-3718-9966-1409CC6E4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5271F7CA-D12B-FD4B-E135-7D70CCE11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3" name="Freeform 76">
              <a:extLst>
                <a:ext uri="{FF2B5EF4-FFF2-40B4-BE49-F238E27FC236}">
                  <a16:creationId xmlns:a16="http://schemas.microsoft.com/office/drawing/2014/main" id="{793C4842-991F-83AE-5491-D21AA4BC9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8E3C36E5-D512-CA5C-9C95-289E76FF7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5" name="Freeform 78">
              <a:extLst>
                <a:ext uri="{FF2B5EF4-FFF2-40B4-BE49-F238E27FC236}">
                  <a16:creationId xmlns:a16="http://schemas.microsoft.com/office/drawing/2014/main" id="{22015A6E-1180-0BFD-111C-29CF5F5D0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6" name="Freeform 79">
              <a:extLst>
                <a:ext uri="{FF2B5EF4-FFF2-40B4-BE49-F238E27FC236}">
                  <a16:creationId xmlns:a16="http://schemas.microsoft.com/office/drawing/2014/main" id="{9F4489A0-9501-E492-0BE3-AF31CD7F2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7" name="Freeform 80">
              <a:extLst>
                <a:ext uri="{FF2B5EF4-FFF2-40B4-BE49-F238E27FC236}">
                  <a16:creationId xmlns:a16="http://schemas.microsoft.com/office/drawing/2014/main" id="{59E1BB8B-1F27-916C-5AE5-745CFDA9A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8" name="Freeform 81">
              <a:extLst>
                <a:ext uri="{FF2B5EF4-FFF2-40B4-BE49-F238E27FC236}">
                  <a16:creationId xmlns:a16="http://schemas.microsoft.com/office/drawing/2014/main" id="{1DE858B3-D866-C099-E4A8-24B174F1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39" name="Freeform 82">
              <a:extLst>
                <a:ext uri="{FF2B5EF4-FFF2-40B4-BE49-F238E27FC236}">
                  <a16:creationId xmlns:a16="http://schemas.microsoft.com/office/drawing/2014/main" id="{4EA79F98-0AF2-6696-F570-F56DF5A45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0" name="Freeform 83">
              <a:extLst>
                <a:ext uri="{FF2B5EF4-FFF2-40B4-BE49-F238E27FC236}">
                  <a16:creationId xmlns:a16="http://schemas.microsoft.com/office/drawing/2014/main" id="{9B090D9A-6FC0-9E78-197B-B139071E0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1" name="Freeform 84">
              <a:extLst>
                <a:ext uri="{FF2B5EF4-FFF2-40B4-BE49-F238E27FC236}">
                  <a16:creationId xmlns:a16="http://schemas.microsoft.com/office/drawing/2014/main" id="{2E2DC32A-C889-DC4E-DE5A-79C5CF2E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2" name="Freeform 85">
              <a:extLst>
                <a:ext uri="{FF2B5EF4-FFF2-40B4-BE49-F238E27FC236}">
                  <a16:creationId xmlns:a16="http://schemas.microsoft.com/office/drawing/2014/main" id="{A6B14056-5D8B-2232-F8EE-4D4B5D999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3" name="Freeform 86">
              <a:extLst>
                <a:ext uri="{FF2B5EF4-FFF2-40B4-BE49-F238E27FC236}">
                  <a16:creationId xmlns:a16="http://schemas.microsoft.com/office/drawing/2014/main" id="{97554F4C-5B0A-0693-4EDA-CD67B7220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4" name="Freeform 87">
              <a:extLst>
                <a:ext uri="{FF2B5EF4-FFF2-40B4-BE49-F238E27FC236}">
                  <a16:creationId xmlns:a16="http://schemas.microsoft.com/office/drawing/2014/main" id="{EBF0684B-51CB-B484-2C42-0E7B20EAB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5" name="Freeform 88">
              <a:extLst>
                <a:ext uri="{FF2B5EF4-FFF2-40B4-BE49-F238E27FC236}">
                  <a16:creationId xmlns:a16="http://schemas.microsoft.com/office/drawing/2014/main" id="{ACA28B6E-D6B9-FA45-9432-AA59F9DF3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6" name="Freeform 89">
              <a:extLst>
                <a:ext uri="{FF2B5EF4-FFF2-40B4-BE49-F238E27FC236}">
                  <a16:creationId xmlns:a16="http://schemas.microsoft.com/office/drawing/2014/main" id="{06E6962B-04DF-091A-32AF-E167B15B2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7" name="Freeform 90">
              <a:extLst>
                <a:ext uri="{FF2B5EF4-FFF2-40B4-BE49-F238E27FC236}">
                  <a16:creationId xmlns:a16="http://schemas.microsoft.com/office/drawing/2014/main" id="{BBFE5288-D653-3B11-7AA6-E6CB95E7B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EEF3A73C-BB33-70BA-1016-F5A84F04C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102BDAE7-8018-0F32-81C0-86F0A5E5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A8B0D537-5497-786A-341C-7DDFB8D03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B1F3E408-7F7F-492E-F6D3-39B383575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EECD59E5-1192-2D48-552B-3882156E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BCC7754A-2E3F-2BD8-1F02-424D0BB72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3BE730E8-74DA-4052-CD86-F7EC34DB9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3B519BAB-D736-8C1B-319B-277FCAFD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794D4481-D467-D3DA-E26A-FA82FE97F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BFB4CAF6-7A45-A011-29EA-CB860A9DC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945F830E-9DEB-3EEE-1CAE-827926390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59" name="Freeform 102">
              <a:extLst>
                <a:ext uri="{FF2B5EF4-FFF2-40B4-BE49-F238E27FC236}">
                  <a16:creationId xmlns:a16="http://schemas.microsoft.com/office/drawing/2014/main" id="{080B4491-989F-22A5-AA6A-69ADC756E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0" name="Freeform 103">
              <a:extLst>
                <a:ext uri="{FF2B5EF4-FFF2-40B4-BE49-F238E27FC236}">
                  <a16:creationId xmlns:a16="http://schemas.microsoft.com/office/drawing/2014/main" id="{CCF52DE3-9934-5290-504C-F8C2C704C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1" name="Freeform 104">
              <a:extLst>
                <a:ext uri="{FF2B5EF4-FFF2-40B4-BE49-F238E27FC236}">
                  <a16:creationId xmlns:a16="http://schemas.microsoft.com/office/drawing/2014/main" id="{3B8DA960-EB30-BE9A-82CF-91850FFA5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2" name="Freeform 105">
              <a:extLst>
                <a:ext uri="{FF2B5EF4-FFF2-40B4-BE49-F238E27FC236}">
                  <a16:creationId xmlns:a16="http://schemas.microsoft.com/office/drawing/2014/main" id="{22CE36B0-E981-30D5-0DE9-01962AAE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3" name="Freeform 106">
              <a:extLst>
                <a:ext uri="{FF2B5EF4-FFF2-40B4-BE49-F238E27FC236}">
                  <a16:creationId xmlns:a16="http://schemas.microsoft.com/office/drawing/2014/main" id="{63A86233-5A56-9A1D-281A-069A0E49F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4" name="Freeform 107">
              <a:extLst>
                <a:ext uri="{FF2B5EF4-FFF2-40B4-BE49-F238E27FC236}">
                  <a16:creationId xmlns:a16="http://schemas.microsoft.com/office/drawing/2014/main" id="{09CB8256-FFD8-E001-C2D7-E6D3BA1C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5" name="Freeform 108">
              <a:extLst>
                <a:ext uri="{FF2B5EF4-FFF2-40B4-BE49-F238E27FC236}">
                  <a16:creationId xmlns:a16="http://schemas.microsoft.com/office/drawing/2014/main" id="{3CF036F2-5135-77A0-9164-C4680E88F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6" name="Freeform 109">
              <a:extLst>
                <a:ext uri="{FF2B5EF4-FFF2-40B4-BE49-F238E27FC236}">
                  <a16:creationId xmlns:a16="http://schemas.microsoft.com/office/drawing/2014/main" id="{C37CC3CA-B2D4-83FF-46DC-353C02564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7" name="Freeform 110">
              <a:extLst>
                <a:ext uri="{FF2B5EF4-FFF2-40B4-BE49-F238E27FC236}">
                  <a16:creationId xmlns:a16="http://schemas.microsoft.com/office/drawing/2014/main" id="{70555A06-F3F1-E8CB-3D01-2492E8557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8" name="Freeform 111">
              <a:extLst>
                <a:ext uri="{FF2B5EF4-FFF2-40B4-BE49-F238E27FC236}">
                  <a16:creationId xmlns:a16="http://schemas.microsoft.com/office/drawing/2014/main" id="{95A27F32-864E-D0A6-352C-8CE3E7987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69" name="Freeform 112">
              <a:extLst>
                <a:ext uri="{FF2B5EF4-FFF2-40B4-BE49-F238E27FC236}">
                  <a16:creationId xmlns:a16="http://schemas.microsoft.com/office/drawing/2014/main" id="{0C4195DA-3B4F-AC73-C8A7-02E096BA6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0" name="Freeform 113">
              <a:extLst>
                <a:ext uri="{FF2B5EF4-FFF2-40B4-BE49-F238E27FC236}">
                  <a16:creationId xmlns:a16="http://schemas.microsoft.com/office/drawing/2014/main" id="{D7F9F914-BDBC-95FE-F57B-250EAAC4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1" name="Freeform 114">
              <a:extLst>
                <a:ext uri="{FF2B5EF4-FFF2-40B4-BE49-F238E27FC236}">
                  <a16:creationId xmlns:a16="http://schemas.microsoft.com/office/drawing/2014/main" id="{4A53C2FA-A538-F56C-A0B2-6F70372D8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2" name="Freeform 115">
              <a:extLst>
                <a:ext uri="{FF2B5EF4-FFF2-40B4-BE49-F238E27FC236}">
                  <a16:creationId xmlns:a16="http://schemas.microsoft.com/office/drawing/2014/main" id="{CA95D330-A3D0-D854-6B2D-C35B45FBD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3" name="Freeform 116">
              <a:extLst>
                <a:ext uri="{FF2B5EF4-FFF2-40B4-BE49-F238E27FC236}">
                  <a16:creationId xmlns:a16="http://schemas.microsoft.com/office/drawing/2014/main" id="{A313ACF2-0A6A-F6A9-547A-7989813A3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4" name="Freeform 117">
              <a:extLst>
                <a:ext uri="{FF2B5EF4-FFF2-40B4-BE49-F238E27FC236}">
                  <a16:creationId xmlns:a16="http://schemas.microsoft.com/office/drawing/2014/main" id="{2B205B3B-B21A-DECB-CAB5-2F0E1480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5" name="Freeform 118">
              <a:extLst>
                <a:ext uri="{FF2B5EF4-FFF2-40B4-BE49-F238E27FC236}">
                  <a16:creationId xmlns:a16="http://schemas.microsoft.com/office/drawing/2014/main" id="{F5E6A61F-9D5F-A493-877E-EE67F1862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6" name="Freeform 119">
              <a:extLst>
                <a:ext uri="{FF2B5EF4-FFF2-40B4-BE49-F238E27FC236}">
                  <a16:creationId xmlns:a16="http://schemas.microsoft.com/office/drawing/2014/main" id="{C4C46060-0106-FF31-BA10-998BE02CD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7" name="Freeform 120">
              <a:extLst>
                <a:ext uri="{FF2B5EF4-FFF2-40B4-BE49-F238E27FC236}">
                  <a16:creationId xmlns:a16="http://schemas.microsoft.com/office/drawing/2014/main" id="{0C9FC7AD-4EA2-2194-A6C3-06D27125A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8" name="Freeform 121">
              <a:extLst>
                <a:ext uri="{FF2B5EF4-FFF2-40B4-BE49-F238E27FC236}">
                  <a16:creationId xmlns:a16="http://schemas.microsoft.com/office/drawing/2014/main" id="{1BC9C6B8-EBBB-6337-CEC7-966E9D088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79" name="Freeform 122">
              <a:extLst>
                <a:ext uri="{FF2B5EF4-FFF2-40B4-BE49-F238E27FC236}">
                  <a16:creationId xmlns:a16="http://schemas.microsoft.com/office/drawing/2014/main" id="{2B5B81F7-77D4-1776-A0AF-3A7AB5CF1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0" name="Freeform 123">
              <a:extLst>
                <a:ext uri="{FF2B5EF4-FFF2-40B4-BE49-F238E27FC236}">
                  <a16:creationId xmlns:a16="http://schemas.microsoft.com/office/drawing/2014/main" id="{8AA4534E-316C-80A6-770E-3A7BCA9B7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1" name="Freeform 124">
              <a:extLst>
                <a:ext uri="{FF2B5EF4-FFF2-40B4-BE49-F238E27FC236}">
                  <a16:creationId xmlns:a16="http://schemas.microsoft.com/office/drawing/2014/main" id="{A933DF9F-349F-0D18-93CB-8E00F3CDC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2" name="Freeform 125">
              <a:extLst>
                <a:ext uri="{FF2B5EF4-FFF2-40B4-BE49-F238E27FC236}">
                  <a16:creationId xmlns:a16="http://schemas.microsoft.com/office/drawing/2014/main" id="{847F8E46-92C6-E125-D125-450471C5A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3" name="Freeform 126">
              <a:extLst>
                <a:ext uri="{FF2B5EF4-FFF2-40B4-BE49-F238E27FC236}">
                  <a16:creationId xmlns:a16="http://schemas.microsoft.com/office/drawing/2014/main" id="{B767685A-455B-980C-9019-21FBAFB7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4" name="Freeform 127">
              <a:extLst>
                <a:ext uri="{FF2B5EF4-FFF2-40B4-BE49-F238E27FC236}">
                  <a16:creationId xmlns:a16="http://schemas.microsoft.com/office/drawing/2014/main" id="{019243BB-9D8E-8300-2301-C7EA7B3EA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5" name="Freeform 128">
              <a:extLst>
                <a:ext uri="{FF2B5EF4-FFF2-40B4-BE49-F238E27FC236}">
                  <a16:creationId xmlns:a16="http://schemas.microsoft.com/office/drawing/2014/main" id="{7B5C692D-ABCE-17F1-0EED-4D63EC835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6" name="Freeform 129">
              <a:extLst>
                <a:ext uri="{FF2B5EF4-FFF2-40B4-BE49-F238E27FC236}">
                  <a16:creationId xmlns:a16="http://schemas.microsoft.com/office/drawing/2014/main" id="{3A4FF9F0-3CEA-F5E8-A102-D03FE0241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7" name="Freeform 130">
              <a:extLst>
                <a:ext uri="{FF2B5EF4-FFF2-40B4-BE49-F238E27FC236}">
                  <a16:creationId xmlns:a16="http://schemas.microsoft.com/office/drawing/2014/main" id="{99133BD9-4D9C-58D3-4432-9A227CA0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8" name="Freeform 131">
              <a:extLst>
                <a:ext uri="{FF2B5EF4-FFF2-40B4-BE49-F238E27FC236}">
                  <a16:creationId xmlns:a16="http://schemas.microsoft.com/office/drawing/2014/main" id="{0756B359-732B-1E80-2861-66107DBF9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89" name="Freeform 132">
              <a:extLst>
                <a:ext uri="{FF2B5EF4-FFF2-40B4-BE49-F238E27FC236}">
                  <a16:creationId xmlns:a16="http://schemas.microsoft.com/office/drawing/2014/main" id="{127FB4B3-3B34-3D1B-6CD6-6CFAA9F8E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90" name="Freeform 133">
              <a:extLst>
                <a:ext uri="{FF2B5EF4-FFF2-40B4-BE49-F238E27FC236}">
                  <a16:creationId xmlns:a16="http://schemas.microsoft.com/office/drawing/2014/main" id="{C55F8DEF-B0C3-C82C-7341-07331810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91" name="Freeform 134">
              <a:extLst>
                <a:ext uri="{FF2B5EF4-FFF2-40B4-BE49-F238E27FC236}">
                  <a16:creationId xmlns:a16="http://schemas.microsoft.com/office/drawing/2014/main" id="{F737B830-3602-8CED-3C54-6D7A257F9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  <p:sp>
          <p:nvSpPr>
            <p:cNvPr id="192" name="Freeform 135">
              <a:extLst>
                <a:ext uri="{FF2B5EF4-FFF2-40B4-BE49-F238E27FC236}">
                  <a16:creationId xmlns:a16="http://schemas.microsoft.com/office/drawing/2014/main" id="{45CBA7A2-68CA-8B79-4716-F1315E61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微软雅黑"/>
                <a:cs typeface="+mn-cs"/>
              </a:endParaRPr>
            </a:p>
          </p:txBody>
        </p:sp>
      </p:grp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CC18025-1E9A-A43D-D516-C14D9A30C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11" y="381000"/>
            <a:ext cx="4727890" cy="1339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 CVA">
            <a:hlinkClick r:id="" action="ppaction://media"/>
            <a:extLst>
              <a:ext uri="{FF2B5EF4-FFF2-40B4-BE49-F238E27FC236}">
                <a16:creationId xmlns:a16="http://schemas.microsoft.com/office/drawing/2014/main" id="{09A06BD7-07EE-917A-DAF5-DF2D0A1C43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565" y="354322"/>
            <a:ext cx="9552373" cy="4759325"/>
          </a:xfrm>
        </p:spPr>
      </p:pic>
    </p:spTree>
    <p:extLst>
      <p:ext uri="{BB962C8B-B14F-4D97-AF65-F5344CB8AC3E}">
        <p14:creationId xmlns:p14="http://schemas.microsoft.com/office/powerpoint/2010/main" val="16792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EE63F-7044-CB2F-323A-BE5A92ED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87CBCA-5FD3-46B4-91CA-22FAFCFEA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60E0F25-011A-4B1C-89E8-A938AB828930}"/>
              </a:ext>
            </a:extLst>
          </p:cNvPr>
          <p:cNvSpPr/>
          <p:nvPr/>
        </p:nvSpPr>
        <p:spPr>
          <a:xfrm>
            <a:off x="6576291" y="1283855"/>
            <a:ext cx="5615709" cy="5407039"/>
          </a:xfrm>
          <a:prstGeom prst="ellipse">
            <a:avLst/>
          </a:prstGeom>
          <a:solidFill>
            <a:schemeClr val="bg1"/>
          </a:solidFill>
          <a:ln w="76200">
            <a:solidFill>
              <a:srgbClr val="8F9AAA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1237E-B50E-20F5-3CE7-9CF8E20D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551" y="1595439"/>
            <a:ext cx="421879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87CBCA-5FD3-46B4-91CA-22FAFCFEA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60E0F25-011A-4B1C-89E8-A938AB828930}"/>
              </a:ext>
            </a:extLst>
          </p:cNvPr>
          <p:cNvSpPr/>
          <p:nvPr/>
        </p:nvSpPr>
        <p:spPr>
          <a:xfrm>
            <a:off x="6257925" y="790575"/>
            <a:ext cx="5934075" cy="5900319"/>
          </a:xfrm>
          <a:prstGeom prst="ellipse">
            <a:avLst/>
          </a:prstGeom>
          <a:solidFill>
            <a:schemeClr val="bg1"/>
          </a:solidFill>
          <a:ln w="76200">
            <a:solidFill>
              <a:srgbClr val="8F9AAA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4C4CE-0659-41FA-CC35-44ED27126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80" y="1092280"/>
            <a:ext cx="238983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9B206-B9E5-0BF3-683A-4A0C7B5D1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19" y="2139558"/>
            <a:ext cx="5950212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53AAC-50AC-2292-FA6B-A136D3E07C36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68105-0C41-2727-F2CC-F7C281D0F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4F203C-8856-598C-6BA9-A9A8A961D924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4000" kern="0" dirty="0">
                <a:solidFill>
                  <a:srgbClr val="FF0000"/>
                </a:solidFill>
                <a:latin typeface="+mj-lt"/>
              </a:rPr>
              <a:t>MONG ĐỢI</a:t>
            </a:r>
            <a:endParaRPr kumimoji="0" lang="en-ID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075C8-894F-162A-3697-27AD67BF8AF9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21A81C-3A35-2A63-50B1-CC3EF1B09B04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0F950-22E9-403A-0A6C-5AA082ED8651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B56AFA-8060-56FD-9087-E1F89CD84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2041583-194A-9C27-39E7-1FCBBAECA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6EA951-8EEB-1EAB-BD53-1ECA8A4F7EA8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TextBox 14">
            <a:hlinkClick r:id="rId6" action="ppaction://hlinksldjump"/>
            <a:extLst>
              <a:ext uri="{FF2B5EF4-FFF2-40B4-BE49-F238E27FC236}">
                <a16:creationId xmlns:a16="http://schemas.microsoft.com/office/drawing/2014/main" id="{B77CF335-8C4A-609E-682B-E1FC38721BA7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2287C3C-3055-49DC-C95D-CA11E8598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8147E98-E2FE-2B58-4311-3811A29E1A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E0041D-11EB-7F42-0028-FC71EC5CCA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CA0EF41-27EA-161C-56F6-2DE5439026E6}"/>
              </a:ext>
            </a:extLst>
          </p:cNvPr>
          <p:cNvSpPr txBox="1"/>
          <p:nvPr/>
        </p:nvSpPr>
        <p:spPr>
          <a:xfrm>
            <a:off x="2006675" y="1811961"/>
            <a:ext cx="8194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được một số biểu hiện của sự cảm thông, giúp đỡ người gặp khó khăn.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19809A-BF43-2218-475E-0F7A9DA25D4E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9B22A2-E8FF-D91C-8041-7399E68E2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0" y="3138433"/>
            <a:ext cx="1334648" cy="7507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065362-304B-507B-3491-A51F72CCA0EB}"/>
              </a:ext>
            </a:extLst>
          </p:cNvPr>
          <p:cNvSpPr txBox="1"/>
          <p:nvPr/>
        </p:nvSpPr>
        <p:spPr>
          <a:xfrm>
            <a:off x="1968574" y="3174036"/>
            <a:ext cx="8851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Biết vì sao phải cảm thông, giúp đỡ người gặp khó khăn.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3316" y="1739138"/>
            <a:ext cx="12195317" cy="1151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grpSp>
        <p:nvGrpSpPr>
          <p:cNvPr id="2" name="Group 65"/>
          <p:cNvGrpSpPr/>
          <p:nvPr/>
        </p:nvGrpSpPr>
        <p:grpSpPr bwMode="auto">
          <a:xfrm>
            <a:off x="841178" y="2442835"/>
            <a:ext cx="4193793" cy="3237987"/>
            <a:chOff x="3322" y="1030"/>
            <a:chExt cx="2025" cy="1563"/>
          </a:xfrm>
        </p:grpSpPr>
        <p:pic>
          <p:nvPicPr>
            <p:cNvPr id="24" name="Picture 67" descr="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322" y="1030"/>
              <a:ext cx="2025" cy="1563"/>
            </a:xfrm>
            <a:prstGeom prst="rect">
              <a:avLst/>
            </a:prstGeom>
            <a:noFill/>
            <a:ln>
              <a:noFill/>
            </a:ln>
            <a:effectLst>
              <a:reflection blurRad="6350" stA="20000" endPos="1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68" descr="psb"/>
            <p:cNvSpPr>
              <a:spLocks noChangeArrowheads="1"/>
            </p:cNvSpPr>
            <p:nvPr/>
          </p:nvSpPr>
          <p:spPr bwMode="auto">
            <a:xfrm>
              <a:off x="3395" y="1099"/>
              <a:ext cx="1871" cy="10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166506-C1B9-4737-A130-9347585AC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62" y="2572718"/>
            <a:ext cx="3874858" cy="226971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793022-D721-4A97-9C7E-68257B80B034}"/>
              </a:ext>
            </a:extLst>
          </p:cNvPr>
          <p:cNvGrpSpPr/>
          <p:nvPr/>
        </p:nvGrpSpPr>
        <p:grpSpPr>
          <a:xfrm>
            <a:off x="842270" y="562518"/>
            <a:ext cx="10507461" cy="0"/>
            <a:chOff x="1028775" y="591989"/>
            <a:chExt cx="11086097" cy="0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58CCE07-86A2-4F94-B5E1-9C382B3BD5D9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EBD5635-4249-4492-AAA9-C712EA5C893F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3E6300C-E30F-C6C0-57EF-04DFF3AF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77" y="1586407"/>
            <a:ext cx="624284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177B7-7964-E4DA-162A-04C7A68C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177B7-7964-E4DA-162A-04C7A68C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97034-CE4E-585E-4169-E1E3F4F6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748" y="1501574"/>
            <a:ext cx="7551175" cy="42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177B7-7964-E4DA-162A-04C7A68C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E75B7-DE5E-B589-99AE-568F34C44385}"/>
              </a:ext>
            </a:extLst>
          </p:cNvPr>
          <p:cNvSpPr txBox="1"/>
          <p:nvPr/>
        </p:nvSpPr>
        <p:spPr>
          <a:xfrm>
            <a:off x="832207" y="441789"/>
            <a:ext cx="1054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 biểu hiện khác của sự cảm thông, giúp đỡ người gặp khó khăn: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海量PPT模板www.58pic.com​​">
  <a:themeElements>
    <a:clrScheme name="自定义 103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778299"/>
      </a:accent1>
      <a:accent2>
        <a:srgbClr val="B6CF7F"/>
      </a:accent2>
      <a:accent3>
        <a:srgbClr val="778299"/>
      </a:accent3>
      <a:accent4>
        <a:srgbClr val="B6CF7F"/>
      </a:accent4>
      <a:accent5>
        <a:srgbClr val="778299"/>
      </a:accent5>
      <a:accent6>
        <a:srgbClr val="B6CF7F"/>
      </a:accent6>
      <a:hlink>
        <a:srgbClr val="168BBA"/>
      </a:hlink>
      <a:folHlink>
        <a:srgbClr val="680000"/>
      </a:folHlink>
    </a:clrScheme>
    <a:fontScheme name="zk35yeif">
      <a:majorFont>
        <a:latin typeface="Arial" panose="020F0302020204030204"/>
        <a:ea typeface="庞门正道标题体"/>
        <a:cs typeface=""/>
      </a:majorFont>
      <a:minorFont>
        <a:latin typeface="Arial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206</Words>
  <Application>Microsoft Office PowerPoint</Application>
  <PresentationFormat>Widescreen</PresentationFormat>
  <Paragraphs>26</Paragraphs>
  <Slides>23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Aharoni</vt:lpstr>
      <vt:lpstr>Arial</vt:lpstr>
      <vt:lpstr>Calibri</vt:lpstr>
      <vt:lpstr>Georgia</vt:lpstr>
      <vt:lpstr>Times New Roman</vt:lpstr>
      <vt:lpstr>Wingdings</vt:lpstr>
      <vt:lpstr>思源黑体 Medium</vt:lpstr>
      <vt:lpstr>千图网海量PPT模板www.58pic.com​​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2023-09-08T00:27:27Z</dcterms:created>
  <dcterms:modified xsi:type="dcterms:W3CDTF">2024-10-09T03:34:29Z</dcterms:modified>
</cp:coreProperties>
</file>