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56" r:id="rId3"/>
    <p:sldId id="265" r:id="rId4"/>
    <p:sldId id="266" r:id="rId5"/>
    <p:sldId id="277" r:id="rId6"/>
    <p:sldId id="279" r:id="rId7"/>
    <p:sldId id="260" r:id="rId8"/>
    <p:sldId id="267" r:id="rId9"/>
    <p:sldId id="268" r:id="rId10"/>
    <p:sldId id="269" r:id="rId11"/>
    <p:sldId id="270" r:id="rId12"/>
    <p:sldId id="271" r:id="rId13"/>
    <p:sldId id="272" r:id="rId1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666" y="-638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8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8/28/2024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593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361950"/>
            <a:ext cx="7772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500" b="1" dirty="0" err="1" smtClean="0"/>
              <a:t>Ví</a:t>
            </a:r>
            <a:r>
              <a:rPr lang="en-US" sz="2500" b="1" dirty="0" smtClean="0"/>
              <a:t> </a:t>
            </a:r>
            <a:r>
              <a:rPr lang="en-US" sz="2500" b="1" dirty="0" err="1" smtClean="0"/>
              <a:t>dụ</a:t>
            </a:r>
            <a:r>
              <a:rPr lang="en-US" sz="2500" b="1" dirty="0" smtClean="0"/>
              <a:t> 1:</a:t>
            </a:r>
          </a:p>
          <a:p>
            <a:pPr>
              <a:lnSpc>
                <a:spcPct val="120000"/>
              </a:lnSpc>
            </a:pPr>
            <a:r>
              <a:rPr lang="en-US" sz="2500" b="1" dirty="0" smtClean="0"/>
              <a:t>1 </a:t>
            </a:r>
            <a:r>
              <a:rPr lang="en-US" sz="2500" b="1" dirty="0" err="1" smtClean="0"/>
              <a:t>người</a:t>
            </a:r>
            <a:r>
              <a:rPr lang="en-US" sz="2500" b="1" dirty="0" smtClean="0"/>
              <a:t> – 1 </a:t>
            </a:r>
            <a:r>
              <a:rPr lang="en-US" sz="2500" b="1" dirty="0" err="1" smtClean="0"/>
              <a:t>giờ</a:t>
            </a:r>
            <a:r>
              <a:rPr lang="en-US" sz="2500" b="1" dirty="0" smtClean="0"/>
              <a:t> </a:t>
            </a:r>
            <a:r>
              <a:rPr lang="en-US" sz="2500" b="1" dirty="0"/>
              <a:t>– </a:t>
            </a:r>
            <a:r>
              <a:rPr lang="en-US" sz="2500" b="1" dirty="0" smtClean="0"/>
              <a:t>5m </a:t>
            </a:r>
            <a:r>
              <a:rPr lang="en-US" sz="2500" b="1" dirty="0" err="1" smtClean="0"/>
              <a:t>đường</a:t>
            </a:r>
            <a:endParaRPr lang="en-US" sz="2500" b="1" dirty="0" smtClean="0"/>
          </a:p>
          <a:p>
            <a:pPr>
              <a:lnSpc>
                <a:spcPct val="120000"/>
              </a:lnSpc>
            </a:pPr>
            <a:r>
              <a:rPr lang="en-US" sz="2500" b="1" dirty="0" smtClean="0"/>
              <a:t>2 </a:t>
            </a:r>
            <a:r>
              <a:rPr lang="en-US" sz="2500" b="1" dirty="0" err="1" smtClean="0"/>
              <a:t>người</a:t>
            </a:r>
            <a:r>
              <a:rPr lang="en-US" sz="2500" b="1" dirty="0" smtClean="0"/>
              <a:t> – 2 </a:t>
            </a:r>
            <a:r>
              <a:rPr lang="en-US" sz="2500" b="1" dirty="0" err="1" smtClean="0"/>
              <a:t>giờ</a:t>
            </a:r>
            <a:r>
              <a:rPr lang="en-US" sz="2500" b="1" dirty="0" smtClean="0"/>
              <a:t> </a:t>
            </a:r>
            <a:r>
              <a:rPr lang="en-US" sz="2500" b="1" dirty="0"/>
              <a:t>– </a:t>
            </a:r>
            <a:r>
              <a:rPr lang="en-US" sz="2500" b="1" dirty="0" smtClean="0"/>
              <a:t>20m </a:t>
            </a:r>
            <a:r>
              <a:rPr lang="en-US" sz="2500" b="1" dirty="0" err="1" smtClean="0"/>
              <a:t>đường</a:t>
            </a:r>
            <a:r>
              <a:rPr lang="en-US" sz="2500" b="1" dirty="0" smtClean="0"/>
              <a:t> </a:t>
            </a:r>
          </a:p>
          <a:p>
            <a:pPr>
              <a:lnSpc>
                <a:spcPct val="120000"/>
              </a:lnSpc>
            </a:pPr>
            <a:endParaRPr lang="en-US" sz="2500" b="1" dirty="0"/>
          </a:p>
          <a:p>
            <a:pPr>
              <a:lnSpc>
                <a:spcPct val="120000"/>
              </a:lnSpc>
            </a:pPr>
            <a:r>
              <a:rPr lang="en-US" sz="2500" b="1" dirty="0" err="1" smtClean="0">
                <a:solidFill>
                  <a:srgbClr val="FF0000"/>
                </a:solidFill>
              </a:rPr>
              <a:t>Ví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dụ</a:t>
            </a:r>
            <a:r>
              <a:rPr lang="en-US" sz="2500" b="1" dirty="0" smtClean="0">
                <a:solidFill>
                  <a:srgbClr val="FF0000"/>
                </a:solidFill>
              </a:rPr>
              <a:t> 2: </a:t>
            </a:r>
          </a:p>
          <a:p>
            <a:pPr>
              <a:lnSpc>
                <a:spcPct val="120000"/>
              </a:lnSpc>
            </a:pPr>
            <a:r>
              <a:rPr lang="en-US" sz="2500" b="1" dirty="0" err="1" smtClean="0">
                <a:solidFill>
                  <a:srgbClr val="FF0000"/>
                </a:solidFill>
              </a:rPr>
              <a:t>Cùng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làm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một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khối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lượng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công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việc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500" b="1" dirty="0" smtClean="0">
                <a:solidFill>
                  <a:srgbClr val="FF0000"/>
                </a:solidFill>
              </a:rPr>
              <a:t>1 </a:t>
            </a:r>
            <a:r>
              <a:rPr lang="en-US" sz="25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làm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xong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công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việc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đó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</a:rPr>
              <a:t> 10 </a:t>
            </a:r>
            <a:r>
              <a:rPr lang="en-US" sz="2500" b="1" dirty="0" err="1" smtClean="0">
                <a:solidFill>
                  <a:srgbClr val="FF0000"/>
                </a:solidFill>
              </a:rPr>
              <a:t>giờ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</a:p>
          <a:p>
            <a:pPr>
              <a:lnSpc>
                <a:spcPct val="120000"/>
              </a:lnSpc>
            </a:pPr>
            <a:r>
              <a:rPr lang="en-US" sz="2500" b="1" dirty="0" smtClean="0">
                <a:solidFill>
                  <a:srgbClr val="FF0000"/>
                </a:solidFill>
              </a:rPr>
              <a:t>2 </a:t>
            </a:r>
            <a:r>
              <a:rPr lang="en-US" sz="2500" b="1" dirty="0" err="1" smtClean="0">
                <a:solidFill>
                  <a:srgbClr val="FF0000"/>
                </a:solidFill>
              </a:rPr>
              <a:t>người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cùng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làm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xong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công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việc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đó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trong</a:t>
            </a:r>
            <a:r>
              <a:rPr lang="en-US" sz="2500" b="1" dirty="0" smtClean="0">
                <a:solidFill>
                  <a:srgbClr val="FF0000"/>
                </a:solidFill>
              </a:rPr>
              <a:t> 5 </a:t>
            </a:r>
            <a:r>
              <a:rPr lang="en-US" sz="2500" b="1" dirty="0" err="1" smtClean="0">
                <a:solidFill>
                  <a:srgbClr val="FF0000"/>
                </a:solidFill>
              </a:rPr>
              <a:t>giờ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20883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7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2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7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361950"/>
            <a:ext cx="8610600" cy="13181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/>
              <a:t>Bài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toán</a:t>
            </a:r>
            <a:r>
              <a:rPr lang="en-US" sz="2800" b="1" dirty="0" smtClean="0"/>
              <a:t>: </a:t>
            </a:r>
            <a:r>
              <a:rPr lang="en-US" sz="2800" b="1" dirty="0" err="1" smtClean="0"/>
              <a:t>Mua</a:t>
            </a:r>
            <a:r>
              <a:rPr lang="en-US" sz="2800" b="1" dirty="0" smtClean="0"/>
              <a:t> 3 </a:t>
            </a:r>
            <a:r>
              <a:rPr lang="en-US" sz="2800" b="1" dirty="0" err="1" smtClean="0"/>
              <a:t>quyển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cùng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loại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hết</a:t>
            </a:r>
            <a:r>
              <a:rPr lang="en-US" sz="2800" b="1" dirty="0" smtClean="0"/>
              <a:t> 24 000 </a:t>
            </a:r>
            <a:r>
              <a:rPr lang="en-US" sz="2800" b="1" dirty="0" err="1" smtClean="0"/>
              <a:t>đồng</a:t>
            </a:r>
            <a:r>
              <a:rPr lang="en-US" sz="2800" b="1" dirty="0" smtClean="0"/>
              <a:t>. </a:t>
            </a:r>
            <a:r>
              <a:rPr lang="en-US" sz="2800" b="1" dirty="0" err="1" smtClean="0"/>
              <a:t>Hỏi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nếu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mua</a:t>
            </a:r>
            <a:r>
              <a:rPr lang="en-US" sz="2800" b="1" dirty="0" smtClean="0"/>
              <a:t> 12 </a:t>
            </a:r>
            <a:r>
              <a:rPr lang="en-US" sz="2800" b="1" dirty="0" err="1" smtClean="0"/>
              <a:t>quyển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vở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như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thế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hết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tiền</a:t>
            </a:r>
            <a:r>
              <a:rPr lang="en-US" sz="2800" b="1" dirty="0" smtClean="0"/>
              <a:t>.</a:t>
            </a:r>
            <a:endParaRPr lang="en-US" sz="2800" b="1" dirty="0">
              <a:solidFill>
                <a:srgbClr val="FF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595880" y="1021040"/>
            <a:ext cx="159512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6324600" y="1021040"/>
            <a:ext cx="17526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828800" y="1680131"/>
            <a:ext cx="17526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5562600" y="1680131"/>
            <a:ext cx="2057400" cy="0"/>
          </a:xfrm>
          <a:prstGeom prst="line">
            <a:avLst/>
          </a:prstGeom>
          <a:ln w="2222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5753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133350"/>
            <a:ext cx="8610600" cy="6718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en-US" sz="2800" b="1" dirty="0" err="1" smtClean="0"/>
              <a:t>Các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bước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giải</a:t>
            </a:r>
            <a:endParaRPr lang="en-US" sz="2800" b="1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52400" y="983218"/>
            <a:ext cx="44577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</a:rPr>
              <a:t> 1: </a:t>
            </a:r>
            <a:r>
              <a:rPr lang="en-US" sz="2800" b="1" dirty="0" err="1" smtClean="0">
                <a:solidFill>
                  <a:srgbClr val="FF0000"/>
                </a:solidFill>
              </a:rPr>
              <a:t>Rút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về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đơn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vị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Bước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trị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Bước</a:t>
            </a:r>
            <a:r>
              <a:rPr lang="en-US" sz="2800" b="1" dirty="0" smtClean="0"/>
              <a:t> 2: </a:t>
            </a:r>
            <a:r>
              <a:rPr lang="en-US" sz="2800" b="1" dirty="0" err="1" smtClean="0"/>
              <a:t>Lấy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trị</a:t>
            </a:r>
            <a:r>
              <a:rPr lang="en-US" sz="2800" b="1" dirty="0" smtClean="0"/>
              <a:t> 1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đơn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4610100" y="983218"/>
            <a:ext cx="45339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sz="2800" b="1" dirty="0" err="1" smtClean="0">
                <a:solidFill>
                  <a:srgbClr val="FF0000"/>
                </a:solidFill>
              </a:rPr>
              <a:t>Cách</a:t>
            </a:r>
            <a:r>
              <a:rPr lang="en-US" sz="2800" b="1" dirty="0" smtClean="0">
                <a:solidFill>
                  <a:srgbClr val="FF0000"/>
                </a:solidFill>
              </a:rPr>
              <a:t> 2: </a:t>
            </a:r>
            <a:r>
              <a:rPr lang="en-US" sz="2800" b="1" dirty="0" err="1" smtClean="0">
                <a:solidFill>
                  <a:srgbClr val="FF0000"/>
                </a:solidFill>
              </a:rPr>
              <a:t>Tìm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tỉ</a:t>
            </a:r>
            <a:r>
              <a:rPr lang="en-US" sz="2800" b="1" dirty="0" smtClean="0">
                <a:solidFill>
                  <a:srgbClr val="FF0000"/>
                </a:solidFill>
              </a:rPr>
              <a:t> </a:t>
            </a:r>
            <a:r>
              <a:rPr lang="en-US" sz="2800" b="1" dirty="0" err="1" smtClean="0">
                <a:solidFill>
                  <a:srgbClr val="FF0000"/>
                </a:solidFill>
              </a:rPr>
              <a:t>số</a:t>
            </a:r>
            <a:endParaRPr lang="en-US" sz="2800" b="1" dirty="0" smtClean="0">
              <a:solidFill>
                <a:srgbClr val="FF0000"/>
              </a:solidFill>
            </a:endParaRP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Bước</a:t>
            </a:r>
            <a:r>
              <a:rPr lang="en-US" sz="2800" b="1" dirty="0" smtClean="0"/>
              <a:t> 1: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.</a:t>
            </a:r>
          </a:p>
          <a:p>
            <a:pPr>
              <a:lnSpc>
                <a:spcPct val="150000"/>
              </a:lnSpc>
            </a:pPr>
            <a:r>
              <a:rPr lang="en-US" sz="2800" b="1" dirty="0" err="1" smtClean="0"/>
              <a:t>Bước</a:t>
            </a:r>
            <a:r>
              <a:rPr lang="en-US" sz="2800" b="1" dirty="0" smtClean="0"/>
              <a:t> 2: </a:t>
            </a:r>
            <a:r>
              <a:rPr lang="en-US" sz="2800" b="1" dirty="0" err="1" smtClean="0"/>
              <a:t>Lấy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giá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trị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đã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cho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nhân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với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tỉ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số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vừa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tìm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được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  <p:cxnSp>
        <p:nvCxnSpPr>
          <p:cNvPr id="5" name="Straight Connector 4"/>
          <p:cNvCxnSpPr/>
          <p:nvPr/>
        </p:nvCxnSpPr>
        <p:spPr>
          <a:xfrm>
            <a:off x="4572000" y="1123950"/>
            <a:ext cx="0" cy="25369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93338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120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895350"/>
            <a:ext cx="8462696" cy="289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82554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3229127"/>
              </p:ext>
            </p:extLst>
          </p:nvPr>
        </p:nvGraphicFramePr>
        <p:xfrm>
          <a:off x="381000" y="1276350"/>
          <a:ext cx="845819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798"/>
                <a:gridCol w="1106680"/>
                <a:gridCol w="1106680"/>
                <a:gridCol w="1106680"/>
                <a:gridCol w="1106680"/>
                <a:gridCol w="1106680"/>
              </a:tblGrid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nước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chảy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cao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cột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nước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52800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188595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4 cm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2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31809" y="188595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8 cm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9872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3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1885950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12 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9400" y="1367145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4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3863" y="1899275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16 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48600" y="1367145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 </a:t>
            </a:r>
            <a:r>
              <a:rPr lang="en-US" sz="2400" b="1" dirty="0" err="1">
                <a:solidFill>
                  <a:prstClr val="black"/>
                </a:solidFill>
              </a:rPr>
              <a:t>giờ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9636" y="1885949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240 cm</a:t>
            </a:r>
          </a:p>
        </p:txBody>
      </p:sp>
    </p:spTree>
    <p:extLst>
      <p:ext uri="{BB962C8B-B14F-4D97-AF65-F5344CB8AC3E}">
        <p14:creationId xmlns:p14="http://schemas.microsoft.com/office/powerpoint/2010/main" val="1668150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38150"/>
            <a:ext cx="8229600" cy="25484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 smtClean="0"/>
              <a:t>* </a:t>
            </a:r>
            <a:r>
              <a:rPr lang="en-US" sz="2800" b="1" dirty="0" err="1" smtClean="0"/>
              <a:t>Nhận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xét</a:t>
            </a:r>
            <a:r>
              <a:rPr lang="en-US" sz="2800" b="1" dirty="0" smtClean="0"/>
              <a:t>: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-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chảy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bể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1 </a:t>
            </a:r>
            <a:r>
              <a:rPr lang="en-US" sz="2800" dirty="0" err="1" smtClean="0"/>
              <a:t>phút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(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cột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4 cm).</a:t>
            </a:r>
          </a:p>
          <a:p>
            <a:pPr algn="just">
              <a:lnSpc>
                <a:spcPct val="114000"/>
              </a:lnSpc>
            </a:pPr>
            <a:r>
              <a:rPr lang="en-US" sz="2800" dirty="0" smtClean="0"/>
              <a:t>-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gấp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(</a:t>
            </a:r>
            <a:r>
              <a:rPr lang="en-US" sz="2800" dirty="0" err="1" smtClean="0"/>
              <a:t>giảm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)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nhiêu</a:t>
            </a:r>
            <a:r>
              <a:rPr lang="en-US" sz="2800" dirty="0" smtClean="0"/>
              <a:t> </a:t>
            </a:r>
            <a:r>
              <a:rPr lang="en-US" sz="2800" dirty="0" err="1" smtClean="0"/>
              <a:t>lần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chảy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bể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gấp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(</a:t>
            </a:r>
            <a:r>
              <a:rPr lang="en-US" sz="2800" dirty="0" err="1" smtClean="0"/>
              <a:t>giảm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) </a:t>
            </a:r>
            <a:r>
              <a:rPr lang="en-US" sz="2800" dirty="0" err="1" smtClean="0"/>
              <a:t>bấy</a:t>
            </a:r>
            <a:r>
              <a:rPr lang="en-US" sz="2800" dirty="0" smtClean="0"/>
              <a:t> </a:t>
            </a:r>
            <a:r>
              <a:rPr lang="en-US" sz="2800" dirty="0" err="1" smtClean="0"/>
              <a:t>nhiêu</a:t>
            </a:r>
            <a:r>
              <a:rPr lang="en-US" sz="2800" dirty="0" smtClean="0"/>
              <a:t> </a:t>
            </a:r>
            <a:r>
              <a:rPr lang="en-US" sz="2800" dirty="0" err="1" smtClean="0"/>
              <a:t>lần</a:t>
            </a:r>
            <a:r>
              <a:rPr lang="en-US" sz="2800" dirty="0" smtClean="0"/>
              <a:t>.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41652863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71477147"/>
              </p:ext>
            </p:extLst>
          </p:nvPr>
        </p:nvGraphicFramePr>
        <p:xfrm>
          <a:off x="381000" y="1276350"/>
          <a:ext cx="8458198" cy="1066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24798"/>
                <a:gridCol w="1106680"/>
                <a:gridCol w="1106680"/>
                <a:gridCol w="1106680"/>
                <a:gridCol w="1106680"/>
                <a:gridCol w="1106680"/>
              </a:tblGrid>
              <a:tr h="60960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Thời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gian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nước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chảy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r>
                        <a:rPr lang="en-US" sz="2400" b="1" dirty="0" err="1" smtClean="0">
                          <a:solidFill>
                            <a:schemeClr val="tx1"/>
                          </a:solidFill>
                        </a:rPr>
                        <a:t>Chiều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cao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cột</a:t>
                      </a:r>
                      <a:r>
                        <a:rPr lang="en-US" sz="2400" b="1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1" baseline="0" dirty="0" err="1" smtClean="0">
                          <a:solidFill>
                            <a:schemeClr val="tx1"/>
                          </a:solidFill>
                        </a:rPr>
                        <a:t>nước</a:t>
                      </a: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1200"/>
                        </a:spcBef>
                        <a:spcAft>
                          <a:spcPts val="1200"/>
                        </a:spcAft>
                      </a:pPr>
                      <a:endParaRPr lang="en-US" sz="2400" b="1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6" name="Rectangle 5"/>
          <p:cNvSpPr/>
          <p:nvPr/>
        </p:nvSpPr>
        <p:spPr>
          <a:xfrm>
            <a:off x="3352800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352800" y="188595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>
                <a:solidFill>
                  <a:prstClr val="black"/>
                </a:solidFill>
              </a:rPr>
              <a:t>4 cm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4419600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2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531809" y="1885950"/>
            <a:ext cx="78739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8 cm</a:t>
            </a:r>
          </a:p>
        </p:txBody>
      </p:sp>
      <p:sp>
        <p:nvSpPr>
          <p:cNvPr id="10" name="Rectangle 9"/>
          <p:cNvSpPr/>
          <p:nvPr/>
        </p:nvSpPr>
        <p:spPr>
          <a:xfrm>
            <a:off x="5569872" y="1352550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3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638800" y="1885950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12 cm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629400" y="1367145"/>
            <a:ext cx="101181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4 </a:t>
            </a:r>
            <a:r>
              <a:rPr lang="en-US" sz="2400" b="1" dirty="0" err="1">
                <a:solidFill>
                  <a:prstClr val="black"/>
                </a:solidFill>
              </a:rPr>
              <a:t>phút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6663863" y="1899275"/>
            <a:ext cx="94288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16 cm</a:t>
            </a:r>
          </a:p>
        </p:txBody>
      </p:sp>
      <p:sp>
        <p:nvSpPr>
          <p:cNvPr id="14" name="Rectangle 13"/>
          <p:cNvSpPr/>
          <p:nvPr/>
        </p:nvSpPr>
        <p:spPr>
          <a:xfrm>
            <a:off x="7848600" y="1367145"/>
            <a:ext cx="82586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1 </a:t>
            </a:r>
            <a:r>
              <a:rPr lang="en-US" sz="2400" b="1" dirty="0" err="1">
                <a:solidFill>
                  <a:prstClr val="black"/>
                </a:solidFill>
              </a:rPr>
              <a:t>giờ</a:t>
            </a:r>
            <a:endParaRPr lang="en-US" sz="2400" b="1" dirty="0">
              <a:solidFill>
                <a:prstClr val="black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19636" y="1885949"/>
            <a:ext cx="10983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>
              <a:spcBef>
                <a:spcPts val="1200"/>
              </a:spcBef>
              <a:spcAft>
                <a:spcPts val="1200"/>
              </a:spcAft>
            </a:pPr>
            <a:r>
              <a:rPr lang="en-US" sz="2400" b="1" dirty="0">
                <a:solidFill>
                  <a:prstClr val="black"/>
                </a:solidFill>
              </a:rPr>
              <a:t>240 cm</a:t>
            </a:r>
          </a:p>
        </p:txBody>
      </p:sp>
    </p:spTree>
    <p:extLst>
      <p:ext uri="{BB962C8B-B14F-4D97-AF65-F5344CB8AC3E}">
        <p14:creationId xmlns:p14="http://schemas.microsoft.com/office/powerpoint/2010/main" val="3059237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" y="438150"/>
            <a:ext cx="8229600" cy="3502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4000"/>
              </a:lnSpc>
            </a:pPr>
            <a:r>
              <a:rPr lang="en-US" sz="2800" b="1" dirty="0" smtClean="0"/>
              <a:t>* </a:t>
            </a:r>
            <a:r>
              <a:rPr lang="en-US" sz="2800" b="1" dirty="0" err="1" smtClean="0"/>
              <a:t>Nhận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xét</a:t>
            </a:r>
            <a:r>
              <a:rPr lang="en-US" sz="2800" b="1" dirty="0" smtClean="0"/>
              <a:t>:</a:t>
            </a:r>
          </a:p>
          <a:p>
            <a:pPr>
              <a:lnSpc>
                <a:spcPct val="114000"/>
              </a:lnSpc>
            </a:pPr>
            <a:r>
              <a:rPr lang="en-US" sz="2800" dirty="0" smtClean="0"/>
              <a:t>-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chảy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bể</a:t>
            </a:r>
            <a:r>
              <a:rPr lang="en-US" sz="2800" dirty="0" smtClean="0"/>
              <a:t> </a:t>
            </a:r>
            <a:r>
              <a:rPr lang="en-US" sz="2800" dirty="0" err="1" smtClean="0"/>
              <a:t>trong</a:t>
            </a:r>
            <a:r>
              <a:rPr lang="en-US" sz="2800" dirty="0" smtClean="0"/>
              <a:t> 1 </a:t>
            </a:r>
            <a:r>
              <a:rPr lang="en-US" sz="2800" dirty="0" err="1" smtClean="0"/>
              <a:t>phút</a:t>
            </a:r>
            <a:r>
              <a:rPr lang="en-US" sz="2800" dirty="0" smtClean="0"/>
              <a:t> </a:t>
            </a:r>
            <a:r>
              <a:rPr lang="en-US" sz="2800" dirty="0" err="1" smtClean="0"/>
              <a:t>là</a:t>
            </a:r>
            <a:r>
              <a:rPr lang="en-US" sz="2800" dirty="0" smtClean="0"/>
              <a:t> </a:t>
            </a:r>
            <a:r>
              <a:rPr lang="en-US" sz="2800" dirty="0" err="1" smtClean="0"/>
              <a:t>như</a:t>
            </a:r>
            <a:r>
              <a:rPr lang="en-US" sz="2800" dirty="0" smtClean="0"/>
              <a:t> </a:t>
            </a:r>
            <a:r>
              <a:rPr lang="en-US" sz="2800" dirty="0" err="1" smtClean="0"/>
              <a:t>nhau</a:t>
            </a:r>
            <a:r>
              <a:rPr lang="en-US" sz="2800" dirty="0" smtClean="0"/>
              <a:t> (</a:t>
            </a:r>
            <a:r>
              <a:rPr lang="en-US" sz="2800" dirty="0" err="1" smtClean="0"/>
              <a:t>đều</a:t>
            </a:r>
            <a:r>
              <a:rPr lang="en-US" sz="2800" dirty="0" smtClean="0"/>
              <a:t> </a:t>
            </a:r>
            <a:r>
              <a:rPr lang="en-US" sz="2800" dirty="0" err="1" smtClean="0"/>
              <a:t>tạo</a:t>
            </a:r>
            <a:r>
              <a:rPr lang="en-US" sz="2800" dirty="0" smtClean="0"/>
              <a:t> </a:t>
            </a:r>
            <a:r>
              <a:rPr lang="en-US" sz="2800" dirty="0" err="1" smtClean="0"/>
              <a:t>thành</a:t>
            </a:r>
            <a:r>
              <a:rPr lang="en-US" sz="2800" dirty="0" smtClean="0"/>
              <a:t> </a:t>
            </a:r>
            <a:r>
              <a:rPr lang="en-US" sz="2800" dirty="0" err="1" smtClean="0"/>
              <a:t>một</a:t>
            </a:r>
            <a:r>
              <a:rPr lang="en-US" sz="2800" dirty="0" smtClean="0"/>
              <a:t> </a:t>
            </a:r>
            <a:r>
              <a:rPr lang="en-US" sz="2800" dirty="0" err="1" smtClean="0"/>
              <a:t>cột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có</a:t>
            </a:r>
            <a:r>
              <a:rPr lang="en-US" sz="2800" dirty="0" smtClean="0"/>
              <a:t> </a:t>
            </a:r>
            <a:r>
              <a:rPr lang="en-US" sz="2800" dirty="0" err="1" smtClean="0"/>
              <a:t>chiều</a:t>
            </a:r>
            <a:r>
              <a:rPr lang="en-US" sz="2800" dirty="0" smtClean="0"/>
              <a:t> </a:t>
            </a:r>
            <a:r>
              <a:rPr lang="en-US" sz="2800" dirty="0" err="1" smtClean="0"/>
              <a:t>cao</a:t>
            </a:r>
            <a:r>
              <a:rPr lang="en-US" sz="2800" dirty="0" smtClean="0"/>
              <a:t> 4 cm).</a:t>
            </a:r>
          </a:p>
          <a:p>
            <a:pPr algn="just">
              <a:lnSpc>
                <a:spcPct val="114000"/>
              </a:lnSpc>
            </a:pPr>
            <a:r>
              <a:rPr lang="en-US" sz="2800" dirty="0" smtClean="0"/>
              <a:t>- </a:t>
            </a:r>
            <a:r>
              <a:rPr lang="en-US" sz="2800" dirty="0" err="1" smtClean="0"/>
              <a:t>Khi</a:t>
            </a:r>
            <a:r>
              <a:rPr lang="en-US" sz="2800" dirty="0" smtClean="0"/>
              <a:t> </a:t>
            </a:r>
            <a:r>
              <a:rPr lang="en-US" sz="2800" dirty="0" err="1" smtClean="0"/>
              <a:t>thời</a:t>
            </a:r>
            <a:r>
              <a:rPr lang="en-US" sz="2800" dirty="0" smtClean="0"/>
              <a:t> </a:t>
            </a:r>
            <a:r>
              <a:rPr lang="en-US" sz="2800" dirty="0" err="1" smtClean="0"/>
              <a:t>gian</a:t>
            </a:r>
            <a:r>
              <a:rPr lang="en-US" sz="2800" dirty="0" smtClean="0"/>
              <a:t> </a:t>
            </a:r>
            <a:r>
              <a:rPr lang="en-US" sz="2800" dirty="0" err="1" smtClean="0"/>
              <a:t>gấp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(</a:t>
            </a:r>
            <a:r>
              <a:rPr lang="en-US" sz="2800" dirty="0" err="1" smtClean="0"/>
              <a:t>giảm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) </a:t>
            </a:r>
            <a:r>
              <a:rPr lang="en-US" sz="2800" dirty="0" err="1" smtClean="0"/>
              <a:t>bao</a:t>
            </a:r>
            <a:r>
              <a:rPr lang="en-US" sz="2800" dirty="0" smtClean="0"/>
              <a:t> </a:t>
            </a:r>
            <a:r>
              <a:rPr lang="en-US" sz="2800" dirty="0" err="1" smtClean="0"/>
              <a:t>nhiêu</a:t>
            </a:r>
            <a:r>
              <a:rPr lang="en-US" sz="2800" dirty="0" smtClean="0"/>
              <a:t> </a:t>
            </a:r>
            <a:r>
              <a:rPr lang="en-US" sz="2800" dirty="0" err="1" smtClean="0"/>
              <a:t>lần</a:t>
            </a:r>
            <a:r>
              <a:rPr lang="en-US" sz="2800" dirty="0" smtClean="0"/>
              <a:t> </a:t>
            </a:r>
            <a:r>
              <a:rPr lang="en-US" sz="2800" dirty="0" err="1" smtClean="0"/>
              <a:t>thì</a:t>
            </a:r>
            <a:r>
              <a:rPr lang="en-US" sz="2800" dirty="0" smtClean="0"/>
              <a:t> </a:t>
            </a:r>
            <a:r>
              <a:rPr lang="en-US" sz="2800" dirty="0" err="1" smtClean="0"/>
              <a:t>lượng</a:t>
            </a:r>
            <a:r>
              <a:rPr lang="en-US" sz="2800" dirty="0" smtClean="0"/>
              <a:t> </a:t>
            </a:r>
            <a:r>
              <a:rPr lang="en-US" sz="2800" dirty="0" err="1" smtClean="0"/>
              <a:t>nước</a:t>
            </a:r>
            <a:r>
              <a:rPr lang="en-US" sz="2800" dirty="0" smtClean="0"/>
              <a:t> </a:t>
            </a:r>
            <a:r>
              <a:rPr lang="en-US" sz="2800" dirty="0" err="1" smtClean="0"/>
              <a:t>chảy</a:t>
            </a:r>
            <a:r>
              <a:rPr lang="en-US" sz="2800" dirty="0" smtClean="0"/>
              <a:t> </a:t>
            </a:r>
            <a:r>
              <a:rPr lang="en-US" sz="2800" dirty="0" err="1" smtClean="0"/>
              <a:t>vào</a:t>
            </a:r>
            <a:r>
              <a:rPr lang="en-US" sz="2800" dirty="0" smtClean="0"/>
              <a:t> </a:t>
            </a:r>
            <a:r>
              <a:rPr lang="en-US" sz="2800" dirty="0" err="1" smtClean="0"/>
              <a:t>bể</a:t>
            </a:r>
            <a:r>
              <a:rPr lang="en-US" sz="2800" dirty="0" smtClean="0"/>
              <a:t> </a:t>
            </a:r>
            <a:r>
              <a:rPr lang="en-US" sz="2800" dirty="0" err="1" smtClean="0"/>
              <a:t>cũng</a:t>
            </a:r>
            <a:r>
              <a:rPr lang="en-US" sz="2800" dirty="0" smtClean="0"/>
              <a:t> </a:t>
            </a:r>
            <a:r>
              <a:rPr lang="en-US" sz="2800" dirty="0" err="1" smtClean="0"/>
              <a:t>gấp</a:t>
            </a:r>
            <a:r>
              <a:rPr lang="en-US" sz="2800" dirty="0" smtClean="0"/>
              <a:t> </a:t>
            </a:r>
            <a:r>
              <a:rPr lang="en-US" sz="2800" dirty="0" err="1" smtClean="0"/>
              <a:t>lên</a:t>
            </a:r>
            <a:r>
              <a:rPr lang="en-US" sz="2800" dirty="0" smtClean="0"/>
              <a:t> (</a:t>
            </a:r>
            <a:r>
              <a:rPr lang="en-US" sz="2800" dirty="0" err="1" smtClean="0"/>
              <a:t>giảm</a:t>
            </a:r>
            <a:r>
              <a:rPr lang="en-US" sz="2800" dirty="0" smtClean="0"/>
              <a:t> </a:t>
            </a:r>
            <a:r>
              <a:rPr lang="en-US" sz="2800" dirty="0" err="1" smtClean="0"/>
              <a:t>đi</a:t>
            </a:r>
            <a:r>
              <a:rPr lang="en-US" sz="2800" dirty="0" smtClean="0"/>
              <a:t>) </a:t>
            </a:r>
            <a:r>
              <a:rPr lang="en-US" sz="2800" dirty="0" err="1" smtClean="0"/>
              <a:t>bấy</a:t>
            </a:r>
            <a:r>
              <a:rPr lang="en-US" sz="2800" dirty="0" smtClean="0"/>
              <a:t> </a:t>
            </a:r>
            <a:r>
              <a:rPr lang="en-US" sz="2800" dirty="0" err="1" smtClean="0"/>
              <a:t>nhiêu</a:t>
            </a:r>
            <a:r>
              <a:rPr lang="en-US" sz="2800" dirty="0" smtClean="0"/>
              <a:t> </a:t>
            </a:r>
            <a:r>
              <a:rPr lang="en-US" sz="2800" dirty="0" err="1" smtClean="0"/>
              <a:t>lần</a:t>
            </a:r>
            <a:r>
              <a:rPr lang="en-US" sz="2800" dirty="0" smtClean="0"/>
              <a:t>.</a:t>
            </a:r>
          </a:p>
          <a:p>
            <a:pPr>
              <a:lnSpc>
                <a:spcPct val="114000"/>
              </a:lnSpc>
            </a:pPr>
            <a:r>
              <a:rPr lang="en-US" sz="2800" b="1" dirty="0" smtClean="0"/>
              <a:t>-&gt; </a:t>
            </a:r>
            <a:r>
              <a:rPr lang="en-US" sz="2800" b="1" dirty="0" err="1" smtClean="0"/>
              <a:t>Đại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này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gấp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lên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giảm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bao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lần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thì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đại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lượng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kia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gấp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lên</a:t>
            </a:r>
            <a:r>
              <a:rPr lang="en-US" sz="2800" b="1" dirty="0" smtClean="0"/>
              <a:t> (</a:t>
            </a:r>
            <a:r>
              <a:rPr lang="en-US" sz="2800" b="1" dirty="0" err="1" smtClean="0"/>
              <a:t>giảm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đi</a:t>
            </a:r>
            <a:r>
              <a:rPr lang="en-US" sz="2800" b="1" dirty="0" smtClean="0"/>
              <a:t>) </a:t>
            </a:r>
            <a:r>
              <a:rPr lang="en-US" sz="2800" b="1" dirty="0" err="1" smtClean="0"/>
              <a:t>bấy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nhiêu</a:t>
            </a:r>
            <a:r>
              <a:rPr lang="en-US" sz="2800" b="1" dirty="0" smtClean="0"/>
              <a:t> </a:t>
            </a:r>
            <a:r>
              <a:rPr lang="en-US" sz="2800" b="1" dirty="0" err="1" smtClean="0"/>
              <a:t>lần</a:t>
            </a:r>
            <a:r>
              <a:rPr lang="en-US" sz="2800" b="1" dirty="0" smtClean="0"/>
              <a:t>.</a:t>
            </a:r>
            <a:endParaRPr lang="en-US" sz="2800" b="1" dirty="0"/>
          </a:p>
        </p:txBody>
      </p:sp>
    </p:spTree>
    <p:extLst>
      <p:ext uri="{BB962C8B-B14F-4D97-AF65-F5344CB8AC3E}">
        <p14:creationId xmlns:p14="http://schemas.microsoft.com/office/powerpoint/2010/main" val="3348224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ownloads\3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0" y="49530"/>
            <a:ext cx="9133840" cy="40462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3" descr="C:\Users\acer\Downloads\image.png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0434"/>
          <a:stretch/>
        </p:blipFill>
        <p:spPr bwMode="auto">
          <a:xfrm>
            <a:off x="0" y="3848100"/>
            <a:ext cx="9144000" cy="76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8243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ownloads\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20"/>
          <a:stretch/>
        </p:blipFill>
        <p:spPr bwMode="auto">
          <a:xfrm>
            <a:off x="10160" y="49530"/>
            <a:ext cx="9133840" cy="184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114550"/>
            <a:ext cx="8763000" cy="28315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500" dirty="0" smtClean="0"/>
              <a:t>a)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can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2 </a:t>
            </a:r>
            <a:r>
              <a:rPr lang="en-US" sz="2500" dirty="0" err="1" smtClean="0"/>
              <a:t>lần</a:t>
            </a:r>
            <a:r>
              <a:rPr lang="en-US" sz="2500" dirty="0" smtClean="0"/>
              <a:t> </a:t>
            </a:r>
            <a:r>
              <a:rPr lang="en-US" sz="2500" dirty="0" err="1" smtClean="0"/>
              <a:t>thì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lít</a:t>
            </a:r>
            <a:r>
              <a:rPr lang="en-US" sz="2500" dirty="0" smtClean="0"/>
              <a:t>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2 </a:t>
            </a:r>
            <a:r>
              <a:rPr lang="en-US" sz="2500" dirty="0" err="1" smtClean="0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b) </a:t>
            </a:r>
            <a:r>
              <a:rPr lang="en-US" sz="2500" dirty="0" err="1"/>
              <a:t>Khi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can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/>
              <a:t>gấp</a:t>
            </a:r>
            <a:r>
              <a:rPr lang="en-US" sz="2500" dirty="0"/>
              <a:t> </a:t>
            </a:r>
            <a:r>
              <a:rPr lang="en-US" sz="2500" dirty="0" err="1"/>
              <a:t>lên</a:t>
            </a:r>
            <a:r>
              <a:rPr lang="en-US" sz="2500" dirty="0"/>
              <a:t> </a:t>
            </a:r>
            <a:r>
              <a:rPr lang="en-US" sz="2500" dirty="0" smtClean="0"/>
              <a:t>4 </a:t>
            </a:r>
            <a:r>
              <a:rPr lang="en-US" sz="2500" dirty="0" err="1"/>
              <a:t>lần</a:t>
            </a:r>
            <a:r>
              <a:rPr lang="en-US" sz="2500" dirty="0"/>
              <a:t> </a:t>
            </a:r>
            <a:r>
              <a:rPr lang="en-US" sz="2500" dirty="0" err="1"/>
              <a:t>thì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lít</a:t>
            </a:r>
            <a:r>
              <a:rPr lang="en-US" sz="2500" dirty="0"/>
              <a:t>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/>
              <a:t>gấp</a:t>
            </a:r>
            <a:r>
              <a:rPr lang="en-US" sz="2500" dirty="0"/>
              <a:t> </a:t>
            </a:r>
            <a:r>
              <a:rPr lang="en-US" sz="2500" dirty="0" err="1"/>
              <a:t>lên</a:t>
            </a:r>
            <a:r>
              <a:rPr lang="en-US" sz="2500" dirty="0"/>
              <a:t> </a:t>
            </a:r>
            <a:r>
              <a:rPr lang="en-US" sz="2500" dirty="0" smtClean="0"/>
              <a:t>4 </a:t>
            </a:r>
            <a:r>
              <a:rPr lang="en-US" sz="2500" dirty="0" err="1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c)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/>
              <a:t>số</a:t>
            </a:r>
            <a:r>
              <a:rPr lang="en-US" sz="2500" dirty="0"/>
              <a:t> can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 </a:t>
            </a:r>
            <a:r>
              <a:rPr lang="en-US" sz="2500" dirty="0"/>
              <a:t>2 </a:t>
            </a:r>
            <a:r>
              <a:rPr lang="en-US" sz="2500" dirty="0" err="1"/>
              <a:t>lần</a:t>
            </a:r>
            <a:r>
              <a:rPr lang="en-US" sz="2500" dirty="0"/>
              <a:t> </a:t>
            </a:r>
            <a:r>
              <a:rPr lang="en-US" sz="2500" dirty="0" err="1"/>
              <a:t>thì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lít</a:t>
            </a:r>
            <a:r>
              <a:rPr lang="en-US" sz="2500" dirty="0"/>
              <a:t>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 </a:t>
            </a:r>
            <a:r>
              <a:rPr lang="en-US" sz="2500" dirty="0"/>
              <a:t>2 </a:t>
            </a:r>
            <a:r>
              <a:rPr lang="en-US" sz="2500" dirty="0" err="1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d) </a:t>
            </a:r>
            <a:r>
              <a:rPr lang="en-US" sz="2500" dirty="0" err="1" smtClean="0"/>
              <a:t>Số</a:t>
            </a:r>
            <a:r>
              <a:rPr lang="en-US" sz="2500" dirty="0" smtClean="0"/>
              <a:t> can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và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lít</a:t>
            </a:r>
            <a:r>
              <a:rPr lang="en-US" sz="2500" dirty="0" smtClean="0"/>
              <a:t>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là</a:t>
            </a:r>
            <a:r>
              <a:rPr lang="en-US" sz="2500" dirty="0" smtClean="0"/>
              <a:t> 2 </a:t>
            </a:r>
            <a:r>
              <a:rPr lang="en-US" sz="2500" dirty="0" err="1" smtClean="0"/>
              <a:t>đại</a:t>
            </a:r>
            <a:r>
              <a:rPr lang="en-US" sz="2500" dirty="0" smtClean="0"/>
              <a:t> </a:t>
            </a:r>
            <a:r>
              <a:rPr lang="en-US" sz="2500" dirty="0" err="1" smtClean="0"/>
              <a:t>lượng</a:t>
            </a:r>
            <a:r>
              <a:rPr lang="en-US" sz="2500" dirty="0" smtClean="0"/>
              <a:t> </a:t>
            </a:r>
            <a:r>
              <a:rPr lang="en-US" sz="2500" dirty="0" err="1" smtClean="0"/>
              <a:t>có</a:t>
            </a:r>
            <a:r>
              <a:rPr lang="en-US" sz="2500" dirty="0" smtClean="0"/>
              <a:t> </a:t>
            </a:r>
            <a:r>
              <a:rPr lang="en-US" sz="2500" dirty="0" err="1" smtClean="0"/>
              <a:t>mối</a:t>
            </a:r>
            <a:r>
              <a:rPr lang="en-US" sz="2500" dirty="0" smtClean="0"/>
              <a:t> </a:t>
            </a:r>
            <a:r>
              <a:rPr lang="en-US" sz="2500" dirty="0" err="1" smtClean="0"/>
              <a:t>quan</a:t>
            </a:r>
            <a:r>
              <a:rPr lang="en-US" sz="2500" dirty="0" smtClean="0"/>
              <a:t> </a:t>
            </a:r>
            <a:r>
              <a:rPr lang="en-US" sz="2500" dirty="0" err="1" smtClean="0"/>
              <a:t>hệ</a:t>
            </a:r>
            <a:r>
              <a:rPr lang="en-US" sz="2500" dirty="0" smtClean="0"/>
              <a:t> </a:t>
            </a:r>
            <a:r>
              <a:rPr lang="en-US" sz="2500" dirty="0" err="1" smtClean="0"/>
              <a:t>phụ</a:t>
            </a:r>
            <a:r>
              <a:rPr lang="en-US" sz="2500" dirty="0" smtClean="0"/>
              <a:t> </a:t>
            </a:r>
            <a:r>
              <a:rPr lang="en-US" sz="2500" dirty="0" err="1" smtClean="0"/>
              <a:t>thuộc</a:t>
            </a:r>
            <a:r>
              <a:rPr lang="en-US" sz="2500" dirty="0" smtClean="0"/>
              <a:t>.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can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(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) </a:t>
            </a:r>
            <a:r>
              <a:rPr lang="en-US" sz="2500" dirty="0" err="1" smtClean="0"/>
              <a:t>bao</a:t>
            </a:r>
            <a:r>
              <a:rPr lang="en-US" sz="2500" dirty="0" smtClean="0"/>
              <a:t> </a:t>
            </a:r>
            <a:r>
              <a:rPr lang="en-US" sz="2500" dirty="0" err="1" smtClean="0"/>
              <a:t>nhiêu</a:t>
            </a:r>
            <a:r>
              <a:rPr lang="en-US" sz="2500" dirty="0" smtClean="0"/>
              <a:t> </a:t>
            </a:r>
            <a:r>
              <a:rPr lang="en-US" sz="2500" dirty="0" err="1" smtClean="0"/>
              <a:t>lần</a:t>
            </a:r>
            <a:r>
              <a:rPr lang="en-US" sz="2500" dirty="0" smtClean="0"/>
              <a:t> </a:t>
            </a:r>
            <a:r>
              <a:rPr lang="en-US" sz="2500" dirty="0" err="1" smtClean="0"/>
              <a:t>thì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lít</a:t>
            </a:r>
            <a:r>
              <a:rPr lang="en-US" sz="2500" dirty="0" smtClean="0"/>
              <a:t>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cũng</a:t>
            </a:r>
            <a:r>
              <a:rPr lang="en-US" sz="2500" dirty="0" smtClean="0"/>
              <a:t>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(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) </a:t>
            </a:r>
            <a:r>
              <a:rPr lang="en-US" sz="2500" dirty="0" err="1" smtClean="0"/>
              <a:t>bấy</a:t>
            </a:r>
            <a:r>
              <a:rPr lang="en-US" sz="2500" dirty="0" smtClean="0"/>
              <a:t> </a:t>
            </a:r>
            <a:r>
              <a:rPr lang="en-US" sz="2500" dirty="0" err="1" smtClean="0"/>
              <a:t>nhiêu</a:t>
            </a:r>
            <a:r>
              <a:rPr lang="en-US" sz="2500" dirty="0" smtClean="0"/>
              <a:t> </a:t>
            </a:r>
            <a:r>
              <a:rPr lang="en-US" sz="2500" dirty="0" err="1" smtClean="0"/>
              <a:t>lần</a:t>
            </a:r>
            <a:r>
              <a:rPr lang="en-US" sz="2500" dirty="0" smtClean="0"/>
              <a:t>.</a:t>
            </a:r>
            <a:endParaRPr lang="en-US" sz="2500" dirty="0"/>
          </a:p>
        </p:txBody>
      </p:sp>
    </p:spTree>
    <p:extLst>
      <p:ext uri="{BB962C8B-B14F-4D97-AF65-F5344CB8AC3E}">
        <p14:creationId xmlns:p14="http://schemas.microsoft.com/office/powerpoint/2010/main" val="11450905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\Downloads\3.pn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4520"/>
          <a:stretch/>
        </p:blipFill>
        <p:spPr bwMode="auto">
          <a:xfrm>
            <a:off x="10160" y="49530"/>
            <a:ext cx="9133840" cy="18402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228600" y="2114550"/>
            <a:ext cx="87630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sz="2500" dirty="0" smtClean="0"/>
              <a:t>a)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can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2 </a:t>
            </a:r>
            <a:r>
              <a:rPr lang="en-US" sz="2500" dirty="0" err="1" smtClean="0"/>
              <a:t>lần</a:t>
            </a:r>
            <a:r>
              <a:rPr lang="en-US" sz="2500" dirty="0" smtClean="0"/>
              <a:t> </a:t>
            </a:r>
            <a:r>
              <a:rPr lang="en-US" sz="2500" dirty="0" err="1" smtClean="0"/>
              <a:t>thì</a:t>
            </a:r>
            <a:r>
              <a:rPr lang="en-US" sz="2500" dirty="0" smtClean="0"/>
              <a:t> </a:t>
            </a:r>
            <a:r>
              <a:rPr lang="en-US" sz="2500" dirty="0" err="1" smtClean="0"/>
              <a:t>số</a:t>
            </a:r>
            <a:r>
              <a:rPr lang="en-US" sz="2500" dirty="0" smtClean="0"/>
              <a:t> </a:t>
            </a:r>
            <a:r>
              <a:rPr lang="en-US" sz="2500" dirty="0" err="1" smtClean="0"/>
              <a:t>lít</a:t>
            </a:r>
            <a:r>
              <a:rPr lang="en-US" sz="2500" dirty="0" smtClean="0"/>
              <a:t> </a:t>
            </a:r>
            <a:r>
              <a:rPr lang="en-US" sz="2500" dirty="0" err="1" smtClean="0"/>
              <a:t>mật</a:t>
            </a:r>
            <a:r>
              <a:rPr lang="en-US" sz="2500" dirty="0" smtClean="0"/>
              <a:t> </a:t>
            </a:r>
            <a:r>
              <a:rPr lang="en-US" sz="2500" dirty="0" err="1" smtClean="0"/>
              <a:t>ong</a:t>
            </a:r>
            <a:r>
              <a:rPr lang="en-US" sz="2500" dirty="0" smtClean="0"/>
              <a:t> </a:t>
            </a:r>
            <a:r>
              <a:rPr lang="en-US" sz="2500" dirty="0" err="1" smtClean="0"/>
              <a:t>gấp</a:t>
            </a:r>
            <a:r>
              <a:rPr lang="en-US" sz="2500" dirty="0" smtClean="0"/>
              <a:t> </a:t>
            </a:r>
            <a:r>
              <a:rPr lang="en-US" sz="2500" dirty="0" err="1" smtClean="0"/>
              <a:t>lên</a:t>
            </a:r>
            <a:r>
              <a:rPr lang="en-US" sz="2500" dirty="0" smtClean="0"/>
              <a:t> 2 </a:t>
            </a:r>
            <a:r>
              <a:rPr lang="en-US" sz="2500" dirty="0" err="1" smtClean="0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b) </a:t>
            </a:r>
            <a:r>
              <a:rPr lang="en-US" sz="2500" dirty="0" err="1"/>
              <a:t>Khi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can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/>
              <a:t>gấp</a:t>
            </a:r>
            <a:r>
              <a:rPr lang="en-US" sz="2500" dirty="0"/>
              <a:t> </a:t>
            </a:r>
            <a:r>
              <a:rPr lang="en-US" sz="2500" dirty="0" err="1"/>
              <a:t>lên</a:t>
            </a:r>
            <a:r>
              <a:rPr lang="en-US" sz="2500" dirty="0"/>
              <a:t> </a:t>
            </a:r>
            <a:r>
              <a:rPr lang="en-US" sz="2500" dirty="0" smtClean="0"/>
              <a:t>4 </a:t>
            </a:r>
            <a:r>
              <a:rPr lang="en-US" sz="2500" dirty="0" err="1"/>
              <a:t>lần</a:t>
            </a:r>
            <a:r>
              <a:rPr lang="en-US" sz="2500" dirty="0"/>
              <a:t> </a:t>
            </a:r>
            <a:r>
              <a:rPr lang="en-US" sz="2500" dirty="0" err="1"/>
              <a:t>thì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lít</a:t>
            </a:r>
            <a:r>
              <a:rPr lang="en-US" sz="2500" dirty="0"/>
              <a:t>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/>
              <a:t>gấp</a:t>
            </a:r>
            <a:r>
              <a:rPr lang="en-US" sz="2500" dirty="0"/>
              <a:t> </a:t>
            </a:r>
            <a:r>
              <a:rPr lang="en-US" sz="2500" dirty="0" err="1"/>
              <a:t>lên</a:t>
            </a:r>
            <a:r>
              <a:rPr lang="en-US" sz="2500" dirty="0"/>
              <a:t> </a:t>
            </a:r>
            <a:r>
              <a:rPr lang="en-US" sz="2500" dirty="0" smtClean="0"/>
              <a:t>4 </a:t>
            </a:r>
            <a:r>
              <a:rPr lang="en-US" sz="2500" dirty="0" err="1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dirty="0" smtClean="0"/>
              <a:t>c) </a:t>
            </a:r>
            <a:r>
              <a:rPr lang="en-US" sz="2500" dirty="0" err="1" smtClean="0"/>
              <a:t>Khi</a:t>
            </a:r>
            <a:r>
              <a:rPr lang="en-US" sz="2500" dirty="0" smtClean="0"/>
              <a:t> </a:t>
            </a:r>
            <a:r>
              <a:rPr lang="en-US" sz="2500" dirty="0" err="1"/>
              <a:t>số</a:t>
            </a:r>
            <a:r>
              <a:rPr lang="en-US" sz="2500" dirty="0"/>
              <a:t> can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 </a:t>
            </a:r>
            <a:r>
              <a:rPr lang="en-US" sz="2500" dirty="0"/>
              <a:t>2 </a:t>
            </a:r>
            <a:r>
              <a:rPr lang="en-US" sz="2500" dirty="0" err="1"/>
              <a:t>lần</a:t>
            </a:r>
            <a:r>
              <a:rPr lang="en-US" sz="2500" dirty="0"/>
              <a:t> </a:t>
            </a:r>
            <a:r>
              <a:rPr lang="en-US" sz="2500" dirty="0" err="1"/>
              <a:t>thì</a:t>
            </a:r>
            <a:r>
              <a:rPr lang="en-US" sz="2500" dirty="0"/>
              <a:t> </a:t>
            </a:r>
            <a:r>
              <a:rPr lang="en-US" sz="2500" dirty="0" err="1"/>
              <a:t>số</a:t>
            </a:r>
            <a:r>
              <a:rPr lang="en-US" sz="2500" dirty="0"/>
              <a:t> </a:t>
            </a:r>
            <a:r>
              <a:rPr lang="en-US" sz="2500" dirty="0" err="1"/>
              <a:t>lít</a:t>
            </a:r>
            <a:r>
              <a:rPr lang="en-US" sz="2500" dirty="0"/>
              <a:t> </a:t>
            </a:r>
            <a:r>
              <a:rPr lang="en-US" sz="2500" dirty="0" err="1"/>
              <a:t>mật</a:t>
            </a:r>
            <a:r>
              <a:rPr lang="en-US" sz="2500" dirty="0"/>
              <a:t> </a:t>
            </a:r>
            <a:r>
              <a:rPr lang="en-US" sz="2500" dirty="0" err="1"/>
              <a:t>ong</a:t>
            </a:r>
            <a:r>
              <a:rPr lang="en-US" sz="2500" dirty="0"/>
              <a:t> </a:t>
            </a:r>
            <a:r>
              <a:rPr lang="en-US" sz="2500" dirty="0" err="1" smtClean="0"/>
              <a:t>giảm</a:t>
            </a:r>
            <a:r>
              <a:rPr lang="en-US" sz="2500" dirty="0" smtClean="0"/>
              <a:t> </a:t>
            </a:r>
            <a:r>
              <a:rPr lang="en-US" sz="2500" dirty="0" err="1" smtClean="0"/>
              <a:t>đi</a:t>
            </a:r>
            <a:r>
              <a:rPr lang="en-US" sz="2500" dirty="0" smtClean="0"/>
              <a:t> </a:t>
            </a:r>
            <a:r>
              <a:rPr lang="en-US" sz="2500" dirty="0"/>
              <a:t>2 </a:t>
            </a:r>
            <a:r>
              <a:rPr lang="en-US" sz="2500" dirty="0" err="1"/>
              <a:t>lần</a:t>
            </a:r>
            <a:r>
              <a:rPr lang="en-US" sz="2500" dirty="0" smtClean="0"/>
              <a:t>.</a:t>
            </a:r>
          </a:p>
          <a:p>
            <a:pPr>
              <a:lnSpc>
                <a:spcPct val="120000"/>
              </a:lnSpc>
            </a:pPr>
            <a:r>
              <a:rPr lang="en-US" sz="2500" b="1" dirty="0" smtClean="0">
                <a:solidFill>
                  <a:srgbClr val="FF0000"/>
                </a:solidFill>
              </a:rPr>
              <a:t>d) </a:t>
            </a:r>
            <a:r>
              <a:rPr lang="en-US" sz="2500" b="1" dirty="0" err="1" smtClean="0">
                <a:solidFill>
                  <a:srgbClr val="FF0000"/>
                </a:solidFill>
              </a:rPr>
              <a:t>Đại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lượng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này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gấp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lên</a:t>
            </a:r>
            <a:r>
              <a:rPr lang="en-US" sz="2500" b="1" dirty="0" smtClean="0">
                <a:solidFill>
                  <a:srgbClr val="FF0000"/>
                </a:solidFill>
              </a:rPr>
              <a:t> (</a:t>
            </a:r>
            <a:r>
              <a:rPr lang="en-US" sz="2500" b="1" dirty="0" err="1" smtClean="0">
                <a:solidFill>
                  <a:srgbClr val="FF0000"/>
                </a:solidFill>
              </a:rPr>
              <a:t>giảm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đi</a:t>
            </a:r>
            <a:r>
              <a:rPr lang="en-US" sz="2500" b="1" dirty="0" smtClean="0">
                <a:solidFill>
                  <a:srgbClr val="FF0000"/>
                </a:solidFill>
              </a:rPr>
              <a:t>) </a:t>
            </a:r>
            <a:r>
              <a:rPr lang="en-US" sz="2500" b="1" dirty="0" err="1" smtClean="0">
                <a:solidFill>
                  <a:srgbClr val="FF0000"/>
                </a:solidFill>
              </a:rPr>
              <a:t>bao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nhiêu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lần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thì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đại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lượng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kia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gấp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lên</a:t>
            </a:r>
            <a:r>
              <a:rPr lang="en-US" sz="2500" b="1" dirty="0" smtClean="0">
                <a:solidFill>
                  <a:srgbClr val="FF0000"/>
                </a:solidFill>
              </a:rPr>
              <a:t> (</a:t>
            </a:r>
            <a:r>
              <a:rPr lang="en-US" sz="2500" b="1" dirty="0" err="1" smtClean="0">
                <a:solidFill>
                  <a:srgbClr val="FF0000"/>
                </a:solidFill>
              </a:rPr>
              <a:t>giảm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đi</a:t>
            </a:r>
            <a:r>
              <a:rPr lang="en-US" sz="2500" b="1" dirty="0" smtClean="0">
                <a:solidFill>
                  <a:srgbClr val="FF0000"/>
                </a:solidFill>
              </a:rPr>
              <a:t>) </a:t>
            </a:r>
            <a:r>
              <a:rPr lang="en-US" sz="2500" b="1" dirty="0" err="1" smtClean="0">
                <a:solidFill>
                  <a:srgbClr val="FF0000"/>
                </a:solidFill>
              </a:rPr>
              <a:t>bấy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nhiêu</a:t>
            </a:r>
            <a:r>
              <a:rPr lang="en-US" sz="2500" b="1" dirty="0" smtClean="0">
                <a:solidFill>
                  <a:srgbClr val="FF0000"/>
                </a:solidFill>
              </a:rPr>
              <a:t> </a:t>
            </a:r>
            <a:r>
              <a:rPr lang="en-US" sz="2500" b="1" dirty="0" err="1" smtClean="0">
                <a:solidFill>
                  <a:srgbClr val="FF0000"/>
                </a:solidFill>
              </a:rPr>
              <a:t>lần</a:t>
            </a:r>
            <a:r>
              <a:rPr lang="en-US" sz="2500" b="1" dirty="0" smtClean="0">
                <a:solidFill>
                  <a:srgbClr val="FF0000"/>
                </a:solidFill>
              </a:rPr>
              <a:t>.</a:t>
            </a:r>
            <a:endParaRPr lang="en-US" sz="25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181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155</TotalTime>
  <Words>552</Words>
  <Application>Microsoft Office PowerPoint</Application>
  <PresentationFormat>On-screen Show (16:9)</PresentationFormat>
  <Paragraphs>55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acer</dc:creator>
  <cp:lastModifiedBy>acer</cp:lastModifiedBy>
  <cp:revision>16</cp:revision>
  <dcterms:created xsi:type="dcterms:W3CDTF">2006-08-16T00:00:00Z</dcterms:created>
  <dcterms:modified xsi:type="dcterms:W3CDTF">2024-08-28T08:28:00Z</dcterms:modified>
</cp:coreProperties>
</file>