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586" r:id="rId3"/>
    <p:sldId id="526" r:id="rId4"/>
    <p:sldId id="535" r:id="rId5"/>
    <p:sldId id="527" r:id="rId6"/>
    <p:sldId id="541" r:id="rId7"/>
    <p:sldId id="537" r:id="rId8"/>
    <p:sldId id="538" r:id="rId9"/>
    <p:sldId id="584" r:id="rId10"/>
    <p:sldId id="585" r:id="rId11"/>
    <p:sldId id="506" r:id="rId12"/>
    <p:sldId id="474" r:id="rId13"/>
    <p:sldId id="539" r:id="rId14"/>
    <p:sldId id="540" r:id="rId15"/>
    <p:sldId id="542" r:id="rId16"/>
    <p:sldId id="524" r:id="rId17"/>
    <p:sldId id="543" r:id="rId18"/>
    <p:sldId id="545" r:id="rId19"/>
    <p:sldId id="546" r:id="rId20"/>
    <p:sldId id="548" r:id="rId21"/>
    <p:sldId id="550" r:id="rId22"/>
    <p:sldId id="551" r:id="rId23"/>
    <p:sldId id="553" r:id="rId24"/>
    <p:sldId id="555" r:id="rId25"/>
    <p:sldId id="275" r:id="rId26"/>
    <p:sldId id="51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9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3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2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49399774-C3D7-AA69-AA7E-1EA000B95FB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158697"/>
            <a:ext cx="12658292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31795B0-6B9C-F926-18CE-407D75273D94}"/>
              </a:ext>
            </a:extLst>
          </p:cNvPr>
          <p:cNvSpPr/>
          <p:nvPr userDrawn="1"/>
        </p:nvSpPr>
        <p:spPr>
          <a:xfrm>
            <a:off x="11008797" y="21697"/>
            <a:ext cx="1284651" cy="140070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1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7BB9B642-A559-2F6F-2498-0D91CB35106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70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5E387D37-BF37-316D-6164-34A551739C0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88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15813EA5-BB11-E846-F67B-95AC63596AA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07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8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3" Type="http://schemas.openxmlformats.org/officeDocument/2006/relationships/slide" Target="slide19.xml"/><Relationship Id="rId7" Type="http://schemas.openxmlformats.org/officeDocument/2006/relationships/slide" Target="slide22.xml"/><Relationship Id="rId12" Type="http://schemas.openxmlformats.org/officeDocument/2006/relationships/image" Target="../media/image32.png"/><Relationship Id="rId17" Type="http://schemas.openxmlformats.org/officeDocument/2006/relationships/slide" Target="slide26.xml"/><Relationship Id="rId2" Type="http://schemas.openxmlformats.org/officeDocument/2006/relationships/image" Target="../media/image29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slide" Target="slide24.xml"/><Relationship Id="rId11" Type="http://schemas.microsoft.com/office/2007/relationships/hdphoto" Target="../media/hdphoto5.wdp"/><Relationship Id="rId5" Type="http://schemas.openxmlformats.org/officeDocument/2006/relationships/slide" Target="slide23.xml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slide" Target="slide25.xml"/><Relationship Id="rId4" Type="http://schemas.openxmlformats.org/officeDocument/2006/relationships/image" Target="../media/image30.jpg"/><Relationship Id="rId9" Type="http://schemas.openxmlformats.org/officeDocument/2006/relationships/slide" Target="slide20.xml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slide" Target="slide26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slide" Target="slide2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slide" Target="slide26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slide" Target="slide26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8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13771" y="1503662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14: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</a:t>
            </a:r>
            <a:r>
              <a:rPr kumimoji="0" lang="en-US" altLang="zh-CN" sz="60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6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72968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19467" y="1025239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4E1F814-F1BD-45B2-9D20-A3A7A2FD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48" y="873566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9E641C0-F6FF-4B56-B005-5CE1B525AE58}"/>
              </a:ext>
            </a:extLst>
          </p:cNvPr>
          <p:cNvGrpSpPr/>
          <p:nvPr/>
        </p:nvGrpSpPr>
        <p:grpSpPr>
          <a:xfrm>
            <a:off x="561987" y="712257"/>
            <a:ext cx="1381836" cy="1039383"/>
            <a:chOff x="-269286" y="33384"/>
            <a:chExt cx="138183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71BAEB68-B2F2-40DC-A7D0-0EDC2FEE568A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003D22B-C5FD-47E9-AF05-A753D61A88F6}"/>
                </a:ext>
              </a:extLst>
            </p:cNvPr>
            <p:cNvSpPr/>
            <p:nvPr/>
          </p:nvSpPr>
          <p:spPr>
            <a:xfrm>
              <a:off x="-269286" y="25627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E934513A-0248-4A26-B5CF-0A3B244A2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25614" r="57165" b="20844"/>
          <a:stretch/>
        </p:blipFill>
        <p:spPr>
          <a:xfrm>
            <a:off x="2483860" y="2207636"/>
            <a:ext cx="2166938" cy="21120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85D7B78-4958-4A05-B494-2022624E0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7884" r="8571" b="20844"/>
          <a:stretch/>
        </p:blipFill>
        <p:spPr>
          <a:xfrm>
            <a:off x="8020329" y="1673268"/>
            <a:ext cx="2166938" cy="2811445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EC6E2187-45E4-454A-86E2-51C5E6795D67}"/>
              </a:ext>
            </a:extLst>
          </p:cNvPr>
          <p:cNvSpPr/>
          <p:nvPr/>
        </p:nvSpPr>
        <p:spPr>
          <a:xfrm>
            <a:off x="4249104" y="51424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2D11788-9514-4A85-8D6C-C0EE28111386}"/>
              </a:ext>
            </a:extLst>
          </p:cNvPr>
          <p:cNvSpPr/>
          <p:nvPr/>
        </p:nvSpPr>
        <p:spPr>
          <a:xfrm>
            <a:off x="4208526" y="5176534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7B34570-2A6D-4FA8-9D38-B6528D9A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444" y="5113437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+ 1 =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90FBC82-16D3-4B09-A03A-9486914AF5BA}"/>
              </a:ext>
            </a:extLst>
          </p:cNvPr>
          <p:cNvSpPr/>
          <p:nvPr/>
        </p:nvSpPr>
        <p:spPr>
          <a:xfrm>
            <a:off x="9817820" y="513537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1CDFEC7B-B91B-4725-A3AA-BCE2DB9B6889}"/>
              </a:ext>
            </a:extLst>
          </p:cNvPr>
          <p:cNvSpPr/>
          <p:nvPr/>
        </p:nvSpPr>
        <p:spPr>
          <a:xfrm>
            <a:off x="9763603" y="516960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5FF63328-C7A1-463B-87B1-03E11C07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521" y="510651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+ 2 =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D53A1245-596A-4526-A6A2-1C9EBE2A81B2}"/>
              </a:ext>
            </a:extLst>
          </p:cNvPr>
          <p:cNvSpPr/>
          <p:nvPr/>
        </p:nvSpPr>
        <p:spPr>
          <a:xfrm>
            <a:off x="4296463" y="5166974"/>
            <a:ext cx="429074" cy="53945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6AF7D6D-F3B7-4A8D-B26A-41FAAFBA2A72}"/>
              </a:ext>
            </a:extLst>
          </p:cNvPr>
          <p:cNvSpPr/>
          <p:nvPr/>
        </p:nvSpPr>
        <p:spPr>
          <a:xfrm>
            <a:off x="9853200" y="514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2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12" grpId="0"/>
      <p:bldP spid="13" grpId="0"/>
      <p:bldP spid="15" grpId="0" animBg="1"/>
      <p:bldP spid="16" grpId="0"/>
      <p:bldP spid="17" grpId="0"/>
      <p:bldP spid="17" grpId="1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1C7B7A-A7F2-4CD3-B538-43B20750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58" y="2345265"/>
            <a:ext cx="10589357" cy="3506542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E3850CC-1A17-4BA6-A030-7AD521D7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1" y="870287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C7E7DD-255E-43CB-A9C8-8C7BC33FCC5E}"/>
              </a:ext>
            </a:extLst>
          </p:cNvPr>
          <p:cNvGrpSpPr/>
          <p:nvPr/>
        </p:nvGrpSpPr>
        <p:grpSpPr>
          <a:xfrm>
            <a:off x="560812" y="642982"/>
            <a:ext cx="1339419" cy="1039383"/>
            <a:chOff x="-226869" y="33384"/>
            <a:chExt cx="1339419" cy="1039383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45306632-D0A0-43AB-BA01-C3B2ADFE037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2DC0E203-86CC-4BFF-86EA-E25C53412469}"/>
                </a:ext>
              </a:extLst>
            </p:cNvPr>
            <p:cNvSpPr/>
            <p:nvPr/>
          </p:nvSpPr>
          <p:spPr>
            <a:xfrm>
              <a:off x="-226869" y="260689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C7EF7E-175D-4765-B307-64DC3AD88E9B}"/>
              </a:ext>
            </a:extLst>
          </p:cNvPr>
          <p:cNvCxnSpPr>
            <a:cxnSpLocks/>
          </p:cNvCxnSpPr>
          <p:nvPr/>
        </p:nvCxnSpPr>
        <p:spPr>
          <a:xfrm flipH="1">
            <a:off x="3435931" y="3469692"/>
            <a:ext cx="1745667" cy="1389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78EB86E4-B05E-469B-9AA1-FD5D810EFA2F}"/>
              </a:ext>
            </a:extLst>
          </p:cNvPr>
          <p:cNvCxnSpPr>
            <a:cxnSpLocks/>
          </p:cNvCxnSpPr>
          <p:nvPr/>
        </p:nvCxnSpPr>
        <p:spPr>
          <a:xfrm flipH="1">
            <a:off x="7384477" y="3768436"/>
            <a:ext cx="1219196" cy="1090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3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B29E626-4171-4AA0-9B61-1F30A5BE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57" y="804269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EF073E1-6854-404A-8921-13E9291DF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" r="55261"/>
          <a:stretch/>
        </p:blipFill>
        <p:spPr>
          <a:xfrm>
            <a:off x="1039090" y="2204278"/>
            <a:ext cx="4599709" cy="3218584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73C3BA4-B182-4DB7-AF14-AF0BBEAE8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44" r="5681"/>
          <a:stretch/>
        </p:blipFill>
        <p:spPr>
          <a:xfrm>
            <a:off x="5638800" y="2204278"/>
            <a:ext cx="5514109" cy="3218584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3E227C9D-7FFA-4535-AAD1-8069B3E9FD89}"/>
              </a:ext>
            </a:extLst>
          </p:cNvPr>
          <p:cNvSpPr/>
          <p:nvPr/>
        </p:nvSpPr>
        <p:spPr>
          <a:xfrm>
            <a:off x="5289276" y="589126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2C7DB93E-BF2B-44FA-9D7B-1B1ECCF1D425}"/>
              </a:ext>
            </a:extLst>
          </p:cNvPr>
          <p:cNvGrpSpPr/>
          <p:nvPr/>
        </p:nvGrpSpPr>
        <p:grpSpPr>
          <a:xfrm>
            <a:off x="4106693" y="5878532"/>
            <a:ext cx="4499018" cy="667302"/>
            <a:chOff x="4742932" y="5485658"/>
            <a:chExt cx="4499018" cy="667302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E611F43A-6A52-4DDF-8EB1-5D5BB82E42D7}"/>
                </a:ext>
              </a:extLst>
            </p:cNvPr>
            <p:cNvSpPr/>
            <p:nvPr/>
          </p:nvSpPr>
          <p:spPr>
            <a:xfrm>
              <a:off x="6908665" y="5530579"/>
              <a:ext cx="576423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5DD6FFA1-CCA8-4984-80BC-9E7BABC6E072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49388AEF-4EAD-4658-B138-D4C42C1D90DD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41A05E4F-F930-48D5-9250-5E1257E733E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ACB406EA-58A6-418F-8D4C-A9C415AED5D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FF0DEC1C-1493-43E6-B304-6E4554CD4053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65FD4FCA-75A3-4BAC-8BDE-CA56FE6AF345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13DB617B-0B53-4737-BC93-1A81172468C6}"/>
              </a:ext>
            </a:extLst>
          </p:cNvPr>
          <p:cNvSpPr/>
          <p:nvPr/>
        </p:nvSpPr>
        <p:spPr>
          <a:xfrm>
            <a:off x="7738691" y="59050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9485B580-0949-492E-87E9-0F2AA0915F07}"/>
              </a:ext>
            </a:extLst>
          </p:cNvPr>
          <p:cNvGrpSpPr/>
          <p:nvPr/>
        </p:nvGrpSpPr>
        <p:grpSpPr>
          <a:xfrm>
            <a:off x="487286" y="642982"/>
            <a:ext cx="1412945" cy="1039383"/>
            <a:chOff x="-300395" y="33384"/>
            <a:chExt cx="1412945" cy="1039383"/>
          </a:xfrm>
        </p:grpSpPr>
        <p:sp>
          <p:nvSpPr>
            <p:cNvPr id="18" name="Sun 5">
              <a:extLst>
                <a:ext uri="{FF2B5EF4-FFF2-40B4-BE49-F238E27FC236}">
                  <a16:creationId xmlns:a16="http://schemas.microsoft.com/office/drawing/2014/main" id="{3FABBC49-1DE1-4098-A60B-8329CA5D3E71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B2299F5-46C7-43FD-B4D3-78BD94527680}"/>
                </a:ext>
              </a:extLst>
            </p:cNvPr>
            <p:cNvSpPr/>
            <p:nvPr/>
          </p:nvSpPr>
          <p:spPr>
            <a:xfrm>
              <a:off x="-300395" y="22547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3B3C584-B121-4FC0-9502-99CC8C6B3261}"/>
              </a:ext>
            </a:extLst>
          </p:cNvPr>
          <p:cNvSpPr/>
          <p:nvPr/>
        </p:nvSpPr>
        <p:spPr>
          <a:xfrm>
            <a:off x="5343197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EAEB1278-3501-4A51-94A8-C9EE80EC4D16}"/>
              </a:ext>
            </a:extLst>
          </p:cNvPr>
          <p:cNvSpPr/>
          <p:nvPr/>
        </p:nvSpPr>
        <p:spPr>
          <a:xfrm>
            <a:off x="7779343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8B29E626-4171-4AA0-9B61-1F30A5BE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793" y="808969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noProof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en-US" altLang="en-US" sz="3200" b="1" noProof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vi-VN" altLang="en-US" sz="3200" b="1" noProof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Tập kể chuyện theo phép tính đã viết: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4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2"/>
      <p:bldP spid="7" grpId="0"/>
      <p:bldP spid="16" grpId="0"/>
      <p:bldP spid="20" grpId="0"/>
      <p:bldP spid="20" grpId="1"/>
      <p:bldP spid="21" grpId="0"/>
      <p:bldP spid="21" grpId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48708" y="2978430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552AF1C-2A03-45F5-91DC-A4A4C3769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879"/>
            <a:ext cx="12192000" cy="6429375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9EF7E190-1112-4016-8949-25F14C2B3996}"/>
              </a:ext>
            </a:extLst>
          </p:cNvPr>
          <p:cNvSpPr txBox="1"/>
          <p:nvPr/>
        </p:nvSpPr>
        <p:spPr>
          <a:xfrm>
            <a:off x="1191491" y="4287982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SO TÀI</a:t>
            </a:r>
          </a:p>
        </p:txBody>
      </p:sp>
      <p:pic>
        <p:nvPicPr>
          <p:cNvPr id="4" name="TomAndJerryOST-V.A-2794728_hq.mp3">
            <a:hlinkClick r:id="" action="ppaction://media"/>
            <a:extLst>
              <a:ext uri="{FF2B5EF4-FFF2-40B4-BE49-F238E27FC236}">
                <a16:creationId xmlns:a16="http://schemas.microsoft.com/office/drawing/2014/main" id="{C877CE66-D62E-4D5D-BB02-A2E8A4F0F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073" y="242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3402F4A-E909-4F32-8223-58FA21E5B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8"/>
          <a:stretch/>
        </p:blipFill>
        <p:spPr>
          <a:xfrm>
            <a:off x="0" y="433137"/>
            <a:ext cx="12192000" cy="6424863"/>
          </a:xfrm>
          <a:prstGeom prst="rect">
            <a:avLst/>
          </a:prstGeom>
        </p:spPr>
      </p:pic>
      <p:pic>
        <p:nvPicPr>
          <p:cNvPr id="21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7B610A29-6EC0-4112-A54B-E5027D4D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603261" y="440834"/>
            <a:ext cx="569794" cy="692733"/>
          </a:xfrm>
          <a:prstGeom prst="rect">
            <a:avLst/>
          </a:prstGeom>
        </p:spPr>
      </p:pic>
      <p:pic>
        <p:nvPicPr>
          <p:cNvPr id="22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DF8154C-AFC4-4F8A-A4C0-23C8BCA94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8091824" y="1330244"/>
            <a:ext cx="589128" cy="695286"/>
          </a:xfrm>
          <a:prstGeom prst="rect">
            <a:avLst/>
          </a:prstGeom>
        </p:spPr>
      </p:pic>
      <p:pic>
        <p:nvPicPr>
          <p:cNvPr id="23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7B69EA2B-F1AD-4B9F-AB47-508AD682D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9097270" y="1329114"/>
            <a:ext cx="565892" cy="696415"/>
          </a:xfrm>
          <a:prstGeom prst="rect">
            <a:avLst/>
          </a:prstGeom>
        </p:spPr>
      </p:pic>
      <p:pic>
        <p:nvPicPr>
          <p:cNvPr id="25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8BA58954-92D3-47A4-A49C-452590957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7105712" y="1329765"/>
            <a:ext cx="569794" cy="695286"/>
          </a:xfrm>
          <a:prstGeom prst="rect">
            <a:avLst/>
          </a:prstGeom>
        </p:spPr>
      </p:pic>
      <p:pic>
        <p:nvPicPr>
          <p:cNvPr id="26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FDA291ED-0B0C-4D65-8531-F0AEC9912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3669375" y="421973"/>
            <a:ext cx="565892" cy="694991"/>
          </a:xfrm>
          <a:prstGeom prst="rect">
            <a:avLst/>
          </a:prstGeom>
        </p:spPr>
      </p:pic>
      <p:pic>
        <p:nvPicPr>
          <p:cNvPr id="27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6972BAC3-2A3F-418D-98ED-CFEE3DBA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626651" y="437353"/>
            <a:ext cx="589128" cy="721511"/>
          </a:xfrm>
          <a:prstGeom prst="rect">
            <a:avLst/>
          </a:prstGeom>
        </p:spPr>
      </p:pic>
      <p:pic>
        <p:nvPicPr>
          <p:cNvPr id="29" name="Picture 25">
            <a:extLst>
              <a:ext uri="{FF2B5EF4-FFF2-40B4-BE49-F238E27FC236}">
                <a16:creationId xmlns:a16="http://schemas.microsoft.com/office/drawing/2014/main" id="{6226ACB5-E933-4A27-9A38-4BAEB1FE77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604" y="1160088"/>
            <a:ext cx="1915469" cy="1471333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630AB36E-D664-4222-9DFC-13172AAB8D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" y="421973"/>
            <a:ext cx="1473782" cy="1473782"/>
          </a:xfrm>
          <a:prstGeom prst="rect">
            <a:avLst/>
          </a:prstGeom>
        </p:spPr>
      </p:pic>
      <p:pic>
        <p:nvPicPr>
          <p:cNvPr id="31" name="tOM">
            <a:extLst>
              <a:ext uri="{FF2B5EF4-FFF2-40B4-BE49-F238E27FC236}">
                <a16:creationId xmlns:a16="http://schemas.microsoft.com/office/drawing/2014/main" id="{D68DA2E8-2C1D-4E6D-8AE7-946981B754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258981" y="4110659"/>
            <a:ext cx="2688560" cy="1826796"/>
          </a:xfrm>
          <a:prstGeom prst="rect">
            <a:avLst/>
          </a:prstGeom>
        </p:spPr>
      </p:pic>
      <p:pic>
        <p:nvPicPr>
          <p:cNvPr id="32" name="JERRY">
            <a:extLst>
              <a:ext uri="{FF2B5EF4-FFF2-40B4-BE49-F238E27FC236}">
                <a16:creationId xmlns:a16="http://schemas.microsoft.com/office/drawing/2014/main" id="{2BB8AFFB-3A6D-47D9-882F-502449120C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376897" y="5565302"/>
            <a:ext cx="1262185" cy="1292698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5B2AE52C-0CF8-4D4E-B7AE-F60EE856EDE4}"/>
              </a:ext>
            </a:extLst>
          </p:cNvPr>
          <p:cNvGrpSpPr/>
          <p:nvPr/>
        </p:nvGrpSpPr>
        <p:grpSpPr>
          <a:xfrm>
            <a:off x="10276530" y="6031625"/>
            <a:ext cx="1915470" cy="846869"/>
            <a:chOff x="10465320" y="319703"/>
            <a:chExt cx="1709792" cy="718923"/>
          </a:xfrm>
        </p:grpSpPr>
        <p:pic>
          <p:nvPicPr>
            <p:cNvPr id="34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:a16="http://schemas.microsoft.com/office/drawing/2014/main" id="{FC30C94A-06D2-444E-9EDC-7B4E29CED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Hộp Văn bản 34">
              <a:hlinkClick r:id="rId19" action="ppaction://hlinksldjump"/>
              <a:extLst>
                <a:ext uri="{FF2B5EF4-FFF2-40B4-BE49-F238E27FC236}">
                  <a16:creationId xmlns:a16="http://schemas.microsoft.com/office/drawing/2014/main" id="{3ECB5C6E-BD45-480E-8383-03D62B9D9B73}"/>
                </a:ext>
              </a:extLst>
            </p:cNvPr>
            <p:cNvSpPr txBox="1"/>
            <p:nvPr/>
          </p:nvSpPr>
          <p:spPr>
            <a:xfrm>
              <a:off x="10723034" y="546921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9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6966 -0.003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6 -0.00324 L 0.33633 -0.003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33 -0.00324 L 0.53633 -0.0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33 -0.00324 L 0.66107 -0.0023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22656 -0.009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3 L 0.39323 -0.009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3 L 0.59323 -0.009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3 L 0.72696 -0.0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03E7925-1F81-4B00-801C-0750160CE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0"/>
            <a:ext cx="12192001" cy="64430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C93947-B16B-4139-9D49-B80D841122AA}"/>
              </a:ext>
            </a:extLst>
          </p:cNvPr>
          <p:cNvGrpSpPr/>
          <p:nvPr/>
        </p:nvGrpSpPr>
        <p:grpSpPr>
          <a:xfrm>
            <a:off x="525922" y="1457357"/>
            <a:ext cx="10013334" cy="1564487"/>
            <a:chOff x="2157595" y="734290"/>
            <a:chExt cx="7669898" cy="146993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746F71A3-1D75-4A88-A019-6EDAFF5107A8}"/>
                </a:ext>
              </a:extLst>
            </p:cNvPr>
            <p:cNvSpPr/>
            <p:nvPr/>
          </p:nvSpPr>
          <p:spPr>
            <a:xfrm>
              <a:off x="2157595" y="734290"/>
              <a:ext cx="7233148" cy="1062426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C675360-65C9-413F-815B-570CF830D6DE}"/>
                </a:ext>
              </a:extLst>
            </p:cNvPr>
            <p:cNvSpPr txBox="1"/>
            <p:nvPr/>
          </p:nvSpPr>
          <p:spPr>
            <a:xfrm>
              <a:off x="2463716" y="1003893"/>
              <a:ext cx="73637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bao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nhiêu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7F3CC-64E8-48A2-A030-B517FECF4BE7}"/>
              </a:ext>
            </a:extLst>
          </p:cNvPr>
          <p:cNvGrpSpPr/>
          <p:nvPr/>
        </p:nvGrpSpPr>
        <p:grpSpPr>
          <a:xfrm>
            <a:off x="2377001" y="3727506"/>
            <a:ext cx="4647914" cy="1562264"/>
            <a:chOff x="1012658" y="3765884"/>
            <a:chExt cx="5524500" cy="1562264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88F2F2BC-8CC6-478C-9D54-39CE79EA93B3}"/>
                </a:ext>
              </a:extLst>
            </p:cNvPr>
            <p:cNvSpPr/>
            <p:nvPr/>
          </p:nvSpPr>
          <p:spPr>
            <a:xfrm>
              <a:off x="1012658" y="3765884"/>
              <a:ext cx="5524500" cy="1062426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1BB0EA8-00EA-4C4F-B5FC-300EC9A31157}"/>
                </a:ext>
              </a:extLst>
            </p:cNvPr>
            <p:cNvSpPr txBox="1"/>
            <p:nvPr/>
          </p:nvSpPr>
          <p:spPr>
            <a:xfrm>
              <a:off x="1914678" y="4004709"/>
              <a:ext cx="40451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10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FA7855B-BEE4-4802-B81C-65714D19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593" y="624181"/>
            <a:ext cx="1480018" cy="1934280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375060C-867F-49B2-AD81-EE54BB019D37}"/>
              </a:ext>
            </a:extLst>
          </p:cNvPr>
          <p:cNvGrpSpPr/>
          <p:nvPr/>
        </p:nvGrpSpPr>
        <p:grpSpPr>
          <a:xfrm>
            <a:off x="9826171" y="5921829"/>
            <a:ext cx="2165163" cy="936171"/>
            <a:chOff x="10465320" y="319703"/>
            <a:chExt cx="1709792" cy="718923"/>
          </a:xfrm>
        </p:grpSpPr>
        <p:pic>
          <p:nvPicPr>
            <p:cNvPr id="12" name="Picture 2" descr="C:\Users\ADMIN\Desktop\Tai nguyen thiet ke tro choi\Bảng gỗ\Picture1 (2).png">
              <a:hlinkClick r:id="rId3" action="ppaction://hlinksldjump"/>
              <a:extLst>
                <a:ext uri="{FF2B5EF4-FFF2-40B4-BE49-F238E27FC236}">
                  <a16:creationId xmlns:a16="http://schemas.microsoft.com/office/drawing/2014/main" id="{D51A586C-2F59-40AF-9954-598AF564C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Hộp Văn bản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35C288B0-EA2F-4933-ACF4-AC3D7A24882E}"/>
                </a:ext>
              </a:extLst>
            </p:cNvPr>
            <p:cNvSpPr txBox="1"/>
            <p:nvPr/>
          </p:nvSpPr>
          <p:spPr>
            <a:xfrm>
              <a:off x="10723034" y="54222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5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126" y="-73026"/>
            <a:ext cx="12681585" cy="704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1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87BD71-4F41-4A60-9521-1115AC23C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898"/>
            <a:ext cx="12192000" cy="64790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EF7A29-F40D-4567-A618-B9CA8055983E}"/>
              </a:ext>
            </a:extLst>
          </p:cNvPr>
          <p:cNvGrpSpPr/>
          <p:nvPr/>
        </p:nvGrpSpPr>
        <p:grpSpPr>
          <a:xfrm>
            <a:off x="904468" y="970938"/>
            <a:ext cx="10084374" cy="1701933"/>
            <a:chOff x="3207326" y="665017"/>
            <a:chExt cx="6167603" cy="1765659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6968086A-A87E-4A70-8AFE-C7C7A2E3FA82}"/>
                </a:ext>
              </a:extLst>
            </p:cNvPr>
            <p:cNvSpPr/>
            <p:nvPr/>
          </p:nvSpPr>
          <p:spPr>
            <a:xfrm>
              <a:off x="3207326" y="665017"/>
              <a:ext cx="5867400" cy="152400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AB874CDE-1722-4571-9F38-6D66C3D2EFD2}"/>
                </a:ext>
              </a:extLst>
            </p:cNvPr>
            <p:cNvSpPr txBox="1"/>
            <p:nvPr/>
          </p:nvSpPr>
          <p:spPr>
            <a:xfrm>
              <a:off x="3282391" y="1107237"/>
              <a:ext cx="6092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chân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F8E389-8AF2-4B0E-A893-1B529268CC8E}"/>
              </a:ext>
            </a:extLst>
          </p:cNvPr>
          <p:cNvGrpSpPr/>
          <p:nvPr/>
        </p:nvGrpSpPr>
        <p:grpSpPr>
          <a:xfrm>
            <a:off x="1943100" y="3477490"/>
            <a:ext cx="5715000" cy="1399310"/>
            <a:chOff x="1943100" y="3477490"/>
            <a:chExt cx="5715000" cy="1399310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8008FF5B-BDB0-48A5-AAC5-6B0570D716B8}"/>
                </a:ext>
              </a:extLst>
            </p:cNvPr>
            <p:cNvSpPr/>
            <p:nvPr/>
          </p:nvSpPr>
          <p:spPr>
            <a:xfrm>
              <a:off x="1943100" y="3477490"/>
              <a:ext cx="5524500" cy="139931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C6DCFEF-0345-4131-8959-609FF2020CE2}"/>
                </a:ext>
              </a:extLst>
            </p:cNvPr>
            <p:cNvSpPr txBox="1"/>
            <p:nvPr/>
          </p:nvSpPr>
          <p:spPr>
            <a:xfrm>
              <a:off x="1943100" y="3769631"/>
              <a:ext cx="571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chân</a:t>
              </a:r>
              <a:endParaRPr lang="en-US" sz="48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1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3B6EC33D-F476-4DA1-B8C0-E4DFA7637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42" y="616573"/>
            <a:ext cx="1203158" cy="1572444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0BD7F68E-9F42-4D50-80E2-0A22109E9F74}"/>
              </a:ext>
            </a:extLst>
          </p:cNvPr>
          <p:cNvGrpSpPr/>
          <p:nvPr/>
        </p:nvGrpSpPr>
        <p:grpSpPr>
          <a:xfrm>
            <a:off x="112309" y="5973561"/>
            <a:ext cx="2297066" cy="884440"/>
            <a:chOff x="10465320" y="319703"/>
            <a:chExt cx="1754127" cy="718923"/>
          </a:xfrm>
        </p:grpSpPr>
        <p:pic>
          <p:nvPicPr>
            <p:cNvPr id="14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369FD7E9-AE82-4B83-B9E5-7F953AE27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3" action="ppaction://hlinksldjump"/>
              <a:extLst>
                <a:ext uri="{FF2B5EF4-FFF2-40B4-BE49-F238E27FC236}">
                  <a16:creationId xmlns:a16="http://schemas.microsoft.com/office/drawing/2014/main" id="{10B7C900-D901-4AD1-93CD-1C783257AE15}"/>
                </a:ext>
              </a:extLst>
            </p:cNvPr>
            <p:cNvSpPr txBox="1"/>
            <p:nvPr/>
          </p:nvSpPr>
          <p:spPr>
            <a:xfrm>
              <a:off x="10767369" y="53303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9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EDA4A5-AD4A-4CFD-854C-D4DAEF89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30983"/>
            <a:ext cx="12192528" cy="64270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9AAE5C5-112D-457D-959A-E681F5B00951}"/>
              </a:ext>
            </a:extLst>
          </p:cNvPr>
          <p:cNvGrpSpPr/>
          <p:nvPr/>
        </p:nvGrpSpPr>
        <p:grpSpPr>
          <a:xfrm>
            <a:off x="1169748" y="871009"/>
            <a:ext cx="8392373" cy="2119467"/>
            <a:chOff x="2140982" y="1538256"/>
            <a:chExt cx="6501484" cy="142592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3BB04331-EF79-4512-9691-2E6B6D5F8551}"/>
                </a:ext>
              </a:extLst>
            </p:cNvPr>
            <p:cNvSpPr/>
            <p:nvPr/>
          </p:nvSpPr>
          <p:spPr>
            <a:xfrm>
              <a:off x="2140982" y="1538256"/>
              <a:ext cx="6322148" cy="1071254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85D0297-F61B-4D47-9885-63A0D09DBFBD}"/>
                </a:ext>
              </a:extLst>
            </p:cNvPr>
            <p:cNvSpPr txBox="1"/>
            <p:nvPr/>
          </p:nvSpPr>
          <p:spPr>
            <a:xfrm>
              <a:off x="2401440" y="1704498"/>
              <a:ext cx="6241026" cy="12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3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2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vịt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.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B63B40-B5B3-413E-AE4D-1BE3780402DD}"/>
              </a:ext>
            </a:extLst>
          </p:cNvPr>
          <p:cNvGrpSpPr/>
          <p:nvPr/>
        </p:nvGrpSpPr>
        <p:grpSpPr>
          <a:xfrm>
            <a:off x="3561086" y="3867525"/>
            <a:ext cx="2964873" cy="1163891"/>
            <a:chOff x="2211258" y="4296588"/>
            <a:chExt cx="2964873" cy="1163891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12444316-A125-4D4E-84B0-2A6BFBAD8705}"/>
                </a:ext>
              </a:extLst>
            </p:cNvPr>
            <p:cNvSpPr/>
            <p:nvPr/>
          </p:nvSpPr>
          <p:spPr>
            <a:xfrm>
              <a:off x="2211258" y="4296588"/>
              <a:ext cx="2964873" cy="1163891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A521A0A-13A6-4875-A2DD-D173F4856C64}"/>
                </a:ext>
              </a:extLst>
            </p:cNvPr>
            <p:cNvSpPr txBox="1"/>
            <p:nvPr/>
          </p:nvSpPr>
          <p:spPr>
            <a:xfrm>
              <a:off x="2766999" y="4493812"/>
              <a:ext cx="1853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4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quả</a:t>
              </a:r>
              <a:endParaRPr lang="en-US" sz="44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45CAF8F-914C-4087-9439-E0339196A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97" y="610048"/>
            <a:ext cx="1204390" cy="157405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F4023539-E76B-4D4E-902D-73D667665F95}"/>
              </a:ext>
            </a:extLst>
          </p:cNvPr>
          <p:cNvGrpSpPr/>
          <p:nvPr/>
        </p:nvGrpSpPr>
        <p:grpSpPr>
          <a:xfrm>
            <a:off x="258287" y="5795925"/>
            <a:ext cx="2495342" cy="1262184"/>
            <a:chOff x="10465320" y="319703"/>
            <a:chExt cx="1740957" cy="999509"/>
          </a:xfrm>
        </p:grpSpPr>
        <p:pic>
          <p:nvPicPr>
            <p:cNvPr id="9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CC893-5EA3-49EB-998E-329F2948F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4E72BB7B-879D-4C46-BE8D-B7112215E564}"/>
                </a:ext>
              </a:extLst>
            </p:cNvPr>
            <p:cNvSpPr txBox="1"/>
            <p:nvPr/>
          </p:nvSpPr>
          <p:spPr>
            <a:xfrm>
              <a:off x="10754199" y="548846"/>
              <a:ext cx="1452078" cy="77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0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BB7409C-71F1-453D-8C0B-F3FE91E9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82"/>
            <a:ext cx="12192000" cy="64270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337E1FD-55A7-40DF-B87B-E3654CAD5395}"/>
              </a:ext>
            </a:extLst>
          </p:cNvPr>
          <p:cNvGrpSpPr/>
          <p:nvPr/>
        </p:nvGrpSpPr>
        <p:grpSpPr>
          <a:xfrm>
            <a:off x="987493" y="761224"/>
            <a:ext cx="9938937" cy="1472861"/>
            <a:chOff x="2819120" y="649645"/>
            <a:chExt cx="5867400" cy="117825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942ACC6D-729E-47CD-B83C-BB46E029E91A}"/>
                </a:ext>
              </a:extLst>
            </p:cNvPr>
            <p:cNvSpPr/>
            <p:nvPr/>
          </p:nvSpPr>
          <p:spPr>
            <a:xfrm>
              <a:off x="2819120" y="649645"/>
              <a:ext cx="5867400" cy="117825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742A5E-FA21-46AE-A80B-9FC7A527CE29}"/>
                </a:ext>
              </a:extLst>
            </p:cNvPr>
            <p:cNvSpPr txBox="1"/>
            <p:nvPr/>
          </p:nvSpPr>
          <p:spPr>
            <a:xfrm>
              <a:off x="2997930" y="673234"/>
              <a:ext cx="5460023" cy="106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xanh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1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đỏ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BA1067-A546-4DCB-836A-E35A5E0F400C}"/>
              </a:ext>
            </a:extLst>
          </p:cNvPr>
          <p:cNvGrpSpPr/>
          <p:nvPr/>
        </p:nvGrpSpPr>
        <p:grpSpPr>
          <a:xfrm>
            <a:off x="3988086" y="2839875"/>
            <a:ext cx="3628615" cy="1178250"/>
            <a:chOff x="1012658" y="2830701"/>
            <a:chExt cx="362861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CCA90EF7-930D-441B-B2F9-5D347001C02E}"/>
                </a:ext>
              </a:extLst>
            </p:cNvPr>
            <p:cNvSpPr/>
            <p:nvPr/>
          </p:nvSpPr>
          <p:spPr>
            <a:xfrm>
              <a:off x="1012658" y="2830701"/>
              <a:ext cx="362861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1595549-7841-48BF-AF87-93DC6D80700A}"/>
                </a:ext>
              </a:extLst>
            </p:cNvPr>
            <p:cNvSpPr txBox="1"/>
            <p:nvPr/>
          </p:nvSpPr>
          <p:spPr>
            <a:xfrm>
              <a:off x="1290385" y="3136612"/>
              <a:ext cx="3046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bi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A217BA9E-98C5-44DF-818B-BFD45427E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295" y="5991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7B3DF84-A463-47DE-9713-AD1C94447DB7}"/>
              </a:ext>
            </a:extLst>
          </p:cNvPr>
          <p:cNvGrpSpPr/>
          <p:nvPr/>
        </p:nvGrpSpPr>
        <p:grpSpPr>
          <a:xfrm>
            <a:off x="9666529" y="5965371"/>
            <a:ext cx="2455452" cy="818953"/>
            <a:chOff x="10465320" y="319703"/>
            <a:chExt cx="1805864" cy="718923"/>
          </a:xfrm>
        </p:grpSpPr>
        <p:pic>
          <p:nvPicPr>
            <p:cNvPr id="9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87A90E65-2DAA-405C-B285-1B67F6420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2C462BE9-13C0-40D2-8016-49D18943D91D}"/>
                </a:ext>
              </a:extLst>
            </p:cNvPr>
            <p:cNvSpPr txBox="1"/>
            <p:nvPr/>
          </p:nvSpPr>
          <p:spPr>
            <a:xfrm>
              <a:off x="10819106" y="51037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9295B68-90F8-425E-9987-4F8D0BAB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1"/>
            <a:ext cx="12192001" cy="6443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1DBA83-11A6-45D3-A24D-1D6281ED9AE3}"/>
              </a:ext>
            </a:extLst>
          </p:cNvPr>
          <p:cNvGrpSpPr/>
          <p:nvPr/>
        </p:nvGrpSpPr>
        <p:grpSpPr>
          <a:xfrm>
            <a:off x="439041" y="680282"/>
            <a:ext cx="9842501" cy="1557072"/>
            <a:chOff x="3162299" y="634585"/>
            <a:chExt cx="6040037" cy="144703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75E76218-739C-4015-9E96-1F8E67D9A570}"/>
                </a:ext>
              </a:extLst>
            </p:cNvPr>
            <p:cNvSpPr/>
            <p:nvPr/>
          </p:nvSpPr>
          <p:spPr>
            <a:xfrm>
              <a:off x="3162299" y="634585"/>
              <a:ext cx="5867400" cy="831968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3423B6A-58E8-4E35-ADA7-196FC29867EB}"/>
                </a:ext>
              </a:extLst>
            </p:cNvPr>
            <p:cNvSpPr txBox="1"/>
            <p:nvPr/>
          </p:nvSpPr>
          <p:spPr>
            <a:xfrm>
              <a:off x="3162299" y="758181"/>
              <a:ext cx="60400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3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mèo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9F2B1-1F7B-4087-AA0C-A703B4848C69}"/>
              </a:ext>
            </a:extLst>
          </p:cNvPr>
          <p:cNvGrpSpPr/>
          <p:nvPr/>
        </p:nvGrpSpPr>
        <p:grpSpPr>
          <a:xfrm>
            <a:off x="7885425" y="4220932"/>
            <a:ext cx="4306575" cy="1178250"/>
            <a:chOff x="7885425" y="4220932"/>
            <a:chExt cx="430657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565E184B-80F4-49EA-B569-F396C06F6D73}"/>
                </a:ext>
              </a:extLst>
            </p:cNvPr>
            <p:cNvSpPr/>
            <p:nvPr/>
          </p:nvSpPr>
          <p:spPr>
            <a:xfrm>
              <a:off x="7885425" y="4220932"/>
              <a:ext cx="430657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F0EB58F-AA2C-4C86-920C-4154B955146F}"/>
                </a:ext>
              </a:extLst>
            </p:cNvPr>
            <p:cNvSpPr txBox="1"/>
            <p:nvPr/>
          </p:nvSpPr>
          <p:spPr>
            <a:xfrm>
              <a:off x="8632568" y="4456114"/>
              <a:ext cx="3064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3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11EA933-EC21-4701-B82D-21050929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175" y="7073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A583D22D-DCE8-4747-8DFF-10C457742174}"/>
              </a:ext>
            </a:extLst>
          </p:cNvPr>
          <p:cNvGrpSpPr/>
          <p:nvPr/>
        </p:nvGrpSpPr>
        <p:grpSpPr>
          <a:xfrm>
            <a:off x="9506852" y="5820229"/>
            <a:ext cx="2716707" cy="964095"/>
            <a:chOff x="10465320" y="319703"/>
            <a:chExt cx="1869611" cy="718923"/>
          </a:xfrm>
        </p:grpSpPr>
        <p:pic>
          <p:nvPicPr>
            <p:cNvPr id="9" name="Picture 2" descr="C:\Users\ADMIN\Desktop\Tai nguyen thiet ke tro choi\Bảng gỗ\Picture1 (2).png">
              <a:hlinkClick r:id="rId5" action="ppaction://hlinksldjump"/>
              <a:extLst>
                <a:ext uri="{FF2B5EF4-FFF2-40B4-BE49-F238E27FC236}">
                  <a16:creationId xmlns:a16="http://schemas.microsoft.com/office/drawing/2014/main" id="{C8F96A88-50E4-4F36-BFE6-E3FDEF4AD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FE1D4754-A51B-4E04-B7EF-8FE5E1FFD252}"/>
                </a:ext>
              </a:extLst>
            </p:cNvPr>
            <p:cNvSpPr txBox="1"/>
            <p:nvPr/>
          </p:nvSpPr>
          <p:spPr>
            <a:xfrm>
              <a:off x="10882853" y="540928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0F99933-E317-48E6-B056-36E01F24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14940"/>
            <a:ext cx="12192001" cy="6443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C264AFD-94EF-40EA-BA43-0FFA45B10B12}"/>
              </a:ext>
            </a:extLst>
          </p:cNvPr>
          <p:cNvGrpSpPr/>
          <p:nvPr/>
        </p:nvGrpSpPr>
        <p:grpSpPr>
          <a:xfrm>
            <a:off x="2250455" y="833512"/>
            <a:ext cx="8128331" cy="1327797"/>
            <a:chOff x="3207326" y="665017"/>
            <a:chExt cx="5590921" cy="1439614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C7F4042E-E383-4C10-A082-C5E9A7F91D2A}"/>
                </a:ext>
              </a:extLst>
            </p:cNvPr>
            <p:cNvSpPr/>
            <p:nvPr/>
          </p:nvSpPr>
          <p:spPr>
            <a:xfrm>
              <a:off x="3207326" y="665017"/>
              <a:ext cx="5133110" cy="998971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28B9C36-2A1A-46D7-B88C-88ADB9485A33}"/>
                </a:ext>
              </a:extLst>
            </p:cNvPr>
            <p:cNvSpPr txBox="1"/>
            <p:nvPr/>
          </p:nvSpPr>
          <p:spPr>
            <a:xfrm>
              <a:off x="3394973" y="781193"/>
              <a:ext cx="5403274" cy="132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29CEE4-5861-4313-8D69-78940B763FDE}"/>
              </a:ext>
            </a:extLst>
          </p:cNvPr>
          <p:cNvGrpSpPr/>
          <p:nvPr/>
        </p:nvGrpSpPr>
        <p:grpSpPr>
          <a:xfrm>
            <a:off x="8911936" y="2161309"/>
            <a:ext cx="2933700" cy="971537"/>
            <a:chOff x="8911936" y="2161309"/>
            <a:chExt cx="2933700" cy="971537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EAF46079-C90E-4002-B0E7-A0F9D82FE06F}"/>
                </a:ext>
              </a:extLst>
            </p:cNvPr>
            <p:cNvSpPr/>
            <p:nvPr/>
          </p:nvSpPr>
          <p:spPr>
            <a:xfrm>
              <a:off x="8911936" y="2161309"/>
              <a:ext cx="2933700" cy="971537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995CF81-2407-4739-888E-8226027EC0F9}"/>
                </a:ext>
              </a:extLst>
            </p:cNvPr>
            <p:cNvSpPr txBox="1"/>
            <p:nvPr/>
          </p:nvSpPr>
          <p:spPr>
            <a:xfrm>
              <a:off x="8911936" y="2282582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68CF5609-7632-4B5C-95BA-5E8897DEE7B0}"/>
              </a:ext>
            </a:extLst>
          </p:cNvPr>
          <p:cNvGrpSpPr/>
          <p:nvPr/>
        </p:nvGrpSpPr>
        <p:grpSpPr>
          <a:xfrm>
            <a:off x="9869712" y="5812789"/>
            <a:ext cx="2136134" cy="971536"/>
            <a:chOff x="10465320" y="319703"/>
            <a:chExt cx="1721489" cy="718923"/>
          </a:xfrm>
        </p:grpSpPr>
        <p:pic>
          <p:nvPicPr>
            <p:cNvPr id="8" name="Picture 2" descr="C:\Users\ADMIN\Desktop\Tai nguyen thiet ke tro choi\Bảng gỗ\Picture1 (2).png">
              <a:hlinkClick r:id="rId3" action="ppaction://hlinksldjump"/>
              <a:extLst>
                <a:ext uri="{FF2B5EF4-FFF2-40B4-BE49-F238E27FC236}">
                  <a16:creationId xmlns:a16="http://schemas.microsoft.com/office/drawing/2014/main" id="{331DAA5A-FD9E-443A-83E2-4BD9AFE5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hlinkClick r:id="rId5" action="ppaction://hlinksldjump"/>
              <a:extLst>
                <a:ext uri="{FF2B5EF4-FFF2-40B4-BE49-F238E27FC236}">
                  <a16:creationId xmlns:a16="http://schemas.microsoft.com/office/drawing/2014/main" id="{D4A94642-6126-47BF-AC98-958F48BBBD07}"/>
                </a:ext>
              </a:extLst>
            </p:cNvPr>
            <p:cNvSpPr txBox="1"/>
            <p:nvPr/>
          </p:nvSpPr>
          <p:spPr>
            <a:xfrm>
              <a:off x="10734731" y="55133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2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66733" y="305470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C695999-B7FA-4216-90BF-0431C421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80" y="867208"/>
            <a:ext cx="9604040" cy="51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Làm quen với phép cộng, dấu cộng - Tiết 1">
            <a:hlinkClick r:id="" action="ppaction://media"/>
            <a:extLst>
              <a:ext uri="{FF2B5EF4-FFF2-40B4-BE49-F238E27FC236}">
                <a16:creationId xmlns:a16="http://schemas.microsoft.com/office/drawing/2014/main" id="{327D5EA3-CBA0-4266-8714-F21790DA6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12" t="4860" b="3459"/>
          <a:stretch/>
        </p:blipFill>
        <p:spPr>
          <a:xfrm>
            <a:off x="1147314" y="741871"/>
            <a:ext cx="10495689" cy="569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2587F994-08C1-4D54-877F-56E17F52E690}"/>
              </a:ext>
            </a:extLst>
          </p:cNvPr>
          <p:cNvSpPr txBox="1"/>
          <p:nvPr/>
        </p:nvSpPr>
        <p:spPr>
          <a:xfrm>
            <a:off x="2744746" y="3158837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330AF99-D64D-4E00-8B86-CC828D6368D8}"/>
              </a:ext>
            </a:extLst>
          </p:cNvPr>
          <p:cNvSpPr txBox="1"/>
          <p:nvPr/>
        </p:nvSpPr>
        <p:spPr>
          <a:xfrm>
            <a:off x="6183479" y="3158836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F3631B3A-5D40-40EA-93E3-C86B03F9E227}"/>
              </a:ext>
            </a:extLst>
          </p:cNvPr>
          <p:cNvSpPr txBox="1"/>
          <p:nvPr/>
        </p:nvSpPr>
        <p:spPr>
          <a:xfrm>
            <a:off x="4573546" y="3158836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DBE630CE-D031-4A68-AFED-63F3CA875755}"/>
              </a:ext>
            </a:extLst>
          </p:cNvPr>
          <p:cNvSpPr txBox="1"/>
          <p:nvPr/>
        </p:nvSpPr>
        <p:spPr>
          <a:xfrm>
            <a:off x="4573546" y="3158835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0F85E555-0379-448B-BB39-247BA1FE41EB}"/>
              </a:ext>
            </a:extLst>
          </p:cNvPr>
          <p:cNvSpPr txBox="1"/>
          <p:nvPr/>
        </p:nvSpPr>
        <p:spPr>
          <a:xfrm>
            <a:off x="7521110" y="3158832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6C1F4AD8-0D67-44AD-9021-E4A73AE9DCF5}"/>
              </a:ext>
            </a:extLst>
          </p:cNvPr>
          <p:cNvSpPr txBox="1"/>
          <p:nvPr/>
        </p:nvSpPr>
        <p:spPr>
          <a:xfrm>
            <a:off x="8628427" y="1372079"/>
            <a:ext cx="659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34E6D398-CC7F-42D3-941E-5CD6051EE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70" y1="48889" x2="41270" y2="48889"/>
                        <a14:foregroundMark x1="48753" y1="49333" x2="48753" y2="49333"/>
                        <a14:foregroundMark x1="21088" y1="52444" x2="21088" y2="52444"/>
                        <a14:foregroundMark x1="15873" y1="50889" x2="15873" y2="50889"/>
                        <a14:foregroundMark x1="16100" y1="50889" x2="29025" y2="51556"/>
                        <a14:foregroundMark x1="15873" y1="60889" x2="26304" y2="61556"/>
                        <a14:backgroundMark x1="62585" y1="30222" x2="63946" y2="30444"/>
                      </a14:backgroundRemoval>
                    </a14:imgEffect>
                  </a14:imgLayer>
                </a14:imgProps>
              </a:ext>
            </a:extLst>
          </a:blip>
          <a:srcRect l="6841" r="29198"/>
          <a:stretch/>
        </p:blipFill>
        <p:spPr>
          <a:xfrm>
            <a:off x="9102911" y="3006533"/>
            <a:ext cx="2686726" cy="4286250"/>
          </a:xfrm>
          <a:prstGeom prst="rect">
            <a:avLst/>
          </a:prstGeom>
        </p:spPr>
      </p:pic>
      <p:sp>
        <p:nvSpPr>
          <p:cNvPr id="28" name="Speech Bubble: Oval 16">
            <a:extLst>
              <a:ext uri="{FF2B5EF4-FFF2-40B4-BE49-F238E27FC236}">
                <a16:creationId xmlns:a16="http://schemas.microsoft.com/office/drawing/2014/main" id="{0D2FDBC1-7118-4E3D-96AC-230063906CB2}"/>
              </a:ext>
            </a:extLst>
          </p:cNvPr>
          <p:cNvSpPr/>
          <p:nvPr/>
        </p:nvSpPr>
        <p:spPr>
          <a:xfrm>
            <a:off x="8803975" y="2077729"/>
            <a:ext cx="2779044" cy="831268"/>
          </a:xfrm>
          <a:prstGeom prst="wedgeEllipseCallout">
            <a:avLst>
              <a:gd name="adj1" fmla="val -21073"/>
              <a:gd name="adj2" fmla="val 200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cộng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70999960-34CA-42DA-9A2C-54E81F4C6FBD}"/>
              </a:ext>
            </a:extLst>
          </p:cNvPr>
          <p:cNvSpPr/>
          <p:nvPr/>
        </p:nvSpPr>
        <p:spPr>
          <a:xfrm>
            <a:off x="1281646" y="1065839"/>
            <a:ext cx="6865571" cy="16281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0" name="Group 19">
            <a:extLst>
              <a:ext uri="{FF2B5EF4-FFF2-40B4-BE49-F238E27FC236}">
                <a16:creationId xmlns:a16="http://schemas.microsoft.com/office/drawing/2014/main" id="{F72295CA-93ED-4619-A4C0-48E85CB01884}"/>
              </a:ext>
            </a:extLst>
          </p:cNvPr>
          <p:cNvGrpSpPr/>
          <p:nvPr/>
        </p:nvGrpSpPr>
        <p:grpSpPr>
          <a:xfrm>
            <a:off x="1938403" y="1589062"/>
            <a:ext cx="2387690" cy="640080"/>
            <a:chOff x="1399886" y="1410400"/>
            <a:chExt cx="2387690" cy="64008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63845324-D6E2-47AC-B7D0-F43C4B49E10F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8E337856-2F95-43DC-A2FA-E89E3976D7B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34FAF249-254D-4374-9B68-33D6CC11A67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4" name="Group 23">
            <a:extLst>
              <a:ext uri="{FF2B5EF4-FFF2-40B4-BE49-F238E27FC236}">
                <a16:creationId xmlns:a16="http://schemas.microsoft.com/office/drawing/2014/main" id="{C319296D-6B56-4998-BFA6-425A42AAA864}"/>
              </a:ext>
            </a:extLst>
          </p:cNvPr>
          <p:cNvGrpSpPr/>
          <p:nvPr/>
        </p:nvGrpSpPr>
        <p:grpSpPr>
          <a:xfrm>
            <a:off x="5754694" y="1589062"/>
            <a:ext cx="1513885" cy="640080"/>
            <a:chOff x="5166777" y="1410400"/>
            <a:chExt cx="1513885" cy="640080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2C383799-A31F-4662-99C3-34F765617AFF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id="{DB4B81DB-51C7-402A-AF1D-0F4C95810883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37" name="TextBox 12">
            <a:extLst>
              <a:ext uri="{FF2B5EF4-FFF2-40B4-BE49-F238E27FC236}">
                <a16:creationId xmlns:a16="http://schemas.microsoft.com/office/drawing/2014/main" id="{6C1F4AD8-0D67-44AD-9021-E4A73AE9DCF5}"/>
              </a:ext>
            </a:extLst>
          </p:cNvPr>
          <p:cNvSpPr txBox="1"/>
          <p:nvPr/>
        </p:nvSpPr>
        <p:spPr>
          <a:xfrm>
            <a:off x="8536092" y="3088055"/>
            <a:ext cx="659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8476574" y="1448262"/>
            <a:ext cx="665543" cy="74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8" grpId="0" animBg="1"/>
      <p:bldP spid="29" grpId="0" animBg="1"/>
      <p:bldP spid="3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87A851F2-DAD5-46D0-B27D-5DB7184A6087}"/>
              </a:ext>
            </a:extLst>
          </p:cNvPr>
          <p:cNvGrpSpPr/>
          <p:nvPr/>
        </p:nvGrpSpPr>
        <p:grpSpPr>
          <a:xfrm>
            <a:off x="4066309" y="1795896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94A9F9F-F8EA-469F-9C2C-FD9B76E411E4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EF0A2E3C-949A-4D54-BEF0-82AEF1CD7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2F08E897-A12F-479E-9799-7C0486CBD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0AF6BA54-A79B-4B74-B912-41E7CABA54CC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2FE3F0CE-3626-4D13-962C-38A52194C12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7471D282-F991-43AA-B00A-6DFD114593FE}"/>
              </a:ext>
            </a:extLst>
          </p:cNvPr>
          <p:cNvSpPr txBox="1"/>
          <p:nvPr/>
        </p:nvSpPr>
        <p:spPr>
          <a:xfrm>
            <a:off x="3865418" y="533989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2F3CBE-F40B-48AA-B62D-F304044BC891}"/>
              </a:ext>
            </a:extLst>
          </p:cNvPr>
          <p:cNvSpPr txBox="1"/>
          <p:nvPr/>
        </p:nvSpPr>
        <p:spPr>
          <a:xfrm>
            <a:off x="3840177" y="4476936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B600B8C-93B7-458F-AC21-48CB493588F8}"/>
              </a:ext>
            </a:extLst>
          </p:cNvPr>
          <p:cNvSpPr txBox="1"/>
          <p:nvPr/>
        </p:nvSpPr>
        <p:spPr>
          <a:xfrm>
            <a:off x="3833986" y="355502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E050867-EC1A-43B1-AB03-25A76CFF23C8}"/>
              </a:ext>
            </a:extLst>
          </p:cNvPr>
          <p:cNvSpPr txBox="1"/>
          <p:nvPr/>
        </p:nvSpPr>
        <p:spPr>
          <a:xfrm>
            <a:off x="3837450" y="266259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FD6BE03A-D517-49A2-BAA1-31940F863CED}"/>
              </a:ext>
            </a:extLst>
          </p:cNvPr>
          <p:cNvSpPr txBox="1"/>
          <p:nvPr/>
        </p:nvSpPr>
        <p:spPr>
          <a:xfrm>
            <a:off x="3833986" y="173066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430F475F-9588-4849-ADFD-41185AB9B62A}"/>
              </a:ext>
            </a:extLst>
          </p:cNvPr>
          <p:cNvSpPr txBox="1"/>
          <p:nvPr/>
        </p:nvSpPr>
        <p:spPr>
          <a:xfrm>
            <a:off x="39646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1D15289C-F1E2-477B-A99E-C7DB86BE2F8D}"/>
              </a:ext>
            </a:extLst>
          </p:cNvPr>
          <p:cNvSpPr txBox="1"/>
          <p:nvPr/>
        </p:nvSpPr>
        <p:spPr>
          <a:xfrm>
            <a:off x="4925508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91E51859-621B-4AFC-8DF8-AD4B8878DE2F}"/>
              </a:ext>
            </a:extLst>
          </p:cNvPr>
          <p:cNvSpPr txBox="1"/>
          <p:nvPr/>
        </p:nvSpPr>
        <p:spPr>
          <a:xfrm>
            <a:off x="584259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1547E492-8B23-4203-9116-737764CB72E0}"/>
              </a:ext>
            </a:extLst>
          </p:cNvPr>
          <p:cNvSpPr txBox="1"/>
          <p:nvPr/>
        </p:nvSpPr>
        <p:spPr>
          <a:xfrm>
            <a:off x="67291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4FCE1E56-4A0E-4917-A9D0-EDE7A905C19F}"/>
              </a:ext>
            </a:extLst>
          </p:cNvPr>
          <p:cNvSpPr txBox="1"/>
          <p:nvPr/>
        </p:nvSpPr>
        <p:spPr>
          <a:xfrm>
            <a:off x="7653035" y="149583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7F34A907-CDEE-441A-A7B0-562C51426EB1}"/>
              </a:ext>
            </a:extLst>
          </p:cNvPr>
          <p:cNvCxnSpPr>
            <a:cxnSpLocks/>
          </p:cNvCxnSpPr>
          <p:nvPr/>
        </p:nvCxnSpPr>
        <p:spPr>
          <a:xfrm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8">
            <a:extLst>
              <a:ext uri="{FF2B5EF4-FFF2-40B4-BE49-F238E27FC236}">
                <a16:creationId xmlns:a16="http://schemas.microsoft.com/office/drawing/2014/main" id="{CEAD812C-23C5-4FBC-9EC7-947BA1A15EBD}"/>
              </a:ext>
            </a:extLst>
          </p:cNvPr>
          <p:cNvCxnSpPr>
            <a:cxnSpLocks/>
          </p:cNvCxnSpPr>
          <p:nvPr/>
        </p:nvCxnSpPr>
        <p:spPr>
          <a:xfrm rot="5400000"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9">
            <a:extLst>
              <a:ext uri="{FF2B5EF4-FFF2-40B4-BE49-F238E27FC236}">
                <a16:creationId xmlns:a16="http://schemas.microsoft.com/office/drawing/2014/main" id="{965333F2-635D-49FA-9FE7-2BE1C582172C}"/>
              </a:ext>
            </a:extLst>
          </p:cNvPr>
          <p:cNvSpPr/>
          <p:nvPr/>
        </p:nvSpPr>
        <p:spPr>
          <a:xfrm>
            <a:off x="5408339" y="457014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Oval 30">
            <a:extLst>
              <a:ext uri="{FF2B5EF4-FFF2-40B4-BE49-F238E27FC236}">
                <a16:creationId xmlns:a16="http://schemas.microsoft.com/office/drawing/2014/main" id="{23B019CF-80F7-43A0-AB41-2FE120D6148B}"/>
              </a:ext>
            </a:extLst>
          </p:cNvPr>
          <p:cNvSpPr/>
          <p:nvPr/>
        </p:nvSpPr>
        <p:spPr>
          <a:xfrm>
            <a:off x="6349539" y="4562749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31">
            <a:extLst>
              <a:ext uri="{FF2B5EF4-FFF2-40B4-BE49-F238E27FC236}">
                <a16:creationId xmlns:a16="http://schemas.microsoft.com/office/drawing/2014/main" id="{BA3E7282-0AF4-435A-9618-C88FCE1AE319}"/>
              </a:ext>
            </a:extLst>
          </p:cNvPr>
          <p:cNvSpPr/>
          <p:nvPr/>
        </p:nvSpPr>
        <p:spPr>
          <a:xfrm>
            <a:off x="5884197" y="4080333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Oval 32">
            <a:extLst>
              <a:ext uri="{FF2B5EF4-FFF2-40B4-BE49-F238E27FC236}">
                <a16:creationId xmlns:a16="http://schemas.microsoft.com/office/drawing/2014/main" id="{86BACC29-D2CE-4DAD-B05E-B461C78FE19A}"/>
              </a:ext>
            </a:extLst>
          </p:cNvPr>
          <p:cNvSpPr/>
          <p:nvPr/>
        </p:nvSpPr>
        <p:spPr>
          <a:xfrm>
            <a:off x="5886709" y="5020888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56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2587F994-08C1-4D54-877F-56E17F52E690}"/>
              </a:ext>
            </a:extLst>
          </p:cNvPr>
          <p:cNvSpPr txBox="1"/>
          <p:nvPr/>
        </p:nvSpPr>
        <p:spPr>
          <a:xfrm>
            <a:off x="2744746" y="3158837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330AF99-D64D-4E00-8B86-CC828D6368D8}"/>
              </a:ext>
            </a:extLst>
          </p:cNvPr>
          <p:cNvSpPr txBox="1"/>
          <p:nvPr/>
        </p:nvSpPr>
        <p:spPr>
          <a:xfrm>
            <a:off x="6183479" y="3158836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BE630CE-D031-4A68-AFED-63F3CA875755}"/>
              </a:ext>
            </a:extLst>
          </p:cNvPr>
          <p:cNvSpPr txBox="1"/>
          <p:nvPr/>
        </p:nvSpPr>
        <p:spPr>
          <a:xfrm>
            <a:off x="4503637" y="3158831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0F85E555-0379-448B-BB39-247BA1FE41EB}"/>
              </a:ext>
            </a:extLst>
          </p:cNvPr>
          <p:cNvSpPr txBox="1"/>
          <p:nvPr/>
        </p:nvSpPr>
        <p:spPr>
          <a:xfrm>
            <a:off x="7521110" y="3158832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C1F4AD8-0D67-44AD-9021-E4A73AE9DCF5}"/>
              </a:ext>
            </a:extLst>
          </p:cNvPr>
          <p:cNvSpPr txBox="1"/>
          <p:nvPr/>
        </p:nvSpPr>
        <p:spPr>
          <a:xfrm>
            <a:off x="8765229" y="3158833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70999960-34CA-42DA-9A2C-54E81F4C6FBD}"/>
              </a:ext>
            </a:extLst>
          </p:cNvPr>
          <p:cNvSpPr/>
          <p:nvPr/>
        </p:nvSpPr>
        <p:spPr>
          <a:xfrm>
            <a:off x="2012995" y="1063969"/>
            <a:ext cx="6865571" cy="16281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3" name="Group 19">
            <a:extLst>
              <a:ext uri="{FF2B5EF4-FFF2-40B4-BE49-F238E27FC236}">
                <a16:creationId xmlns:a16="http://schemas.microsoft.com/office/drawing/2014/main" id="{F72295CA-93ED-4619-A4C0-48E85CB01884}"/>
              </a:ext>
            </a:extLst>
          </p:cNvPr>
          <p:cNvGrpSpPr/>
          <p:nvPr/>
        </p:nvGrpSpPr>
        <p:grpSpPr>
          <a:xfrm>
            <a:off x="3055458" y="1589062"/>
            <a:ext cx="2357789" cy="640080"/>
            <a:chOff x="1399886" y="1410400"/>
            <a:chExt cx="2387690" cy="640080"/>
          </a:xfrm>
        </p:grpSpPr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63845324-D6E2-47AC-B7D0-F43C4B49E10F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8E337856-2F95-43DC-A2FA-E89E3976D7B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34FAF249-254D-4374-9B68-33D6CC11A67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9" name="Oval 25">
            <a:extLst>
              <a:ext uri="{FF2B5EF4-FFF2-40B4-BE49-F238E27FC236}">
                <a16:creationId xmlns:a16="http://schemas.microsoft.com/office/drawing/2014/main" id="{DB4B81DB-51C7-402A-AF1D-0F4C95810883}"/>
              </a:ext>
            </a:extLst>
          </p:cNvPr>
          <p:cNvSpPr/>
          <p:nvPr/>
        </p:nvSpPr>
        <p:spPr>
          <a:xfrm>
            <a:off x="6791014" y="1589062"/>
            <a:ext cx="640080" cy="6400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63845324-D6E2-47AC-B7D0-F43C4B49E10F}"/>
              </a:ext>
            </a:extLst>
          </p:cNvPr>
          <p:cNvSpPr/>
          <p:nvPr/>
        </p:nvSpPr>
        <p:spPr>
          <a:xfrm>
            <a:off x="5646972" y="1587634"/>
            <a:ext cx="640080" cy="64008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717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238</Words>
  <Application>Microsoft Office PowerPoint</Application>
  <PresentationFormat>Widescreen</PresentationFormat>
  <Paragraphs>75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SimSun</vt:lpstr>
      <vt:lpstr>Arial</vt:lpstr>
      <vt:lpstr>Cambria Math</vt:lpstr>
      <vt:lpstr>inpin heiti</vt:lpstr>
      <vt:lpstr>Times New Roman</vt:lpstr>
      <vt:lpstr>UTM Avo</vt:lpstr>
      <vt:lpstr>1_Office Theme</vt:lpstr>
      <vt:lpstr>Tuần 6 Bài 14: Làm quen với phép cộng – Dấu cộng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Pham Thi Minh Phuong</cp:lastModifiedBy>
  <cp:revision>63</cp:revision>
  <dcterms:created xsi:type="dcterms:W3CDTF">2021-11-14T15:51:01Z</dcterms:created>
  <dcterms:modified xsi:type="dcterms:W3CDTF">2024-10-06T13:00:33Z</dcterms:modified>
</cp:coreProperties>
</file>