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50" r:id="rId2"/>
    <p:sldMasterId id="2147483774" r:id="rId3"/>
    <p:sldMasterId id="2147483780" r:id="rId4"/>
  </p:sldMasterIdLst>
  <p:notesMasterIdLst>
    <p:notesMasterId r:id="rId30"/>
  </p:notesMasterIdLst>
  <p:sldIdLst>
    <p:sldId id="256" r:id="rId5"/>
    <p:sldId id="337" r:id="rId6"/>
    <p:sldId id="344" r:id="rId7"/>
    <p:sldId id="334" r:id="rId8"/>
    <p:sldId id="342" r:id="rId9"/>
    <p:sldId id="331" r:id="rId10"/>
    <p:sldId id="340" r:id="rId11"/>
    <p:sldId id="314" r:id="rId12"/>
    <p:sldId id="315" r:id="rId13"/>
    <p:sldId id="346" r:id="rId14"/>
    <p:sldId id="316" r:id="rId15"/>
    <p:sldId id="317" r:id="rId16"/>
    <p:sldId id="348" r:id="rId17"/>
    <p:sldId id="324" r:id="rId18"/>
    <p:sldId id="357" r:id="rId19"/>
    <p:sldId id="354" r:id="rId20"/>
    <p:sldId id="360" r:id="rId21"/>
    <p:sldId id="320" r:id="rId22"/>
    <p:sldId id="325" r:id="rId23"/>
    <p:sldId id="326" r:id="rId24"/>
    <p:sldId id="352" r:id="rId25"/>
    <p:sldId id="296" r:id="rId26"/>
    <p:sldId id="355" r:id="rId27"/>
    <p:sldId id="350" r:id="rId28"/>
    <p:sldId id="359" r:id="rId29"/>
  </p:sldIdLst>
  <p:sldSz cx="18288000" cy="10287000"/>
  <p:notesSz cx="6858000" cy="9144000"/>
  <p:embeddedFontLst>
    <p:embeddedFont>
      <p:font typeface="Microsoft YaHei" pitchFamily="34" charset="-122"/>
      <p:regular r:id="rId31"/>
      <p:bold r:id="rId32"/>
    </p:embeddedFont>
    <p:embeddedFont>
      <p:font typeface="Calibri" pitchFamily="34" charset="0"/>
      <p:regular r:id="rId33"/>
      <p:bold r:id="rId34"/>
      <p:italic r:id="rId35"/>
      <p:boldItalic r:id="rId36"/>
    </p:embeddedFont>
  </p:embeddedFontLst>
  <p:defaultTextStyle>
    <a:defPPr>
      <a:defRPr lang="en-US"/>
    </a:defPPr>
    <a:lvl1pPr marL="0" algn="l" defTabSz="911129" rtl="0" eaLnBrk="1" latinLnBrk="0" hangingPunct="1">
      <a:defRPr sz="1800" kern="1200">
        <a:solidFill>
          <a:schemeClr val="tx1"/>
        </a:solidFill>
        <a:latin typeface="+mn-lt"/>
        <a:ea typeface="+mn-ea"/>
        <a:cs typeface="+mn-cs"/>
      </a:defRPr>
    </a:lvl1pPr>
    <a:lvl2pPr marL="455580" algn="l" defTabSz="911129" rtl="0" eaLnBrk="1" latinLnBrk="0" hangingPunct="1">
      <a:defRPr sz="1800" kern="1200">
        <a:solidFill>
          <a:schemeClr val="tx1"/>
        </a:solidFill>
        <a:latin typeface="+mn-lt"/>
        <a:ea typeface="+mn-ea"/>
        <a:cs typeface="+mn-cs"/>
      </a:defRPr>
    </a:lvl2pPr>
    <a:lvl3pPr marL="911129" algn="l" defTabSz="911129" rtl="0" eaLnBrk="1" latinLnBrk="0" hangingPunct="1">
      <a:defRPr sz="1800" kern="1200">
        <a:solidFill>
          <a:schemeClr val="tx1"/>
        </a:solidFill>
        <a:latin typeface="+mn-lt"/>
        <a:ea typeface="+mn-ea"/>
        <a:cs typeface="+mn-cs"/>
      </a:defRPr>
    </a:lvl3pPr>
    <a:lvl4pPr marL="1366686" algn="l" defTabSz="911129" rtl="0" eaLnBrk="1" latinLnBrk="0" hangingPunct="1">
      <a:defRPr sz="1800" kern="1200">
        <a:solidFill>
          <a:schemeClr val="tx1"/>
        </a:solidFill>
        <a:latin typeface="+mn-lt"/>
        <a:ea typeface="+mn-ea"/>
        <a:cs typeface="+mn-cs"/>
      </a:defRPr>
    </a:lvl4pPr>
    <a:lvl5pPr marL="1822214" algn="l" defTabSz="911129" rtl="0" eaLnBrk="1" latinLnBrk="0" hangingPunct="1">
      <a:defRPr sz="1800" kern="1200">
        <a:solidFill>
          <a:schemeClr val="tx1"/>
        </a:solidFill>
        <a:latin typeface="+mn-lt"/>
        <a:ea typeface="+mn-ea"/>
        <a:cs typeface="+mn-cs"/>
      </a:defRPr>
    </a:lvl5pPr>
    <a:lvl6pPr marL="2277792" algn="l" defTabSz="911129" rtl="0" eaLnBrk="1" latinLnBrk="0" hangingPunct="1">
      <a:defRPr sz="1800" kern="1200">
        <a:solidFill>
          <a:schemeClr val="tx1"/>
        </a:solidFill>
        <a:latin typeface="+mn-lt"/>
        <a:ea typeface="+mn-ea"/>
        <a:cs typeface="+mn-cs"/>
      </a:defRPr>
    </a:lvl6pPr>
    <a:lvl7pPr marL="2733368" algn="l" defTabSz="911129" rtl="0" eaLnBrk="1" latinLnBrk="0" hangingPunct="1">
      <a:defRPr sz="1800" kern="1200">
        <a:solidFill>
          <a:schemeClr val="tx1"/>
        </a:solidFill>
        <a:latin typeface="+mn-lt"/>
        <a:ea typeface="+mn-ea"/>
        <a:cs typeface="+mn-cs"/>
      </a:defRPr>
    </a:lvl7pPr>
    <a:lvl8pPr marL="3188915" algn="l" defTabSz="911129" rtl="0" eaLnBrk="1" latinLnBrk="0" hangingPunct="1">
      <a:defRPr sz="1800" kern="1200">
        <a:solidFill>
          <a:schemeClr val="tx1"/>
        </a:solidFill>
        <a:latin typeface="+mn-lt"/>
        <a:ea typeface="+mn-ea"/>
        <a:cs typeface="+mn-cs"/>
      </a:defRPr>
    </a:lvl8pPr>
    <a:lvl9pPr marL="3644457" algn="l" defTabSz="91112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B55DD4-CF2B-435D-9900-BAE8FA76AEA8}">
          <p14:sldIdLst>
            <p14:sldId id="256"/>
            <p14:sldId id="337"/>
            <p14:sldId id="344"/>
            <p14:sldId id="334"/>
            <p14:sldId id="342"/>
            <p14:sldId id="331"/>
            <p14:sldId id="340"/>
            <p14:sldId id="314"/>
            <p14:sldId id="315"/>
            <p14:sldId id="346"/>
            <p14:sldId id="316"/>
            <p14:sldId id="317"/>
            <p14:sldId id="348"/>
            <p14:sldId id="324"/>
            <p14:sldId id="357"/>
            <p14:sldId id="354"/>
            <p14:sldId id="360"/>
            <p14:sldId id="320"/>
            <p14:sldId id="325"/>
            <p14:sldId id="326"/>
            <p14:sldId id="352"/>
            <p14:sldId id="296"/>
            <p14:sldId id="355"/>
            <p14:sldId id="350"/>
            <p14:sldId id="359"/>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34"/>
    <a:srgbClr val="FBC048"/>
    <a:srgbClr val="E0EEDE"/>
    <a:srgbClr val="FF3300"/>
    <a:srgbClr val="FFF99D"/>
    <a:srgbClr val="D5CF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1" d="100"/>
          <a:sy n="51" d="100"/>
        </p:scale>
        <p:origin x="-23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9C3D6-0DF5-44D8-8B56-D6E35EAD30AF}" type="datetimeFigureOut">
              <a:rPr lang="vi-VN" smtClean="0"/>
              <a:t>24/10/2023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4CB8A0-BDAA-43CB-B43C-27890D7B075E}" type="slidenum">
              <a:rPr lang="vi-VN" smtClean="0"/>
              <a:t>‹#›</a:t>
            </a:fld>
            <a:endParaRPr lang="vi-VN"/>
          </a:p>
        </p:txBody>
      </p:sp>
    </p:spTree>
    <p:extLst>
      <p:ext uri="{BB962C8B-B14F-4D97-AF65-F5344CB8AC3E}">
        <p14:creationId xmlns:p14="http://schemas.microsoft.com/office/powerpoint/2010/main" val="1104498262"/>
      </p:ext>
    </p:extLst>
  </p:cSld>
  <p:clrMap bg1="lt1" tx1="dk1" bg2="lt2" tx2="dk2" accent1="accent1" accent2="accent2" accent3="accent3" accent4="accent4" accent5="accent5" accent6="accent6" hlink="hlink" folHlink="folHlink"/>
  <p:notesStyle>
    <a:lvl1pPr marL="0" algn="l" defTabSz="911129" rtl="0" eaLnBrk="1" latinLnBrk="0" hangingPunct="1">
      <a:defRPr sz="1200" kern="1200">
        <a:solidFill>
          <a:schemeClr val="tx1"/>
        </a:solidFill>
        <a:latin typeface="+mn-lt"/>
        <a:ea typeface="+mn-ea"/>
        <a:cs typeface="+mn-cs"/>
      </a:defRPr>
    </a:lvl1pPr>
    <a:lvl2pPr marL="455580" algn="l" defTabSz="911129" rtl="0" eaLnBrk="1" latinLnBrk="0" hangingPunct="1">
      <a:defRPr sz="1200" kern="1200">
        <a:solidFill>
          <a:schemeClr val="tx1"/>
        </a:solidFill>
        <a:latin typeface="+mn-lt"/>
        <a:ea typeface="+mn-ea"/>
        <a:cs typeface="+mn-cs"/>
      </a:defRPr>
    </a:lvl2pPr>
    <a:lvl3pPr marL="911129" algn="l" defTabSz="911129" rtl="0" eaLnBrk="1" latinLnBrk="0" hangingPunct="1">
      <a:defRPr sz="1200" kern="1200">
        <a:solidFill>
          <a:schemeClr val="tx1"/>
        </a:solidFill>
        <a:latin typeface="+mn-lt"/>
        <a:ea typeface="+mn-ea"/>
        <a:cs typeface="+mn-cs"/>
      </a:defRPr>
    </a:lvl3pPr>
    <a:lvl4pPr marL="1366686" algn="l" defTabSz="911129" rtl="0" eaLnBrk="1" latinLnBrk="0" hangingPunct="1">
      <a:defRPr sz="1200" kern="1200">
        <a:solidFill>
          <a:schemeClr val="tx1"/>
        </a:solidFill>
        <a:latin typeface="+mn-lt"/>
        <a:ea typeface="+mn-ea"/>
        <a:cs typeface="+mn-cs"/>
      </a:defRPr>
    </a:lvl4pPr>
    <a:lvl5pPr marL="1822214" algn="l" defTabSz="911129" rtl="0" eaLnBrk="1" latinLnBrk="0" hangingPunct="1">
      <a:defRPr sz="1200" kern="1200">
        <a:solidFill>
          <a:schemeClr val="tx1"/>
        </a:solidFill>
        <a:latin typeface="+mn-lt"/>
        <a:ea typeface="+mn-ea"/>
        <a:cs typeface="+mn-cs"/>
      </a:defRPr>
    </a:lvl5pPr>
    <a:lvl6pPr marL="2277792" algn="l" defTabSz="911129" rtl="0" eaLnBrk="1" latinLnBrk="0" hangingPunct="1">
      <a:defRPr sz="1200" kern="1200">
        <a:solidFill>
          <a:schemeClr val="tx1"/>
        </a:solidFill>
        <a:latin typeface="+mn-lt"/>
        <a:ea typeface="+mn-ea"/>
        <a:cs typeface="+mn-cs"/>
      </a:defRPr>
    </a:lvl6pPr>
    <a:lvl7pPr marL="2733368" algn="l" defTabSz="911129" rtl="0" eaLnBrk="1" latinLnBrk="0" hangingPunct="1">
      <a:defRPr sz="1200" kern="1200">
        <a:solidFill>
          <a:schemeClr val="tx1"/>
        </a:solidFill>
        <a:latin typeface="+mn-lt"/>
        <a:ea typeface="+mn-ea"/>
        <a:cs typeface="+mn-cs"/>
      </a:defRPr>
    </a:lvl7pPr>
    <a:lvl8pPr marL="3188915" algn="l" defTabSz="911129" rtl="0" eaLnBrk="1" latinLnBrk="0" hangingPunct="1">
      <a:defRPr sz="1200" kern="1200">
        <a:solidFill>
          <a:schemeClr val="tx1"/>
        </a:solidFill>
        <a:latin typeface="+mn-lt"/>
        <a:ea typeface="+mn-ea"/>
        <a:cs typeface="+mn-cs"/>
      </a:defRPr>
    </a:lvl8pPr>
    <a:lvl9pPr marL="3644457" algn="l" defTabSz="91112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vi-VN" smtClean="0">
              <a:latin typeface="Arial" charset="0"/>
            </a:endParaRPr>
          </a:p>
        </p:txBody>
      </p:sp>
      <p:sp>
        <p:nvSpPr>
          <p:cNvPr id="17412"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7A8BFDB-BDE9-400F-B71C-6014C57E3E00}" type="slidenum">
              <a:rPr lang="en-US" smtClean="0"/>
              <a:pPr/>
              <a:t>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580" indent="0" algn="ctr">
              <a:buNone/>
              <a:defRPr>
                <a:solidFill>
                  <a:schemeClr val="tx1">
                    <a:tint val="75000"/>
                  </a:schemeClr>
                </a:solidFill>
              </a:defRPr>
            </a:lvl2pPr>
            <a:lvl3pPr marL="911129" indent="0" algn="ctr">
              <a:buNone/>
              <a:defRPr>
                <a:solidFill>
                  <a:schemeClr val="tx1">
                    <a:tint val="75000"/>
                  </a:schemeClr>
                </a:solidFill>
              </a:defRPr>
            </a:lvl3pPr>
            <a:lvl4pPr marL="1366686" indent="0" algn="ctr">
              <a:buNone/>
              <a:defRPr>
                <a:solidFill>
                  <a:schemeClr val="tx1">
                    <a:tint val="75000"/>
                  </a:schemeClr>
                </a:solidFill>
              </a:defRPr>
            </a:lvl4pPr>
            <a:lvl5pPr marL="1822214" indent="0" algn="ctr">
              <a:buNone/>
              <a:defRPr>
                <a:solidFill>
                  <a:schemeClr val="tx1">
                    <a:tint val="75000"/>
                  </a:schemeClr>
                </a:solidFill>
              </a:defRPr>
            </a:lvl5pPr>
            <a:lvl6pPr marL="2277792" indent="0" algn="ctr">
              <a:buNone/>
              <a:defRPr>
                <a:solidFill>
                  <a:schemeClr val="tx1">
                    <a:tint val="75000"/>
                  </a:schemeClr>
                </a:solidFill>
              </a:defRPr>
            </a:lvl6pPr>
            <a:lvl7pPr marL="2733368" indent="0" algn="ctr">
              <a:buNone/>
              <a:defRPr>
                <a:solidFill>
                  <a:schemeClr val="tx1">
                    <a:tint val="75000"/>
                  </a:schemeClr>
                </a:solidFill>
              </a:defRPr>
            </a:lvl7pPr>
            <a:lvl8pPr marL="3188915" indent="0" algn="ctr">
              <a:buNone/>
              <a:defRPr>
                <a:solidFill>
                  <a:schemeClr val="tx1">
                    <a:tint val="75000"/>
                  </a:schemeClr>
                </a:solidFill>
              </a:defRPr>
            </a:lvl8pPr>
            <a:lvl9pPr marL="36444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2"/>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390" indent="0" algn="ctr">
              <a:buNone/>
              <a:defRPr>
                <a:solidFill>
                  <a:schemeClr val="tx1">
                    <a:tint val="75000"/>
                  </a:schemeClr>
                </a:solidFill>
              </a:defRPr>
            </a:lvl2pPr>
            <a:lvl3pPr marL="912753" indent="0" algn="ctr">
              <a:buNone/>
              <a:defRPr>
                <a:solidFill>
                  <a:schemeClr val="tx1">
                    <a:tint val="75000"/>
                  </a:schemeClr>
                </a:solidFill>
              </a:defRPr>
            </a:lvl3pPr>
            <a:lvl4pPr marL="1369143" indent="0" algn="ctr">
              <a:buNone/>
              <a:defRPr>
                <a:solidFill>
                  <a:schemeClr val="tx1">
                    <a:tint val="75000"/>
                  </a:schemeClr>
                </a:solidFill>
              </a:defRPr>
            </a:lvl4pPr>
            <a:lvl5pPr marL="1825506" indent="0" algn="ctr">
              <a:buNone/>
              <a:defRPr>
                <a:solidFill>
                  <a:schemeClr val="tx1">
                    <a:tint val="75000"/>
                  </a:schemeClr>
                </a:solidFill>
              </a:defRPr>
            </a:lvl5pPr>
            <a:lvl6pPr marL="2281896" indent="0" algn="ctr">
              <a:buNone/>
              <a:defRPr>
                <a:solidFill>
                  <a:schemeClr val="tx1">
                    <a:tint val="75000"/>
                  </a:schemeClr>
                </a:solidFill>
              </a:defRPr>
            </a:lvl6pPr>
            <a:lvl7pPr marL="2738282" indent="0" algn="ctr">
              <a:buNone/>
              <a:defRPr>
                <a:solidFill>
                  <a:schemeClr val="tx1">
                    <a:tint val="75000"/>
                  </a:schemeClr>
                </a:solidFill>
              </a:defRPr>
            </a:lvl7pPr>
            <a:lvl8pPr marL="3194649" indent="0" algn="ctr">
              <a:buNone/>
              <a:defRPr>
                <a:solidFill>
                  <a:schemeClr val="tx1">
                    <a:tint val="75000"/>
                  </a:schemeClr>
                </a:solidFill>
              </a:defRPr>
            </a:lvl8pPr>
            <a:lvl9pPr marL="36510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343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493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6390" indent="0">
              <a:buNone/>
              <a:defRPr sz="1800">
                <a:solidFill>
                  <a:schemeClr val="tx1">
                    <a:tint val="75000"/>
                  </a:schemeClr>
                </a:solidFill>
              </a:defRPr>
            </a:lvl2pPr>
            <a:lvl3pPr marL="912753" indent="0">
              <a:buNone/>
              <a:defRPr sz="1700">
                <a:solidFill>
                  <a:schemeClr val="tx1">
                    <a:tint val="75000"/>
                  </a:schemeClr>
                </a:solidFill>
              </a:defRPr>
            </a:lvl3pPr>
            <a:lvl4pPr marL="1369143" indent="0">
              <a:buNone/>
              <a:defRPr sz="1400">
                <a:solidFill>
                  <a:schemeClr val="tx1">
                    <a:tint val="75000"/>
                  </a:schemeClr>
                </a:solidFill>
              </a:defRPr>
            </a:lvl4pPr>
            <a:lvl5pPr marL="1825506" indent="0">
              <a:buNone/>
              <a:defRPr sz="1400">
                <a:solidFill>
                  <a:schemeClr val="tx1">
                    <a:tint val="75000"/>
                  </a:schemeClr>
                </a:solidFill>
              </a:defRPr>
            </a:lvl5pPr>
            <a:lvl6pPr marL="2281896" indent="0">
              <a:buNone/>
              <a:defRPr sz="1400">
                <a:solidFill>
                  <a:schemeClr val="tx1">
                    <a:tint val="75000"/>
                  </a:schemeClr>
                </a:solidFill>
              </a:defRPr>
            </a:lvl6pPr>
            <a:lvl7pPr marL="2738282" indent="0">
              <a:buNone/>
              <a:defRPr sz="1400">
                <a:solidFill>
                  <a:schemeClr val="tx1">
                    <a:tint val="75000"/>
                  </a:schemeClr>
                </a:solidFill>
              </a:defRPr>
            </a:lvl7pPr>
            <a:lvl8pPr marL="3194649" indent="0">
              <a:buNone/>
              <a:defRPr sz="1400">
                <a:solidFill>
                  <a:schemeClr val="tx1">
                    <a:tint val="75000"/>
                  </a:schemeClr>
                </a:solidFill>
              </a:defRPr>
            </a:lvl8pPr>
            <a:lvl9pPr marL="36510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855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24/10/2023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092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26" y="1535114"/>
            <a:ext cx="4040189" cy="639762"/>
          </a:xfrm>
        </p:spPr>
        <p:txBody>
          <a:bodyPr anchor="b"/>
          <a:lstStyle>
            <a:lvl1pPr marL="0" indent="0">
              <a:buNone/>
              <a:defRPr sz="2400" b="1"/>
            </a:lvl1pPr>
            <a:lvl2pPr marL="456390" indent="0">
              <a:buNone/>
              <a:defRPr sz="2000" b="1"/>
            </a:lvl2pPr>
            <a:lvl3pPr marL="912753" indent="0">
              <a:buNone/>
              <a:defRPr sz="1800" b="1"/>
            </a:lvl3pPr>
            <a:lvl4pPr marL="1369143" indent="0">
              <a:buNone/>
              <a:defRPr sz="1700" b="1"/>
            </a:lvl4pPr>
            <a:lvl5pPr marL="1825506" indent="0">
              <a:buNone/>
              <a:defRPr sz="1700" b="1"/>
            </a:lvl5pPr>
            <a:lvl6pPr marL="2281896" indent="0">
              <a:buNone/>
              <a:defRPr sz="1700" b="1"/>
            </a:lvl6pPr>
            <a:lvl7pPr marL="2738282" indent="0">
              <a:buNone/>
              <a:defRPr sz="1700" b="1"/>
            </a:lvl7pPr>
            <a:lvl8pPr marL="3194649" indent="0">
              <a:buNone/>
              <a:defRPr sz="1700" b="1"/>
            </a:lvl8pPr>
            <a:lvl9pPr marL="3651018"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26"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390" indent="0">
              <a:buNone/>
              <a:defRPr sz="2000" b="1"/>
            </a:lvl2pPr>
            <a:lvl3pPr marL="912753" indent="0">
              <a:buNone/>
              <a:defRPr sz="1800" b="1"/>
            </a:lvl3pPr>
            <a:lvl4pPr marL="1369143" indent="0">
              <a:buNone/>
              <a:defRPr sz="1700" b="1"/>
            </a:lvl4pPr>
            <a:lvl5pPr marL="1825506" indent="0">
              <a:buNone/>
              <a:defRPr sz="1700" b="1"/>
            </a:lvl5pPr>
            <a:lvl6pPr marL="2281896" indent="0">
              <a:buNone/>
              <a:defRPr sz="1700" b="1"/>
            </a:lvl6pPr>
            <a:lvl7pPr marL="2738282" indent="0">
              <a:buNone/>
              <a:defRPr sz="1700" b="1"/>
            </a:lvl7pPr>
            <a:lvl8pPr marL="3194649" indent="0">
              <a:buNone/>
              <a:defRPr sz="1700" b="1"/>
            </a:lvl8pPr>
            <a:lvl9pPr marL="3651018"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24/10/2023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44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24/10/2023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281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24/10/2023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398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3" y="273077"/>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27"/>
            <a:ext cx="3008313" cy="4691063"/>
          </a:xfrm>
        </p:spPr>
        <p:txBody>
          <a:bodyPr/>
          <a:lstStyle>
            <a:lvl1pPr marL="0" indent="0">
              <a:buNone/>
              <a:defRPr sz="1400"/>
            </a:lvl1pPr>
            <a:lvl2pPr marL="456390" indent="0">
              <a:buNone/>
              <a:defRPr sz="1200"/>
            </a:lvl2pPr>
            <a:lvl3pPr marL="912753" indent="0">
              <a:buNone/>
              <a:defRPr sz="1100"/>
            </a:lvl3pPr>
            <a:lvl4pPr marL="1369143" indent="0">
              <a:buNone/>
              <a:defRPr sz="900"/>
            </a:lvl4pPr>
            <a:lvl5pPr marL="1825506" indent="0">
              <a:buNone/>
              <a:defRPr sz="900"/>
            </a:lvl5pPr>
            <a:lvl6pPr marL="2281896" indent="0">
              <a:buNone/>
              <a:defRPr sz="900"/>
            </a:lvl6pPr>
            <a:lvl7pPr marL="2738282" indent="0">
              <a:buNone/>
              <a:defRPr sz="900"/>
            </a:lvl7pPr>
            <a:lvl8pPr marL="3194649" indent="0">
              <a:buNone/>
              <a:defRPr sz="900"/>
            </a:lvl8pPr>
            <a:lvl9pPr marL="36510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24/10/2023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88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26"/>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390" indent="0">
              <a:buNone/>
              <a:defRPr sz="2900"/>
            </a:lvl2pPr>
            <a:lvl3pPr marL="912753" indent="0">
              <a:buNone/>
              <a:defRPr sz="2400"/>
            </a:lvl3pPr>
            <a:lvl4pPr marL="1369143" indent="0">
              <a:buNone/>
              <a:defRPr sz="2000"/>
            </a:lvl4pPr>
            <a:lvl5pPr marL="1825506" indent="0">
              <a:buNone/>
              <a:defRPr sz="2000"/>
            </a:lvl5pPr>
            <a:lvl6pPr marL="2281896" indent="0">
              <a:buNone/>
              <a:defRPr sz="2000"/>
            </a:lvl6pPr>
            <a:lvl7pPr marL="2738282" indent="0">
              <a:buNone/>
              <a:defRPr sz="2000"/>
            </a:lvl7pPr>
            <a:lvl8pPr marL="3194649" indent="0">
              <a:buNone/>
              <a:defRPr sz="2000"/>
            </a:lvl8pPr>
            <a:lvl9pPr marL="3651018" indent="0">
              <a:buNone/>
              <a:defRPr sz="2000"/>
            </a:lvl9pPr>
          </a:lstStyle>
          <a:p>
            <a:endParaRPr lang="en-US"/>
          </a:p>
        </p:txBody>
      </p:sp>
      <p:sp>
        <p:nvSpPr>
          <p:cNvPr id="4" name="Text Placeholder 3"/>
          <p:cNvSpPr>
            <a:spLocks noGrp="1"/>
          </p:cNvSpPr>
          <p:nvPr>
            <p:ph type="body" sz="half" idx="2"/>
          </p:nvPr>
        </p:nvSpPr>
        <p:spPr>
          <a:xfrm>
            <a:off x="1792289" y="5367364"/>
            <a:ext cx="5486400" cy="804863"/>
          </a:xfrm>
        </p:spPr>
        <p:txBody>
          <a:bodyPr/>
          <a:lstStyle>
            <a:lvl1pPr marL="0" indent="0">
              <a:buNone/>
              <a:defRPr sz="1400"/>
            </a:lvl1pPr>
            <a:lvl2pPr marL="456390" indent="0">
              <a:buNone/>
              <a:defRPr sz="1200"/>
            </a:lvl2pPr>
            <a:lvl3pPr marL="912753" indent="0">
              <a:buNone/>
              <a:defRPr sz="1100"/>
            </a:lvl3pPr>
            <a:lvl4pPr marL="1369143" indent="0">
              <a:buNone/>
              <a:defRPr sz="900"/>
            </a:lvl4pPr>
            <a:lvl5pPr marL="1825506" indent="0">
              <a:buNone/>
              <a:defRPr sz="900"/>
            </a:lvl5pPr>
            <a:lvl6pPr marL="2281896" indent="0">
              <a:buNone/>
              <a:defRPr sz="900"/>
            </a:lvl6pPr>
            <a:lvl7pPr marL="2738282" indent="0">
              <a:buNone/>
              <a:defRPr sz="900"/>
            </a:lvl7pPr>
            <a:lvl8pPr marL="3194649" indent="0">
              <a:buNone/>
              <a:defRPr sz="900"/>
            </a:lvl8pPr>
            <a:lvl9pPr marL="36510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24/10/2023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722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063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4"/>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951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311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87"/>
            <a:ext cx="13277087" cy="6933390"/>
          </a:xfrm>
          <a:prstGeom prst="rect">
            <a:avLst/>
          </a:prstGeom>
          <a:blipFill>
            <a:blip r:embed="rId2" cstate="print"/>
            <a:stretch>
              <a:fillRect/>
            </a:stretch>
          </a:blipFill>
        </p:spPr>
        <p:txBody>
          <a:bodyPr wrap="square" lIns="0" tIns="0" rIns="0" bIns="0" rtlCol="0"/>
          <a:lstStyle/>
          <a:p>
            <a:pPr defTabSz="1825461"/>
            <a:endParaRPr sz="3600">
              <a:solidFill>
                <a:prstClr val="black"/>
              </a:solidFill>
            </a:endParaRPr>
          </a:p>
        </p:txBody>
      </p:sp>
      <p:sp>
        <p:nvSpPr>
          <p:cNvPr id="17" name="bg object 17"/>
          <p:cNvSpPr/>
          <p:nvPr/>
        </p:nvSpPr>
        <p:spPr>
          <a:xfrm>
            <a:off x="1557046" y="0"/>
            <a:ext cx="16063721" cy="9277704"/>
          </a:xfrm>
          <a:prstGeom prst="rect">
            <a:avLst/>
          </a:prstGeom>
          <a:blipFill>
            <a:blip r:embed="rId3" cstate="print"/>
            <a:stretch>
              <a:fillRect/>
            </a:stretch>
          </a:blipFill>
        </p:spPr>
        <p:txBody>
          <a:bodyPr wrap="square" lIns="0" tIns="0" rIns="0" bIns="0" rtlCol="0"/>
          <a:lstStyle/>
          <a:p>
            <a:pPr defTabSz="1825461"/>
            <a:endParaRPr sz="3600">
              <a:solidFill>
                <a:prstClr val="black"/>
              </a:solidFill>
            </a:endParaRPr>
          </a:p>
        </p:txBody>
      </p:sp>
      <p:sp>
        <p:nvSpPr>
          <p:cNvPr id="18" name="bg object 18"/>
          <p:cNvSpPr/>
          <p:nvPr/>
        </p:nvSpPr>
        <p:spPr>
          <a:xfrm>
            <a:off x="12601475" y="4522392"/>
            <a:ext cx="5286503" cy="5764604"/>
          </a:xfrm>
          <a:prstGeom prst="rect">
            <a:avLst/>
          </a:prstGeom>
          <a:blipFill>
            <a:blip r:embed="rId4" cstate="print"/>
            <a:stretch>
              <a:fillRect/>
            </a:stretch>
          </a:blipFill>
        </p:spPr>
        <p:txBody>
          <a:bodyPr wrap="square" lIns="0" tIns="0" rIns="0" bIns="0" rtlCol="0"/>
          <a:lstStyle/>
          <a:p>
            <a:pPr defTabSz="1825461"/>
            <a:endParaRPr sz="3600">
              <a:solidFill>
                <a:prstClr val="black"/>
              </a:solidFill>
            </a:endParaRPr>
          </a:p>
        </p:txBody>
      </p:sp>
      <p:sp>
        <p:nvSpPr>
          <p:cNvPr id="19" name="bg object 19"/>
          <p:cNvSpPr/>
          <p:nvPr/>
        </p:nvSpPr>
        <p:spPr>
          <a:xfrm>
            <a:off x="2" y="21"/>
            <a:ext cx="5886474" cy="10286999"/>
          </a:xfrm>
          <a:prstGeom prst="rect">
            <a:avLst/>
          </a:prstGeom>
          <a:blipFill>
            <a:blip r:embed="rId5" cstate="print"/>
            <a:stretch>
              <a:fillRect/>
            </a:stretch>
          </a:blipFill>
        </p:spPr>
        <p:txBody>
          <a:bodyPr wrap="square" lIns="0" tIns="0" rIns="0" bIns="0" rtlCol="0"/>
          <a:lstStyle/>
          <a:p>
            <a:pPr defTabSz="1825461"/>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5461"/>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5461"/>
            <a:endParaRPr sz="3600">
              <a:solidFill>
                <a:prstClr val="black"/>
              </a:solidFill>
            </a:endParaRPr>
          </a:p>
        </p:txBody>
      </p:sp>
      <p:sp>
        <p:nvSpPr>
          <p:cNvPr id="22" name="bg object 22"/>
          <p:cNvSpPr/>
          <p:nvPr/>
        </p:nvSpPr>
        <p:spPr>
          <a:xfrm>
            <a:off x="14701521" y="506496"/>
            <a:ext cx="1086230" cy="1083308"/>
          </a:xfrm>
          <a:prstGeom prst="rect">
            <a:avLst/>
          </a:prstGeom>
          <a:blipFill>
            <a:blip r:embed="rId6" cstate="print"/>
            <a:stretch>
              <a:fillRect/>
            </a:stretch>
          </a:blipFill>
        </p:spPr>
        <p:txBody>
          <a:bodyPr wrap="square" lIns="0" tIns="0" rIns="0" bIns="0" rtlCol="0"/>
          <a:lstStyle/>
          <a:p>
            <a:pPr defTabSz="1825461"/>
            <a:endParaRPr sz="3600">
              <a:solidFill>
                <a:prstClr val="black"/>
              </a:solidFill>
            </a:endParaRPr>
          </a:p>
        </p:txBody>
      </p:sp>
      <p:sp>
        <p:nvSpPr>
          <p:cNvPr id="2" name="Holder 2"/>
          <p:cNvSpPr>
            <a:spLocks noGrp="1"/>
          </p:cNvSpPr>
          <p:nvPr>
            <p:ph type="ctrTitle"/>
          </p:nvPr>
        </p:nvSpPr>
        <p:spPr>
          <a:xfrm>
            <a:off x="5588012" y="311657"/>
            <a:ext cx="7112000" cy="1015662"/>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24/10/2023</a:t>
            </a:fld>
            <a:endParaRPr lang="en-US">
              <a:solidFill>
                <a:prstClr val="black">
                  <a:tint val="75000"/>
                </a:prstClr>
              </a:solidFill>
            </a:endParaRPr>
          </a:p>
        </p:txBody>
      </p:sp>
      <p:sp>
        <p:nvSpPr>
          <p:cNvPr id="6" name="Holder 6"/>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53638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497" y="125249"/>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30"/>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24/10/2023</a:t>
            </a:fld>
            <a:endParaRPr lang="en-US">
              <a:solidFill>
                <a:prstClr val="black">
                  <a:tint val="75000"/>
                </a:prstClr>
              </a:solidFill>
            </a:endParaRPr>
          </a:p>
        </p:txBody>
      </p:sp>
      <p:sp>
        <p:nvSpPr>
          <p:cNvPr id="6" name="Holder 6"/>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49064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497" y="125249"/>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24/10/2023</a:t>
            </a:fld>
            <a:endParaRPr lang="en-US">
              <a:solidFill>
                <a:prstClr val="black">
                  <a:tint val="75000"/>
                </a:prstClr>
              </a:solidFill>
            </a:endParaRPr>
          </a:p>
        </p:txBody>
      </p:sp>
      <p:sp>
        <p:nvSpPr>
          <p:cNvPr id="7" name="Holder 7"/>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56296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497" y="125249"/>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24/10/2023</a:t>
            </a:fld>
            <a:endParaRPr lang="en-US">
              <a:solidFill>
                <a:prstClr val="black">
                  <a:tint val="75000"/>
                </a:prstClr>
              </a:solidFill>
            </a:endParaRPr>
          </a:p>
        </p:txBody>
      </p:sp>
      <p:sp>
        <p:nvSpPr>
          <p:cNvPr id="5" name="Holder 5"/>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83831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5461"/>
            <a:endParaRPr sz="3600">
              <a:solidFill>
                <a:prstClr val="black"/>
              </a:solidFill>
            </a:endParaRPr>
          </a:p>
        </p:txBody>
      </p:sp>
      <p:sp>
        <p:nvSpPr>
          <p:cNvPr id="2" name="Holder 2"/>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24/10/2023</a:t>
            </a:fld>
            <a:endParaRPr lang="en-US">
              <a:solidFill>
                <a:prstClr val="black">
                  <a:tint val="75000"/>
                </a:prstClr>
              </a:solidFill>
            </a:endParaRPr>
          </a:p>
        </p:txBody>
      </p:sp>
      <p:sp>
        <p:nvSpPr>
          <p:cNvPr id="4" name="Holder 4"/>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73051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89"/>
            <a:ext cx="13277087" cy="6933390"/>
          </a:xfrm>
          <a:prstGeom prst="rect">
            <a:avLst/>
          </a:prstGeom>
          <a:blipFill>
            <a:blip r:embed="rId2" cstate="print"/>
            <a:stretch>
              <a:fillRect/>
            </a:stretch>
          </a:blipFill>
        </p:spPr>
        <p:txBody>
          <a:bodyPr wrap="square" lIns="0" tIns="0" rIns="0" bIns="0" rtlCol="0"/>
          <a:lstStyle/>
          <a:p>
            <a:pPr defTabSz="1826883"/>
            <a:endParaRPr sz="3600">
              <a:solidFill>
                <a:prstClr val="black"/>
              </a:solidFill>
            </a:endParaRPr>
          </a:p>
        </p:txBody>
      </p:sp>
      <p:sp>
        <p:nvSpPr>
          <p:cNvPr id="17" name="bg object 17"/>
          <p:cNvSpPr/>
          <p:nvPr/>
        </p:nvSpPr>
        <p:spPr>
          <a:xfrm>
            <a:off x="1557034" y="0"/>
            <a:ext cx="16063721" cy="9277704"/>
          </a:xfrm>
          <a:prstGeom prst="rect">
            <a:avLst/>
          </a:prstGeom>
          <a:blipFill>
            <a:blip r:embed="rId3" cstate="print"/>
            <a:stretch>
              <a:fillRect/>
            </a:stretch>
          </a:blipFill>
        </p:spPr>
        <p:txBody>
          <a:bodyPr wrap="square" lIns="0" tIns="0" rIns="0" bIns="0" rtlCol="0"/>
          <a:lstStyle/>
          <a:p>
            <a:pPr defTabSz="1826883"/>
            <a:endParaRPr sz="3600">
              <a:solidFill>
                <a:prstClr val="black"/>
              </a:solidFill>
            </a:endParaRPr>
          </a:p>
        </p:txBody>
      </p:sp>
      <p:sp>
        <p:nvSpPr>
          <p:cNvPr id="18" name="bg object 18"/>
          <p:cNvSpPr/>
          <p:nvPr/>
        </p:nvSpPr>
        <p:spPr>
          <a:xfrm>
            <a:off x="12601471" y="4522392"/>
            <a:ext cx="5286503" cy="5764604"/>
          </a:xfrm>
          <a:prstGeom prst="rect">
            <a:avLst/>
          </a:prstGeom>
          <a:blipFill>
            <a:blip r:embed="rId4" cstate="print"/>
            <a:stretch>
              <a:fillRect/>
            </a:stretch>
          </a:blipFill>
        </p:spPr>
        <p:txBody>
          <a:bodyPr wrap="square" lIns="0" tIns="0" rIns="0" bIns="0" rtlCol="0"/>
          <a:lstStyle/>
          <a:p>
            <a:pPr defTabSz="1826883"/>
            <a:endParaRPr sz="3600">
              <a:solidFill>
                <a:prstClr val="black"/>
              </a:solidFill>
            </a:endParaRPr>
          </a:p>
        </p:txBody>
      </p:sp>
      <p:sp>
        <p:nvSpPr>
          <p:cNvPr id="19" name="bg object 19"/>
          <p:cNvSpPr/>
          <p:nvPr/>
        </p:nvSpPr>
        <p:spPr>
          <a:xfrm>
            <a:off x="5" y="21"/>
            <a:ext cx="5886474" cy="10286999"/>
          </a:xfrm>
          <a:prstGeom prst="rect">
            <a:avLst/>
          </a:prstGeom>
          <a:blipFill>
            <a:blip r:embed="rId5" cstate="print"/>
            <a:stretch>
              <a:fillRect/>
            </a:stretch>
          </a:blipFill>
        </p:spPr>
        <p:txBody>
          <a:bodyPr wrap="square" lIns="0" tIns="0" rIns="0" bIns="0" rtlCol="0"/>
          <a:lstStyle/>
          <a:p>
            <a:pPr defTabSz="1826883"/>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6883"/>
            <a:endParaRPr sz="3600">
              <a:solidFill>
                <a:prstClr val="black"/>
              </a:solidFill>
            </a:endParaRPr>
          </a:p>
        </p:txBody>
      </p:sp>
      <p:sp>
        <p:nvSpPr>
          <p:cNvPr id="21" name="bg object 21"/>
          <p:cNvSpPr/>
          <p:nvPr/>
        </p:nvSpPr>
        <p:spPr>
          <a:xfrm>
            <a:off x="174431" y="2407682"/>
            <a:ext cx="1086230" cy="1083308"/>
          </a:xfrm>
          <a:prstGeom prst="rect">
            <a:avLst/>
          </a:prstGeom>
          <a:blipFill>
            <a:blip r:embed="rId6" cstate="print"/>
            <a:stretch>
              <a:fillRect/>
            </a:stretch>
          </a:blipFill>
        </p:spPr>
        <p:txBody>
          <a:bodyPr wrap="square" lIns="0" tIns="0" rIns="0" bIns="0" rtlCol="0"/>
          <a:lstStyle/>
          <a:p>
            <a:pPr defTabSz="1826883"/>
            <a:endParaRPr sz="3600">
              <a:solidFill>
                <a:prstClr val="black"/>
              </a:solidFill>
            </a:endParaRPr>
          </a:p>
        </p:txBody>
      </p:sp>
      <p:sp>
        <p:nvSpPr>
          <p:cNvPr id="22" name="bg object 22"/>
          <p:cNvSpPr/>
          <p:nvPr/>
        </p:nvSpPr>
        <p:spPr>
          <a:xfrm>
            <a:off x="14701544" y="506492"/>
            <a:ext cx="1086230" cy="1083308"/>
          </a:xfrm>
          <a:prstGeom prst="rect">
            <a:avLst/>
          </a:prstGeom>
          <a:blipFill>
            <a:blip r:embed="rId6" cstate="print"/>
            <a:stretch>
              <a:fillRect/>
            </a:stretch>
          </a:blipFill>
        </p:spPr>
        <p:txBody>
          <a:bodyPr wrap="square" lIns="0" tIns="0" rIns="0" bIns="0" rtlCol="0"/>
          <a:lstStyle/>
          <a:p>
            <a:pPr defTabSz="1826883"/>
            <a:endParaRPr sz="3600">
              <a:solidFill>
                <a:prstClr val="black"/>
              </a:solidFill>
            </a:endParaRPr>
          </a:p>
        </p:txBody>
      </p:sp>
      <p:sp>
        <p:nvSpPr>
          <p:cNvPr id="2" name="Holder 2"/>
          <p:cNvSpPr>
            <a:spLocks noGrp="1"/>
          </p:cNvSpPr>
          <p:nvPr>
            <p:ph type="ctrTitle"/>
          </p:nvPr>
        </p:nvSpPr>
        <p:spPr>
          <a:xfrm>
            <a:off x="5588012" y="311657"/>
            <a:ext cx="7112000" cy="1015662"/>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24/10/2023</a:t>
            </a:fld>
            <a:endParaRPr lang="en-US">
              <a:solidFill>
                <a:prstClr val="black">
                  <a:tint val="75000"/>
                </a:prstClr>
              </a:solidFill>
            </a:endParaRPr>
          </a:p>
        </p:txBody>
      </p:sp>
      <p:sp>
        <p:nvSpPr>
          <p:cNvPr id="6" name="Holder 6"/>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60362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53"/>
            <a:ext cx="7772400" cy="1362077"/>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5" y="2906721"/>
            <a:ext cx="7772400" cy="1500188"/>
          </a:xfrm>
        </p:spPr>
        <p:txBody>
          <a:bodyPr anchor="b"/>
          <a:lstStyle>
            <a:lvl1pPr marL="0" indent="0">
              <a:buNone/>
              <a:defRPr sz="2000">
                <a:solidFill>
                  <a:schemeClr val="tx1">
                    <a:tint val="75000"/>
                  </a:schemeClr>
                </a:solidFill>
              </a:defRPr>
            </a:lvl1pPr>
            <a:lvl2pPr marL="455580" indent="0">
              <a:buNone/>
              <a:defRPr sz="1800">
                <a:solidFill>
                  <a:schemeClr val="tx1">
                    <a:tint val="75000"/>
                  </a:schemeClr>
                </a:solidFill>
              </a:defRPr>
            </a:lvl2pPr>
            <a:lvl3pPr marL="911129" indent="0">
              <a:buNone/>
              <a:defRPr sz="1700">
                <a:solidFill>
                  <a:schemeClr val="tx1">
                    <a:tint val="75000"/>
                  </a:schemeClr>
                </a:solidFill>
              </a:defRPr>
            </a:lvl3pPr>
            <a:lvl4pPr marL="1366686" indent="0">
              <a:buNone/>
              <a:defRPr sz="1400">
                <a:solidFill>
                  <a:schemeClr val="tx1">
                    <a:tint val="75000"/>
                  </a:schemeClr>
                </a:solidFill>
              </a:defRPr>
            </a:lvl4pPr>
            <a:lvl5pPr marL="1822214" indent="0">
              <a:buNone/>
              <a:defRPr sz="1400">
                <a:solidFill>
                  <a:schemeClr val="tx1">
                    <a:tint val="75000"/>
                  </a:schemeClr>
                </a:solidFill>
              </a:defRPr>
            </a:lvl5pPr>
            <a:lvl6pPr marL="2277792" indent="0">
              <a:buNone/>
              <a:defRPr sz="1400">
                <a:solidFill>
                  <a:schemeClr val="tx1">
                    <a:tint val="75000"/>
                  </a:schemeClr>
                </a:solidFill>
              </a:defRPr>
            </a:lvl6pPr>
            <a:lvl7pPr marL="2733368" indent="0">
              <a:buNone/>
              <a:defRPr sz="1400">
                <a:solidFill>
                  <a:schemeClr val="tx1">
                    <a:tint val="75000"/>
                  </a:schemeClr>
                </a:solidFill>
              </a:defRPr>
            </a:lvl7pPr>
            <a:lvl8pPr marL="3188915" indent="0">
              <a:buNone/>
              <a:defRPr sz="1400">
                <a:solidFill>
                  <a:schemeClr val="tx1">
                    <a:tint val="75000"/>
                  </a:schemeClr>
                </a:solidFill>
              </a:defRPr>
            </a:lvl8pPr>
            <a:lvl9pPr marL="364445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484" y="125236"/>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20"/>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24/10/2023</a:t>
            </a:fld>
            <a:endParaRPr lang="en-US">
              <a:solidFill>
                <a:prstClr val="black">
                  <a:tint val="75000"/>
                </a:prstClr>
              </a:solidFill>
            </a:endParaRPr>
          </a:p>
        </p:txBody>
      </p:sp>
      <p:sp>
        <p:nvSpPr>
          <p:cNvPr id="6" name="Holder 6"/>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51187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484" y="125236"/>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24/10/2023</a:t>
            </a:fld>
            <a:endParaRPr lang="en-US">
              <a:solidFill>
                <a:prstClr val="black">
                  <a:tint val="75000"/>
                </a:prstClr>
              </a:solidFill>
            </a:endParaRPr>
          </a:p>
        </p:txBody>
      </p:sp>
      <p:sp>
        <p:nvSpPr>
          <p:cNvPr id="7" name="Holder 7"/>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18026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484" y="125236"/>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24/10/2023</a:t>
            </a:fld>
            <a:endParaRPr lang="en-US">
              <a:solidFill>
                <a:prstClr val="black">
                  <a:tint val="75000"/>
                </a:prstClr>
              </a:solidFill>
            </a:endParaRPr>
          </a:p>
        </p:txBody>
      </p:sp>
      <p:sp>
        <p:nvSpPr>
          <p:cNvPr id="5" name="Holder 5"/>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38861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6883"/>
            <a:endParaRPr sz="3600">
              <a:solidFill>
                <a:prstClr val="black"/>
              </a:solidFill>
            </a:endParaRPr>
          </a:p>
        </p:txBody>
      </p:sp>
      <p:sp>
        <p:nvSpPr>
          <p:cNvPr id="2" name="Holder 2"/>
          <p:cNvSpPr>
            <a:spLocks noGrp="1"/>
          </p:cNvSpPr>
          <p:nvPr>
            <p:ph type="ftr" sz="quarter" idx="5"/>
          </p:nvPr>
        </p:nvSpPr>
        <p:spPr>
          <a:xfrm>
            <a:off x="6217920" y="9566929"/>
            <a:ext cx="5852160" cy="446276"/>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29"/>
            <a:ext cx="4206240" cy="446276"/>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24/10/2023</a:t>
            </a:fld>
            <a:endParaRPr lang="en-US">
              <a:solidFill>
                <a:prstClr val="black">
                  <a:tint val="75000"/>
                </a:prstClr>
              </a:solidFill>
            </a:endParaRPr>
          </a:p>
        </p:txBody>
      </p:sp>
      <p:sp>
        <p:nvSpPr>
          <p:cNvPr id="4" name="Holder 4"/>
          <p:cNvSpPr>
            <a:spLocks noGrp="1"/>
          </p:cNvSpPr>
          <p:nvPr>
            <p:ph type="sldNum" sz="quarter" idx="7"/>
          </p:nvPr>
        </p:nvSpPr>
        <p:spPr>
          <a:xfrm>
            <a:off x="13167360" y="9566929"/>
            <a:ext cx="4206240" cy="446276"/>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92646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14"/>
            <a:ext cx="4040189" cy="639762"/>
          </a:xfrm>
        </p:spPr>
        <p:txBody>
          <a:bodyPr anchor="b"/>
          <a:lstStyle>
            <a:lvl1pPr marL="0" indent="0">
              <a:buNone/>
              <a:defRPr sz="2400" b="1"/>
            </a:lvl1pPr>
            <a:lvl2pPr marL="455580" indent="0">
              <a:buNone/>
              <a:defRPr sz="2000" b="1"/>
            </a:lvl2pPr>
            <a:lvl3pPr marL="911129" indent="0">
              <a:buNone/>
              <a:defRPr sz="1800" b="1"/>
            </a:lvl3pPr>
            <a:lvl4pPr marL="1366686" indent="0">
              <a:buNone/>
              <a:defRPr sz="1700" b="1"/>
            </a:lvl4pPr>
            <a:lvl5pPr marL="1822214" indent="0">
              <a:buNone/>
              <a:defRPr sz="1700" b="1"/>
            </a:lvl5pPr>
            <a:lvl6pPr marL="2277792" indent="0">
              <a:buNone/>
              <a:defRPr sz="1700" b="1"/>
            </a:lvl6pPr>
            <a:lvl7pPr marL="2733368" indent="0">
              <a:buNone/>
              <a:defRPr sz="1700" b="1"/>
            </a:lvl7pPr>
            <a:lvl8pPr marL="3188915" indent="0">
              <a:buNone/>
              <a:defRPr sz="1700" b="1"/>
            </a:lvl8pPr>
            <a:lvl9pPr marL="3644457"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39"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5580" indent="0">
              <a:buNone/>
              <a:defRPr sz="2000" b="1"/>
            </a:lvl2pPr>
            <a:lvl3pPr marL="911129" indent="0">
              <a:buNone/>
              <a:defRPr sz="1800" b="1"/>
            </a:lvl3pPr>
            <a:lvl4pPr marL="1366686" indent="0">
              <a:buNone/>
              <a:defRPr sz="1700" b="1"/>
            </a:lvl4pPr>
            <a:lvl5pPr marL="1822214" indent="0">
              <a:buNone/>
              <a:defRPr sz="1700" b="1"/>
            </a:lvl5pPr>
            <a:lvl6pPr marL="2277792" indent="0">
              <a:buNone/>
              <a:defRPr sz="1700" b="1"/>
            </a:lvl6pPr>
            <a:lvl7pPr marL="2733368" indent="0">
              <a:buNone/>
              <a:defRPr sz="1700" b="1"/>
            </a:lvl7pPr>
            <a:lvl8pPr marL="3188915" indent="0">
              <a:buNone/>
              <a:defRPr sz="1700" b="1"/>
            </a:lvl8pPr>
            <a:lvl9pPr marL="3644457"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3" y="273056"/>
            <a:ext cx="300831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6" y="273056"/>
            <a:ext cx="5111750" cy="5853114"/>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73" y="1435100"/>
            <a:ext cx="3008315" cy="4691064"/>
          </a:xfrm>
        </p:spPr>
        <p:txBody>
          <a:bodyPr/>
          <a:lstStyle>
            <a:lvl1pPr marL="0" indent="0">
              <a:buNone/>
              <a:defRPr sz="1400"/>
            </a:lvl1pPr>
            <a:lvl2pPr marL="455580" indent="0">
              <a:buNone/>
              <a:defRPr sz="1200"/>
            </a:lvl2pPr>
            <a:lvl3pPr marL="911129" indent="0">
              <a:buNone/>
              <a:defRPr sz="1100"/>
            </a:lvl3pPr>
            <a:lvl4pPr marL="1366686" indent="0">
              <a:buNone/>
              <a:defRPr sz="1100"/>
            </a:lvl4pPr>
            <a:lvl5pPr marL="1822214" indent="0">
              <a:buNone/>
              <a:defRPr sz="1100"/>
            </a:lvl5pPr>
            <a:lvl6pPr marL="2277792" indent="0">
              <a:buNone/>
              <a:defRPr sz="1100"/>
            </a:lvl6pPr>
            <a:lvl7pPr marL="2733368" indent="0">
              <a:buNone/>
              <a:defRPr sz="1100"/>
            </a:lvl7pPr>
            <a:lvl8pPr marL="3188915" indent="0">
              <a:buNone/>
              <a:defRPr sz="1100"/>
            </a:lvl8pPr>
            <a:lvl9pPr marL="36444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83"/>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5580" indent="0">
              <a:buNone/>
              <a:defRPr sz="2900"/>
            </a:lvl2pPr>
            <a:lvl3pPr marL="911129" indent="0">
              <a:buNone/>
              <a:defRPr sz="2400"/>
            </a:lvl3pPr>
            <a:lvl4pPr marL="1366686" indent="0">
              <a:buNone/>
              <a:defRPr sz="2000"/>
            </a:lvl4pPr>
            <a:lvl5pPr marL="1822214" indent="0">
              <a:buNone/>
              <a:defRPr sz="2000"/>
            </a:lvl5pPr>
            <a:lvl6pPr marL="2277792" indent="0">
              <a:buNone/>
              <a:defRPr sz="2000"/>
            </a:lvl6pPr>
            <a:lvl7pPr marL="2733368" indent="0">
              <a:buNone/>
              <a:defRPr sz="2000"/>
            </a:lvl7pPr>
            <a:lvl8pPr marL="3188915" indent="0">
              <a:buNone/>
              <a:defRPr sz="2000"/>
            </a:lvl8pPr>
            <a:lvl9pPr marL="3644457" indent="0">
              <a:buNone/>
              <a:defRPr sz="2000"/>
            </a:lvl9pPr>
          </a:lstStyle>
          <a:p>
            <a:endParaRPr lang="en-US"/>
          </a:p>
        </p:txBody>
      </p:sp>
      <p:sp>
        <p:nvSpPr>
          <p:cNvPr id="4" name="Text Placeholder 3"/>
          <p:cNvSpPr>
            <a:spLocks noGrp="1"/>
          </p:cNvSpPr>
          <p:nvPr>
            <p:ph type="body" sz="half" idx="2"/>
          </p:nvPr>
        </p:nvSpPr>
        <p:spPr>
          <a:xfrm>
            <a:off x="1792289" y="5367378"/>
            <a:ext cx="5486400" cy="804863"/>
          </a:xfrm>
        </p:spPr>
        <p:txBody>
          <a:bodyPr/>
          <a:lstStyle>
            <a:lvl1pPr marL="0" indent="0">
              <a:buNone/>
              <a:defRPr sz="1400"/>
            </a:lvl1pPr>
            <a:lvl2pPr marL="455580" indent="0">
              <a:buNone/>
              <a:defRPr sz="1200"/>
            </a:lvl2pPr>
            <a:lvl3pPr marL="911129" indent="0">
              <a:buNone/>
              <a:defRPr sz="1100"/>
            </a:lvl3pPr>
            <a:lvl4pPr marL="1366686" indent="0">
              <a:buNone/>
              <a:defRPr sz="1100"/>
            </a:lvl4pPr>
            <a:lvl5pPr marL="1822214" indent="0">
              <a:buNone/>
              <a:defRPr sz="1100"/>
            </a:lvl5pPr>
            <a:lvl6pPr marL="2277792" indent="0">
              <a:buNone/>
              <a:defRPr sz="1100"/>
            </a:lvl6pPr>
            <a:lvl7pPr marL="2733368" indent="0">
              <a:buNone/>
              <a:defRPr sz="1100"/>
            </a:lvl7pPr>
            <a:lvl8pPr marL="3188915" indent="0">
              <a:buNone/>
              <a:defRPr sz="1100"/>
            </a:lvl8pPr>
            <a:lvl9pPr marL="36444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16" tIns="45558" rIns="91116" bIns="45558"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116" tIns="45558" rIns="91116" bIns="455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25"/>
            <a:ext cx="2133600" cy="365126"/>
          </a:xfrm>
          <a:prstGeom prst="rect">
            <a:avLst/>
          </a:prstGeom>
        </p:spPr>
        <p:txBody>
          <a:bodyPr vert="horz" lIns="91116" tIns="45558" rIns="91116" bIns="45558" rtlCol="0" anchor="ctr"/>
          <a:lstStyle>
            <a:lvl1pPr algn="l">
              <a:defRPr sz="1200">
                <a:solidFill>
                  <a:schemeClr val="tx1">
                    <a:tint val="75000"/>
                  </a:schemeClr>
                </a:solidFill>
              </a:defRPr>
            </a:lvl1pPr>
          </a:lstStyle>
          <a:p>
            <a:fld id="{1D8BD707-D9CF-40AE-B4C6-C98DA3205C09}" type="datetimeFigureOut">
              <a:rPr lang="en-US" smtClean="0"/>
              <a:pPr/>
              <a:t>24/10/2023</a:t>
            </a:fld>
            <a:endParaRPr lang="en-US"/>
          </a:p>
        </p:txBody>
      </p:sp>
      <p:sp>
        <p:nvSpPr>
          <p:cNvPr id="5" name="Footer Placeholder 4"/>
          <p:cNvSpPr>
            <a:spLocks noGrp="1"/>
          </p:cNvSpPr>
          <p:nvPr>
            <p:ph type="ftr" sz="quarter" idx="3"/>
          </p:nvPr>
        </p:nvSpPr>
        <p:spPr>
          <a:xfrm>
            <a:off x="3124200" y="6356425"/>
            <a:ext cx="2895600" cy="365126"/>
          </a:xfrm>
          <a:prstGeom prst="rect">
            <a:avLst/>
          </a:prstGeom>
        </p:spPr>
        <p:txBody>
          <a:bodyPr vert="horz" lIns="91116" tIns="45558" rIns="91116" bIns="4555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25"/>
            <a:ext cx="2133600" cy="365126"/>
          </a:xfrm>
          <a:prstGeom prst="rect">
            <a:avLst/>
          </a:prstGeom>
        </p:spPr>
        <p:txBody>
          <a:bodyPr vert="horz" lIns="91116" tIns="45558" rIns="91116" bIns="45558"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1129" rtl="0" eaLnBrk="1" latinLnBrk="0" hangingPunct="1">
        <a:spcBef>
          <a:spcPct val="0"/>
        </a:spcBef>
        <a:buNone/>
        <a:defRPr sz="4400" kern="1200">
          <a:solidFill>
            <a:schemeClr val="tx1"/>
          </a:solidFill>
          <a:latin typeface="+mj-lt"/>
          <a:ea typeface="+mj-ea"/>
          <a:cs typeface="+mj-cs"/>
        </a:defRPr>
      </a:lvl1pPr>
    </p:titleStyle>
    <p:bodyStyle>
      <a:lvl1pPr marL="341693" indent="-341693" algn="l" defTabSz="91112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295" indent="-284724" algn="l" defTabSz="911129"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38896" indent="-227790" algn="l" defTabSz="91112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4475"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0019"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5569"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1114"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688"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2252" indent="-227790" algn="l" defTabSz="91112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129" rtl="0" eaLnBrk="1" latinLnBrk="0" hangingPunct="1">
        <a:defRPr sz="1800" kern="1200">
          <a:solidFill>
            <a:schemeClr val="tx1"/>
          </a:solidFill>
          <a:latin typeface="+mn-lt"/>
          <a:ea typeface="+mn-ea"/>
          <a:cs typeface="+mn-cs"/>
        </a:defRPr>
      </a:lvl1pPr>
      <a:lvl2pPr marL="455580" algn="l" defTabSz="911129" rtl="0" eaLnBrk="1" latinLnBrk="0" hangingPunct="1">
        <a:defRPr sz="1800" kern="1200">
          <a:solidFill>
            <a:schemeClr val="tx1"/>
          </a:solidFill>
          <a:latin typeface="+mn-lt"/>
          <a:ea typeface="+mn-ea"/>
          <a:cs typeface="+mn-cs"/>
        </a:defRPr>
      </a:lvl2pPr>
      <a:lvl3pPr marL="911129" algn="l" defTabSz="911129" rtl="0" eaLnBrk="1" latinLnBrk="0" hangingPunct="1">
        <a:defRPr sz="1800" kern="1200">
          <a:solidFill>
            <a:schemeClr val="tx1"/>
          </a:solidFill>
          <a:latin typeface="+mn-lt"/>
          <a:ea typeface="+mn-ea"/>
          <a:cs typeface="+mn-cs"/>
        </a:defRPr>
      </a:lvl3pPr>
      <a:lvl4pPr marL="1366686" algn="l" defTabSz="911129" rtl="0" eaLnBrk="1" latinLnBrk="0" hangingPunct="1">
        <a:defRPr sz="1800" kern="1200">
          <a:solidFill>
            <a:schemeClr val="tx1"/>
          </a:solidFill>
          <a:latin typeface="+mn-lt"/>
          <a:ea typeface="+mn-ea"/>
          <a:cs typeface="+mn-cs"/>
        </a:defRPr>
      </a:lvl4pPr>
      <a:lvl5pPr marL="1822214" algn="l" defTabSz="911129" rtl="0" eaLnBrk="1" latinLnBrk="0" hangingPunct="1">
        <a:defRPr sz="1800" kern="1200">
          <a:solidFill>
            <a:schemeClr val="tx1"/>
          </a:solidFill>
          <a:latin typeface="+mn-lt"/>
          <a:ea typeface="+mn-ea"/>
          <a:cs typeface="+mn-cs"/>
        </a:defRPr>
      </a:lvl5pPr>
      <a:lvl6pPr marL="2277792" algn="l" defTabSz="911129" rtl="0" eaLnBrk="1" latinLnBrk="0" hangingPunct="1">
        <a:defRPr sz="1800" kern="1200">
          <a:solidFill>
            <a:schemeClr val="tx1"/>
          </a:solidFill>
          <a:latin typeface="+mn-lt"/>
          <a:ea typeface="+mn-ea"/>
          <a:cs typeface="+mn-cs"/>
        </a:defRPr>
      </a:lvl6pPr>
      <a:lvl7pPr marL="2733368" algn="l" defTabSz="911129" rtl="0" eaLnBrk="1" latinLnBrk="0" hangingPunct="1">
        <a:defRPr sz="1800" kern="1200">
          <a:solidFill>
            <a:schemeClr val="tx1"/>
          </a:solidFill>
          <a:latin typeface="+mn-lt"/>
          <a:ea typeface="+mn-ea"/>
          <a:cs typeface="+mn-cs"/>
        </a:defRPr>
      </a:lvl7pPr>
      <a:lvl8pPr marL="3188915" algn="l" defTabSz="911129" rtl="0" eaLnBrk="1" latinLnBrk="0" hangingPunct="1">
        <a:defRPr sz="1800" kern="1200">
          <a:solidFill>
            <a:schemeClr val="tx1"/>
          </a:solidFill>
          <a:latin typeface="+mn-lt"/>
          <a:ea typeface="+mn-ea"/>
          <a:cs typeface="+mn-cs"/>
        </a:defRPr>
      </a:lvl8pPr>
      <a:lvl9pPr marL="3644457" algn="l" defTabSz="91112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8" tIns="45639" rIns="91278" bIns="45639"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278" tIns="45639" rIns="91278" bIns="4563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6"/>
          </a:xfrm>
          <a:prstGeom prst="rect">
            <a:avLst/>
          </a:prstGeom>
        </p:spPr>
        <p:txBody>
          <a:bodyPr vert="horz" lIns="91278" tIns="45639" rIns="91278" bIns="45639" rtlCol="0" anchor="ctr"/>
          <a:lstStyle>
            <a:lvl1pPr algn="l">
              <a:defRPr sz="1200">
                <a:solidFill>
                  <a:schemeClr val="tx1">
                    <a:tint val="75000"/>
                  </a:schemeClr>
                </a:solidFill>
              </a:defRPr>
            </a:lvl1pPr>
          </a:lstStyle>
          <a:p>
            <a:pPr defTabSz="912753"/>
            <a:fld id="{1D8BD707-D9CF-40AE-B4C6-C98DA3205C09}" type="datetimeFigureOut">
              <a:rPr lang="en-US" smtClean="0">
                <a:solidFill>
                  <a:prstClr val="black">
                    <a:tint val="75000"/>
                  </a:prstClr>
                </a:solidFill>
              </a:rPr>
              <a:pPr defTabSz="912753"/>
              <a:t>24/10/2023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278" tIns="45639" rIns="91278" bIns="45639" rtlCol="0" anchor="ctr"/>
          <a:lstStyle>
            <a:lvl1pPr algn="ctr">
              <a:defRPr sz="1200">
                <a:solidFill>
                  <a:schemeClr val="tx1">
                    <a:tint val="75000"/>
                  </a:schemeClr>
                </a:solidFill>
              </a:defRPr>
            </a:lvl1pPr>
          </a:lstStyle>
          <a:p>
            <a:pPr defTabSz="912753"/>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278" tIns="45639" rIns="91278" bIns="45639" rtlCol="0" anchor="ctr"/>
          <a:lstStyle>
            <a:lvl1pPr algn="r">
              <a:defRPr sz="1200">
                <a:solidFill>
                  <a:schemeClr val="tx1">
                    <a:tint val="75000"/>
                  </a:schemeClr>
                </a:solidFill>
              </a:defRPr>
            </a:lvl1pPr>
          </a:lstStyle>
          <a:p>
            <a:pPr defTabSz="912753"/>
            <a:fld id="{B6F15528-21DE-4FAA-801E-634DDDAF4B2B}" type="slidenum">
              <a:rPr lang="en-US" smtClean="0">
                <a:solidFill>
                  <a:prstClr val="black">
                    <a:tint val="75000"/>
                  </a:prstClr>
                </a:solidFill>
              </a:rPr>
              <a:pPr defTabSz="912753"/>
              <a:t>‹#›</a:t>
            </a:fld>
            <a:endParaRPr lang="en-US">
              <a:solidFill>
                <a:prstClr val="black">
                  <a:tint val="75000"/>
                </a:prstClr>
              </a:solidFill>
            </a:endParaRPr>
          </a:p>
        </p:txBody>
      </p:sp>
    </p:spTree>
    <p:extLst>
      <p:ext uri="{BB962C8B-B14F-4D97-AF65-F5344CB8AC3E}">
        <p14:creationId xmlns:p14="http://schemas.microsoft.com/office/powerpoint/2010/main" val="23386763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86" r:id="rId12"/>
  </p:sldLayoutIdLst>
  <p:txStyles>
    <p:titleStyle>
      <a:lvl1pPr algn="ctr" defTabSz="912753" rtl="0" eaLnBrk="1" latinLnBrk="0" hangingPunct="1">
        <a:spcBef>
          <a:spcPct val="0"/>
        </a:spcBef>
        <a:buNone/>
        <a:defRPr sz="4400" kern="1200">
          <a:solidFill>
            <a:schemeClr val="tx1"/>
          </a:solidFill>
          <a:latin typeface="+mj-lt"/>
          <a:ea typeface="+mj-ea"/>
          <a:cs typeface="+mj-cs"/>
        </a:defRPr>
      </a:lvl1pPr>
    </p:titleStyle>
    <p:bodyStyle>
      <a:lvl1pPr marL="342287" indent="-342287" algn="l" defTabSz="9127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618" indent="-285237" algn="l" defTabSz="912753"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0948" indent="-228195" algn="l" defTabSz="9127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337"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3701"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078"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454"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843"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218" indent="-228195" algn="l" defTabSz="9127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753" rtl="0" eaLnBrk="1" latinLnBrk="0" hangingPunct="1">
        <a:defRPr sz="1800" kern="1200">
          <a:solidFill>
            <a:schemeClr val="tx1"/>
          </a:solidFill>
          <a:latin typeface="+mn-lt"/>
          <a:ea typeface="+mn-ea"/>
          <a:cs typeface="+mn-cs"/>
        </a:defRPr>
      </a:lvl1pPr>
      <a:lvl2pPr marL="456390" algn="l" defTabSz="912753" rtl="0" eaLnBrk="1" latinLnBrk="0" hangingPunct="1">
        <a:defRPr sz="1800" kern="1200">
          <a:solidFill>
            <a:schemeClr val="tx1"/>
          </a:solidFill>
          <a:latin typeface="+mn-lt"/>
          <a:ea typeface="+mn-ea"/>
          <a:cs typeface="+mn-cs"/>
        </a:defRPr>
      </a:lvl2pPr>
      <a:lvl3pPr marL="912753" algn="l" defTabSz="912753" rtl="0" eaLnBrk="1" latinLnBrk="0" hangingPunct="1">
        <a:defRPr sz="1800" kern="1200">
          <a:solidFill>
            <a:schemeClr val="tx1"/>
          </a:solidFill>
          <a:latin typeface="+mn-lt"/>
          <a:ea typeface="+mn-ea"/>
          <a:cs typeface="+mn-cs"/>
        </a:defRPr>
      </a:lvl3pPr>
      <a:lvl4pPr marL="1369143" algn="l" defTabSz="912753" rtl="0" eaLnBrk="1" latinLnBrk="0" hangingPunct="1">
        <a:defRPr sz="1800" kern="1200">
          <a:solidFill>
            <a:schemeClr val="tx1"/>
          </a:solidFill>
          <a:latin typeface="+mn-lt"/>
          <a:ea typeface="+mn-ea"/>
          <a:cs typeface="+mn-cs"/>
        </a:defRPr>
      </a:lvl4pPr>
      <a:lvl5pPr marL="1825506" algn="l" defTabSz="912753" rtl="0" eaLnBrk="1" latinLnBrk="0" hangingPunct="1">
        <a:defRPr sz="1800" kern="1200">
          <a:solidFill>
            <a:schemeClr val="tx1"/>
          </a:solidFill>
          <a:latin typeface="+mn-lt"/>
          <a:ea typeface="+mn-ea"/>
          <a:cs typeface="+mn-cs"/>
        </a:defRPr>
      </a:lvl5pPr>
      <a:lvl6pPr marL="2281896" algn="l" defTabSz="912753" rtl="0" eaLnBrk="1" latinLnBrk="0" hangingPunct="1">
        <a:defRPr sz="1800" kern="1200">
          <a:solidFill>
            <a:schemeClr val="tx1"/>
          </a:solidFill>
          <a:latin typeface="+mn-lt"/>
          <a:ea typeface="+mn-ea"/>
          <a:cs typeface="+mn-cs"/>
        </a:defRPr>
      </a:lvl6pPr>
      <a:lvl7pPr marL="2738282" algn="l" defTabSz="912753" rtl="0" eaLnBrk="1" latinLnBrk="0" hangingPunct="1">
        <a:defRPr sz="1800" kern="1200">
          <a:solidFill>
            <a:schemeClr val="tx1"/>
          </a:solidFill>
          <a:latin typeface="+mn-lt"/>
          <a:ea typeface="+mn-ea"/>
          <a:cs typeface="+mn-cs"/>
        </a:defRPr>
      </a:lvl7pPr>
      <a:lvl8pPr marL="3194649" algn="l" defTabSz="912753" rtl="0" eaLnBrk="1" latinLnBrk="0" hangingPunct="1">
        <a:defRPr sz="1800" kern="1200">
          <a:solidFill>
            <a:schemeClr val="tx1"/>
          </a:solidFill>
          <a:latin typeface="+mn-lt"/>
          <a:ea typeface="+mn-ea"/>
          <a:cs typeface="+mn-cs"/>
        </a:defRPr>
      </a:lvl8pPr>
      <a:lvl9pPr marL="3651018" algn="l" defTabSz="9127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497" y="125229"/>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2"/>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5461"/>
            <a:endParaRPr lang="vi-VN" sz="3600">
              <a:solidFill>
                <a:prstClr val="black">
                  <a:tint val="75000"/>
                </a:prstClr>
              </a:solidFill>
            </a:endParaRPr>
          </a:p>
        </p:txBody>
      </p:sp>
      <p:sp>
        <p:nvSpPr>
          <p:cNvPr id="5" name="Holder 5"/>
          <p:cNvSpPr>
            <a:spLocks noGrp="1"/>
          </p:cNvSpPr>
          <p:nvPr>
            <p:ph type="dt" sz="half" idx="6"/>
          </p:nvPr>
        </p:nvSpPr>
        <p:spPr>
          <a:xfrm>
            <a:off x="914400" y="9566912"/>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5461"/>
            <a:fld id="{1D8BD707-D9CF-40AE-B4C6-C98DA3205C09}" type="datetimeFigureOut">
              <a:rPr lang="en-US" sz="3600" smtClean="0">
                <a:solidFill>
                  <a:prstClr val="black">
                    <a:tint val="75000"/>
                  </a:prstClr>
                </a:solidFill>
              </a:rPr>
              <a:pPr defTabSz="1825461"/>
              <a:t>24/10/2023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2"/>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5461"/>
            <a:fld id="{B6F15528-21DE-4FAA-801E-634DDDAF4B2B}" type="slidenum">
              <a:rPr lang="vi-VN" sz="3600" smtClean="0">
                <a:solidFill>
                  <a:prstClr val="black">
                    <a:tint val="75000"/>
                  </a:prstClr>
                </a:solidFill>
              </a:rPr>
              <a:pPr defTabSz="1825461"/>
              <a:t>‹#›</a:t>
            </a:fld>
            <a:endParaRPr lang="vi-VN" sz="3600">
              <a:solidFill>
                <a:prstClr val="black">
                  <a:tint val="75000"/>
                </a:prstClr>
              </a:solidFill>
            </a:endParaRPr>
          </a:p>
        </p:txBody>
      </p:sp>
    </p:spTree>
    <p:extLst>
      <p:ext uri="{BB962C8B-B14F-4D97-AF65-F5344CB8AC3E}">
        <p14:creationId xmlns:p14="http://schemas.microsoft.com/office/powerpoint/2010/main" val="56852577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defRPr>
          <a:latin typeface="+mj-lt"/>
          <a:ea typeface="+mj-ea"/>
          <a:cs typeface="+mj-cs"/>
        </a:defRPr>
      </a:lvl1pPr>
    </p:titleStyle>
    <p:bodyStyle>
      <a:lvl1pPr marL="0">
        <a:defRPr>
          <a:latin typeface="+mn-lt"/>
          <a:ea typeface="+mn-ea"/>
          <a:cs typeface="+mn-cs"/>
        </a:defRPr>
      </a:lvl1pPr>
      <a:lvl2pPr marL="912731">
        <a:defRPr>
          <a:latin typeface="+mn-lt"/>
          <a:ea typeface="+mn-ea"/>
          <a:cs typeface="+mn-cs"/>
        </a:defRPr>
      </a:lvl2pPr>
      <a:lvl3pPr marL="1825461">
        <a:defRPr>
          <a:latin typeface="+mn-lt"/>
          <a:ea typeface="+mn-ea"/>
          <a:cs typeface="+mn-cs"/>
        </a:defRPr>
      </a:lvl3pPr>
      <a:lvl4pPr marL="2738213">
        <a:defRPr>
          <a:latin typeface="+mn-lt"/>
          <a:ea typeface="+mn-ea"/>
          <a:cs typeface="+mn-cs"/>
        </a:defRPr>
      </a:lvl4pPr>
      <a:lvl5pPr marL="3650928">
        <a:defRPr>
          <a:latin typeface="+mn-lt"/>
          <a:ea typeface="+mn-ea"/>
          <a:cs typeface="+mn-cs"/>
        </a:defRPr>
      </a:lvl5pPr>
      <a:lvl6pPr marL="4563677">
        <a:defRPr>
          <a:latin typeface="+mn-lt"/>
          <a:ea typeface="+mn-ea"/>
          <a:cs typeface="+mn-cs"/>
        </a:defRPr>
      </a:lvl6pPr>
      <a:lvl7pPr marL="5476400">
        <a:defRPr>
          <a:latin typeface="+mn-lt"/>
          <a:ea typeface="+mn-ea"/>
          <a:cs typeface="+mn-cs"/>
        </a:defRPr>
      </a:lvl7pPr>
      <a:lvl8pPr marL="6389138">
        <a:defRPr>
          <a:latin typeface="+mn-lt"/>
          <a:ea typeface="+mn-ea"/>
          <a:cs typeface="+mn-cs"/>
        </a:defRPr>
      </a:lvl8pPr>
      <a:lvl9pPr marL="7301862">
        <a:defRPr>
          <a:latin typeface="+mn-lt"/>
          <a:ea typeface="+mn-ea"/>
          <a:cs typeface="+mn-cs"/>
        </a:defRPr>
      </a:lvl9pPr>
    </p:bodyStyle>
    <p:otherStyle>
      <a:lvl1pPr marL="0">
        <a:defRPr>
          <a:latin typeface="+mn-lt"/>
          <a:ea typeface="+mn-ea"/>
          <a:cs typeface="+mn-cs"/>
        </a:defRPr>
      </a:lvl1pPr>
      <a:lvl2pPr marL="912731">
        <a:defRPr>
          <a:latin typeface="+mn-lt"/>
          <a:ea typeface="+mn-ea"/>
          <a:cs typeface="+mn-cs"/>
        </a:defRPr>
      </a:lvl2pPr>
      <a:lvl3pPr marL="1825461">
        <a:defRPr>
          <a:latin typeface="+mn-lt"/>
          <a:ea typeface="+mn-ea"/>
          <a:cs typeface="+mn-cs"/>
        </a:defRPr>
      </a:lvl3pPr>
      <a:lvl4pPr marL="2738213">
        <a:defRPr>
          <a:latin typeface="+mn-lt"/>
          <a:ea typeface="+mn-ea"/>
          <a:cs typeface="+mn-cs"/>
        </a:defRPr>
      </a:lvl4pPr>
      <a:lvl5pPr marL="3650928">
        <a:defRPr>
          <a:latin typeface="+mn-lt"/>
          <a:ea typeface="+mn-ea"/>
          <a:cs typeface="+mn-cs"/>
        </a:defRPr>
      </a:lvl5pPr>
      <a:lvl6pPr marL="4563677">
        <a:defRPr>
          <a:latin typeface="+mn-lt"/>
          <a:ea typeface="+mn-ea"/>
          <a:cs typeface="+mn-cs"/>
        </a:defRPr>
      </a:lvl6pPr>
      <a:lvl7pPr marL="5476400">
        <a:defRPr>
          <a:latin typeface="+mn-lt"/>
          <a:ea typeface="+mn-ea"/>
          <a:cs typeface="+mn-cs"/>
        </a:defRPr>
      </a:lvl7pPr>
      <a:lvl8pPr marL="6389138">
        <a:defRPr>
          <a:latin typeface="+mn-lt"/>
          <a:ea typeface="+mn-ea"/>
          <a:cs typeface="+mn-cs"/>
        </a:defRPr>
      </a:lvl8pPr>
      <a:lvl9pPr marL="7301862">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484" y="125241"/>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5"/>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6883"/>
            <a:endParaRPr lang="vi-VN" sz="3600">
              <a:solidFill>
                <a:prstClr val="black">
                  <a:tint val="75000"/>
                </a:prstClr>
              </a:solidFill>
            </a:endParaRPr>
          </a:p>
        </p:txBody>
      </p:sp>
      <p:sp>
        <p:nvSpPr>
          <p:cNvPr id="5" name="Holder 5"/>
          <p:cNvSpPr>
            <a:spLocks noGrp="1"/>
          </p:cNvSpPr>
          <p:nvPr>
            <p:ph type="dt" sz="half" idx="6"/>
          </p:nvPr>
        </p:nvSpPr>
        <p:spPr>
          <a:xfrm>
            <a:off x="914400" y="9566915"/>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6883"/>
            <a:fld id="{1D8BD707-D9CF-40AE-B4C6-C98DA3205C09}" type="datetimeFigureOut">
              <a:rPr lang="en-US" sz="3600" smtClean="0">
                <a:solidFill>
                  <a:prstClr val="black">
                    <a:tint val="75000"/>
                  </a:prstClr>
                </a:solidFill>
              </a:rPr>
              <a:pPr defTabSz="1826883"/>
              <a:t>24/10/2023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5"/>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6883"/>
            <a:fld id="{B6F15528-21DE-4FAA-801E-634DDDAF4B2B}" type="slidenum">
              <a:rPr lang="vi-VN" sz="3600" smtClean="0">
                <a:solidFill>
                  <a:prstClr val="black">
                    <a:tint val="75000"/>
                  </a:prstClr>
                </a:solidFill>
              </a:rPr>
              <a:pPr defTabSz="1826883"/>
              <a:t>‹#›</a:t>
            </a:fld>
            <a:endParaRPr lang="vi-VN" sz="3600">
              <a:solidFill>
                <a:prstClr val="black">
                  <a:tint val="75000"/>
                </a:prstClr>
              </a:solidFill>
            </a:endParaRPr>
          </a:p>
        </p:txBody>
      </p:sp>
    </p:spTree>
    <p:extLst>
      <p:ext uri="{BB962C8B-B14F-4D97-AF65-F5344CB8AC3E}">
        <p14:creationId xmlns:p14="http://schemas.microsoft.com/office/powerpoint/2010/main" val="427183971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Lst>
  <p:txStyles>
    <p:titleStyle>
      <a:lvl1pPr>
        <a:defRPr>
          <a:latin typeface="+mj-lt"/>
          <a:ea typeface="+mj-ea"/>
          <a:cs typeface="+mj-cs"/>
        </a:defRPr>
      </a:lvl1pPr>
    </p:titleStyle>
    <p:bodyStyle>
      <a:lvl1pPr marL="0">
        <a:defRPr>
          <a:latin typeface="+mn-lt"/>
          <a:ea typeface="+mn-ea"/>
          <a:cs typeface="+mn-cs"/>
        </a:defRPr>
      </a:lvl1pPr>
      <a:lvl2pPr marL="913437">
        <a:defRPr>
          <a:latin typeface="+mn-lt"/>
          <a:ea typeface="+mn-ea"/>
          <a:cs typeface="+mn-cs"/>
        </a:defRPr>
      </a:lvl2pPr>
      <a:lvl3pPr marL="1826883">
        <a:defRPr>
          <a:latin typeface="+mn-lt"/>
          <a:ea typeface="+mn-ea"/>
          <a:cs typeface="+mn-cs"/>
        </a:defRPr>
      </a:lvl3pPr>
      <a:lvl4pPr marL="2740331">
        <a:defRPr>
          <a:latin typeface="+mn-lt"/>
          <a:ea typeface="+mn-ea"/>
          <a:cs typeface="+mn-cs"/>
        </a:defRPr>
      </a:lvl4pPr>
      <a:lvl5pPr marL="3653763">
        <a:defRPr>
          <a:latin typeface="+mn-lt"/>
          <a:ea typeface="+mn-ea"/>
          <a:cs typeface="+mn-cs"/>
        </a:defRPr>
      </a:lvl5pPr>
      <a:lvl6pPr marL="4567211">
        <a:defRPr>
          <a:latin typeface="+mn-lt"/>
          <a:ea typeface="+mn-ea"/>
          <a:cs typeface="+mn-cs"/>
        </a:defRPr>
      </a:lvl6pPr>
      <a:lvl7pPr marL="5480642">
        <a:defRPr>
          <a:latin typeface="+mn-lt"/>
          <a:ea typeface="+mn-ea"/>
          <a:cs typeface="+mn-cs"/>
        </a:defRPr>
      </a:lvl7pPr>
      <a:lvl8pPr marL="6394088">
        <a:defRPr>
          <a:latin typeface="+mn-lt"/>
          <a:ea typeface="+mn-ea"/>
          <a:cs typeface="+mn-cs"/>
        </a:defRPr>
      </a:lvl8pPr>
      <a:lvl9pPr marL="7307526">
        <a:defRPr>
          <a:latin typeface="+mn-lt"/>
          <a:ea typeface="+mn-ea"/>
          <a:cs typeface="+mn-cs"/>
        </a:defRPr>
      </a:lvl9pPr>
    </p:bodyStyle>
    <p:otherStyle>
      <a:lvl1pPr marL="0">
        <a:defRPr>
          <a:latin typeface="+mn-lt"/>
          <a:ea typeface="+mn-ea"/>
          <a:cs typeface="+mn-cs"/>
        </a:defRPr>
      </a:lvl1pPr>
      <a:lvl2pPr marL="913437">
        <a:defRPr>
          <a:latin typeface="+mn-lt"/>
          <a:ea typeface="+mn-ea"/>
          <a:cs typeface="+mn-cs"/>
        </a:defRPr>
      </a:lvl2pPr>
      <a:lvl3pPr marL="1826883">
        <a:defRPr>
          <a:latin typeface="+mn-lt"/>
          <a:ea typeface="+mn-ea"/>
          <a:cs typeface="+mn-cs"/>
        </a:defRPr>
      </a:lvl3pPr>
      <a:lvl4pPr marL="2740331">
        <a:defRPr>
          <a:latin typeface="+mn-lt"/>
          <a:ea typeface="+mn-ea"/>
          <a:cs typeface="+mn-cs"/>
        </a:defRPr>
      </a:lvl4pPr>
      <a:lvl5pPr marL="3653763">
        <a:defRPr>
          <a:latin typeface="+mn-lt"/>
          <a:ea typeface="+mn-ea"/>
          <a:cs typeface="+mn-cs"/>
        </a:defRPr>
      </a:lvl5pPr>
      <a:lvl6pPr marL="4567211">
        <a:defRPr>
          <a:latin typeface="+mn-lt"/>
          <a:ea typeface="+mn-ea"/>
          <a:cs typeface="+mn-cs"/>
        </a:defRPr>
      </a:lvl6pPr>
      <a:lvl7pPr marL="5480642">
        <a:defRPr>
          <a:latin typeface="+mn-lt"/>
          <a:ea typeface="+mn-ea"/>
          <a:cs typeface="+mn-cs"/>
        </a:defRPr>
      </a:lvl7pPr>
      <a:lvl8pPr marL="6394088">
        <a:defRPr>
          <a:latin typeface="+mn-lt"/>
          <a:ea typeface="+mn-ea"/>
          <a:cs typeface="+mn-cs"/>
        </a:defRPr>
      </a:lvl8pPr>
      <a:lvl9pPr marL="730752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svg"/><Relationship Id="rId2" Type="http://schemas.openxmlformats.org/officeDocument/2006/relationships/image" Target="../media/image6.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4.svg"/><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94.sv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98.sv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55.svg"/><Relationship Id="rId2" Type="http://schemas.openxmlformats.org/officeDocument/2006/relationships/image" Target="../media/image26.png"/><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53.svg"/><Relationship Id="rId4" Type="http://schemas.openxmlformats.org/officeDocument/2006/relationships/image" Target="../media/image28.png"/><Relationship Id="rId9" Type="http://schemas.openxmlformats.org/officeDocument/2006/relationships/image" Target="../media/image111.sv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111.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37.svg"/><Relationship Id="rId18" Type="http://schemas.openxmlformats.org/officeDocument/2006/relationships/image" Target="../media/image44.png"/><Relationship Id="rId3" Type="http://schemas.openxmlformats.org/officeDocument/2006/relationships/image" Target="../media/image148.svg"/><Relationship Id="rId21" Type="http://schemas.openxmlformats.org/officeDocument/2006/relationships/image" Target="../media/image160.svg"/><Relationship Id="rId7" Type="http://schemas.openxmlformats.org/officeDocument/2006/relationships/image" Target="../media/image34.svg"/><Relationship Id="rId12" Type="http://schemas.openxmlformats.org/officeDocument/2006/relationships/image" Target="../media/image41.png"/><Relationship Id="rId17" Type="http://schemas.openxmlformats.org/officeDocument/2006/relationships/image" Target="../media/image156.svg"/><Relationship Id="rId2" Type="http://schemas.openxmlformats.org/officeDocument/2006/relationships/image" Target="../media/image36.png"/><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54.svg"/><Relationship Id="rId5" Type="http://schemas.openxmlformats.org/officeDocument/2006/relationships/image" Target="../media/image150.svg"/><Relationship Id="rId15" Type="http://schemas.openxmlformats.org/officeDocument/2006/relationships/image" Target="../media/image66.svg"/><Relationship Id="rId10" Type="http://schemas.openxmlformats.org/officeDocument/2006/relationships/image" Target="../media/image40.png"/><Relationship Id="rId19" Type="http://schemas.openxmlformats.org/officeDocument/2006/relationships/image" Target="../media/image158.svg"/><Relationship Id="rId4" Type="http://schemas.openxmlformats.org/officeDocument/2006/relationships/image" Target="../media/image37.png"/><Relationship Id="rId9" Type="http://schemas.openxmlformats.org/officeDocument/2006/relationships/image" Target="../media/image152.sv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3.sv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5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3.svg"/><Relationship Id="rId4" Type="http://schemas.openxmlformats.org/officeDocument/2006/relationships/image" Target="../media/image28.png"/><Relationship Id="rId9" Type="http://schemas.openxmlformats.org/officeDocument/2006/relationships/image" Target="../media/image111.sv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55.svg"/></Relationships>
</file>

<file path=ppt/slides/_rels/slide9.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26" name="Picture 26">
            <a:extLst>
              <a:ext uri="{FF2B5EF4-FFF2-40B4-BE49-F238E27FC236}">
                <a16:creationId xmlns="" xmlns:a16="http://schemas.microsoft.com/office/drawing/2014/main" id="{8D99BAC2-6D32-E779-4E1B-0D4795F00E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09606" y="7972110"/>
            <a:ext cx="3235262" cy="4114800"/>
          </a:xfrm>
          <a:prstGeom prst="rect">
            <a:avLst/>
          </a:prstGeom>
        </p:spPr>
      </p:pic>
      <p:pic>
        <p:nvPicPr>
          <p:cNvPr id="25" name="Picture 26">
            <a:extLst>
              <a:ext uri="{FF2B5EF4-FFF2-40B4-BE49-F238E27FC236}">
                <a16:creationId xmlns="" xmlns:a16="http://schemas.microsoft.com/office/drawing/2014/main" id="{5BA32E53-E67B-14E7-3682-977E3CC166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31839" y="7889064"/>
            <a:ext cx="3235262" cy="411480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7878" r="33"/>
          <a:stretch>
            <a:fillRect/>
          </a:stretch>
        </p:blipFill>
        <p:spPr>
          <a:xfrm>
            <a:off x="148595" y="0"/>
            <a:ext cx="17625905" cy="9258300"/>
          </a:xfrm>
          <a:prstGeom prst="rect">
            <a:avLst/>
          </a:prstGeom>
        </p:spPr>
      </p:pic>
      <p:sp>
        <p:nvSpPr>
          <p:cNvPr id="7" name="TextBox 7"/>
          <p:cNvSpPr txBox="1"/>
          <p:nvPr/>
        </p:nvSpPr>
        <p:spPr>
          <a:xfrm>
            <a:off x="846192" y="2633318"/>
            <a:ext cx="16230600" cy="3693318"/>
          </a:xfrm>
          <a:prstGeom prst="rect">
            <a:avLst/>
          </a:prstGeom>
        </p:spPr>
        <p:txBody>
          <a:bodyPr lIns="0" tIns="0" rIns="0" bIns="0" rtlCol="0" anchor="t">
            <a:spAutoFit/>
          </a:bodyPr>
          <a:lstStyle/>
          <a:p>
            <a:pPr algn="ctr">
              <a:lnSpc>
                <a:spcPts val="14346"/>
              </a:lnSpc>
              <a:spcBef>
                <a:spcPct val="0"/>
              </a:spcBef>
            </a:pPr>
            <a:r>
              <a:rPr lang="en-US" sz="7700" b="1">
                <a:latin typeface="Arial" panose="020B0604020202020204" pitchFamily="34" charset="0"/>
                <a:cs typeface="Arial" panose="020B0604020202020204" pitchFamily="34" charset="0"/>
              </a:rPr>
              <a:t>CHÀO MỪNG CÁC EM ĐẾN VỚI BUỔI HỌC NGÀY HÔM NAY!</a:t>
            </a:r>
          </a:p>
        </p:txBody>
      </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16767">
            <a:off x="16770773" y="-274192"/>
            <a:ext cx="1379058" cy="254791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582318" flipH="1">
            <a:off x="137805" y="-274192"/>
            <a:ext cx="1379058" cy="2547914"/>
          </a:xfrm>
          <a:prstGeom prst="rect">
            <a:avLst/>
          </a:prstGeom>
        </p:spPr>
      </p:pic>
      <p:pic>
        <p:nvPicPr>
          <p:cNvPr id="17" name="Picture 7">
            <a:extLst>
              <a:ext uri="{FF2B5EF4-FFF2-40B4-BE49-F238E27FC236}">
                <a16:creationId xmlns="" xmlns:a16="http://schemas.microsoft.com/office/drawing/2014/main" id="{473CE130-0E48-862D-8B31-D2BE285011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4174" y="7170885"/>
            <a:ext cx="4118495" cy="3397758"/>
          </a:xfrm>
          <a:prstGeom prst="rect">
            <a:avLst/>
          </a:prstGeom>
        </p:spPr>
      </p:pic>
      <p:pic>
        <p:nvPicPr>
          <p:cNvPr id="20" name="Picture 3">
            <a:extLst>
              <a:ext uri="{FF2B5EF4-FFF2-40B4-BE49-F238E27FC236}">
                <a16:creationId xmlns="" xmlns:a16="http://schemas.microsoft.com/office/drawing/2014/main" id="{DBFBE691-13B5-F5DE-DF15-75EE60F4C541}"/>
              </a:ext>
            </a:extLst>
          </p:cNvPr>
          <p:cNvPicPr>
            <a:picLocks noChangeAspect="1"/>
          </p:cNvPicPr>
          <p:nvPr/>
        </p:nvPicPr>
        <p:blipFill>
          <a:blip r:embed="rId10"/>
          <a:srcRect/>
          <a:stretch>
            <a:fillRect/>
          </a:stretch>
        </p:blipFill>
        <p:spPr>
          <a:xfrm>
            <a:off x="3048003" y="7170938"/>
            <a:ext cx="3633989" cy="3116147"/>
          </a:xfrm>
          <a:prstGeom prst="rect">
            <a:avLst/>
          </a:prstGeom>
        </p:spPr>
      </p:pic>
      <p:pic>
        <p:nvPicPr>
          <p:cNvPr id="21" name="Picture 5">
            <a:extLst>
              <a:ext uri="{FF2B5EF4-FFF2-40B4-BE49-F238E27FC236}">
                <a16:creationId xmlns="" xmlns:a16="http://schemas.microsoft.com/office/drawing/2014/main" id="{7392EEF6-066D-B763-99C4-272ED0ECD99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861412" y="8322486"/>
            <a:ext cx="1765802" cy="1450164"/>
          </a:xfrm>
          <a:prstGeom prst="rect">
            <a:avLst/>
          </a:prstGeom>
        </p:spPr>
      </p:pic>
      <p:pic>
        <p:nvPicPr>
          <p:cNvPr id="23" name="Picture 4">
            <a:extLst>
              <a:ext uri="{FF2B5EF4-FFF2-40B4-BE49-F238E27FC236}">
                <a16:creationId xmlns="" xmlns:a16="http://schemas.microsoft.com/office/drawing/2014/main" id="{E0058487-31A7-DB1E-D680-E95A9688B7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293348" y="8928857"/>
            <a:ext cx="1956815" cy="1100708"/>
          </a:xfrm>
          <a:prstGeom prst="rect">
            <a:avLst/>
          </a:prstGeom>
        </p:spPr>
      </p:pic>
      <p:pic>
        <p:nvPicPr>
          <p:cNvPr id="24" name="Picture 16">
            <a:extLst>
              <a:ext uri="{FF2B5EF4-FFF2-40B4-BE49-F238E27FC236}">
                <a16:creationId xmlns="" xmlns:a16="http://schemas.microsoft.com/office/drawing/2014/main" id="{DED40F4A-9EC7-F593-36CC-198B8DE5D876}"/>
              </a:ext>
            </a:extLst>
          </p:cNvPr>
          <p:cNvPicPr>
            <a:picLocks noChangeAspect="1"/>
          </p:cNvPicPr>
          <p:nvPr/>
        </p:nvPicPr>
        <p:blipFill>
          <a:blip r:embed="rId15"/>
          <a:srcRect/>
          <a:stretch>
            <a:fillRect/>
          </a:stretch>
        </p:blipFill>
        <p:spPr>
          <a:xfrm>
            <a:off x="14894675" y="6594655"/>
            <a:ext cx="3633989" cy="3780482"/>
          </a:xfrm>
          <a:prstGeom prst="rect">
            <a:avLst/>
          </a:prstGeom>
        </p:spPr>
      </p:pic>
      <p:pic>
        <p:nvPicPr>
          <p:cNvPr id="27" name="Picture 8">
            <a:extLst>
              <a:ext uri="{FF2B5EF4-FFF2-40B4-BE49-F238E27FC236}">
                <a16:creationId xmlns="" xmlns:a16="http://schemas.microsoft.com/office/drawing/2014/main" id="{0A662733-F992-ED6D-3574-DB2E683849B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955958" y="-1981308"/>
            <a:ext cx="6084732" cy="4114800"/>
          </a:xfrm>
          <a:prstGeom prst="rect">
            <a:avLst/>
          </a:prstGeom>
        </p:spPr>
      </p:pic>
      <p:pic>
        <p:nvPicPr>
          <p:cNvPr id="28" name="Picture 8">
            <a:extLst>
              <a:ext uri="{FF2B5EF4-FFF2-40B4-BE49-F238E27FC236}">
                <a16:creationId xmlns="" xmlns:a16="http://schemas.microsoft.com/office/drawing/2014/main" id="{0FC6E95C-635F-6A10-4F30-325C41FEE03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247310" y="-2060438"/>
            <a:ext cx="6084732" cy="4114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186" t="31349" r="38200" b="46825"/>
          <a:stretch/>
        </p:blipFill>
        <p:spPr bwMode="auto">
          <a:xfrm>
            <a:off x="762000" y="2575896"/>
            <a:ext cx="16343904" cy="759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01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xmlns=""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70512" y="1354283"/>
            <a:ext cx="10201524" cy="4114800"/>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571039" y="1689350"/>
            <a:ext cx="8653313" cy="3779759"/>
          </a:xfrm>
          <a:prstGeom prst="roundRect">
            <a:avLst/>
          </a:prstGeom>
          <a:noFill/>
        </p:spPr>
        <p:txBody>
          <a:bodyPr wrap="square" lIns="91278" tIns="45639" rIns="91278" bIns="45639" rtlCol="0">
            <a:spAutoFit/>
          </a:bodyPr>
          <a:lstStyle/>
          <a:p>
            <a:pPr algn="ctr" defTabSz="912753">
              <a:lnSpc>
                <a:spcPct val="150000"/>
              </a:lnSpc>
            </a:pPr>
            <a:r>
              <a:rPr lang="en-US" sz="4500" dirty="0">
                <a:solidFill>
                  <a:prstClr val="black"/>
                </a:solidFill>
                <a:cs typeface="Arial" panose="020B0604020202020204" pitchFamily="34" charset="0"/>
              </a:rPr>
              <a:t>4.</a:t>
            </a:r>
            <a:r>
              <a:rPr lang="vi-VN" sz="4800" dirty="0">
                <a:solidFill>
                  <a:srgbClr val="000000"/>
                </a:solidFill>
                <a:latin typeface="OpenSans"/>
              </a:rPr>
              <a:t> Qua câu chuyện, em hiểu vì sao gia đình được gọi là “mái ấm”?</a:t>
            </a:r>
            <a:endParaRPr lang="en-US" sz="4500" dirty="0">
              <a:solidFill>
                <a:prstClr val="black"/>
              </a:solidFill>
              <a:latin typeface="Arial" panose="020B0604020202020204" pitchFamily="34" charset="0"/>
              <a:cs typeface="Arial" panose="020B0604020202020204" pitchFamily="34" charset="0"/>
            </a:endParaRPr>
          </a:p>
        </p:txBody>
      </p:sp>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sp>
        <p:nvSpPr>
          <p:cNvPr id="2" name="TextBox 1">
            <a:extLst>
              <a:ext uri="{FF2B5EF4-FFF2-40B4-BE49-F238E27FC236}">
                <a16:creationId xmlns:a16="http://schemas.microsoft.com/office/drawing/2014/main" xmlns="" id="{625F4580-C39A-0F0E-092D-C27F3A18DD41}"/>
              </a:ext>
            </a:extLst>
          </p:cNvPr>
          <p:cNvSpPr txBox="1"/>
          <p:nvPr/>
        </p:nvSpPr>
        <p:spPr>
          <a:xfrm>
            <a:off x="4430304" y="5295900"/>
            <a:ext cx="11353800" cy="4524315"/>
          </a:xfrm>
          <a:prstGeom prst="rect">
            <a:avLst/>
          </a:prstGeom>
          <a:noFill/>
        </p:spPr>
        <p:txBody>
          <a:bodyPr wrap="square" lIns="91278" tIns="45639" rIns="91278" bIns="45639" rtlCol="0">
            <a:spAutoFit/>
          </a:bodyPr>
          <a:lstStyle/>
          <a:p>
            <a:pPr marL="684558" indent="-684558" defTabSz="912753">
              <a:lnSpc>
                <a:spcPct val="150000"/>
              </a:lnSpc>
              <a:buFont typeface="Wingdings" panose="05000000000000000000" pitchFamily="2" charset="2"/>
              <a:buChar char="§"/>
            </a:pPr>
            <a:r>
              <a:rPr lang="en-US" sz="4800" dirty="0">
                <a:solidFill>
                  <a:srgbClr val="C00000"/>
                </a:solidFill>
                <a:latin typeface="OpenSans"/>
              </a:rPr>
              <a:t>V</a:t>
            </a:r>
            <a:r>
              <a:rPr lang="vi-VN" sz="4800" dirty="0">
                <a:solidFill>
                  <a:srgbClr val="C00000"/>
                </a:solidFill>
                <a:latin typeface="OpenSans"/>
              </a:rPr>
              <a:t>ì gia đình là nơi mọi người luôn yêu thương, dành tình cảm cho nhau, trao tặng yêu thương cho nhau bằng tất cả tấm lòng, điều đó vô cùng ấm áp.  </a:t>
            </a:r>
            <a:r>
              <a:rPr lang="vi-VN" sz="4500" dirty="0">
                <a:solidFill>
                  <a:srgbClr val="C00000"/>
                </a:solidFill>
                <a:ea typeface="Calibri" panose="020F0502020204030204" pitchFamily="34" charset="0"/>
                <a:cs typeface="Arial" panose="020B0604020202020204" pitchFamily="34" charset="0"/>
              </a:rPr>
              <a:t> </a:t>
            </a:r>
            <a:endParaRPr lang="en-US" sz="4500" dirty="0">
              <a:solidFill>
                <a:srgbClr val="C00000"/>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pic>
        <p:nvPicPr>
          <p:cNvPr id="18" name="Picture 20">
            <a:extLst>
              <a:ext uri="{FF2B5EF4-FFF2-40B4-BE49-F238E27FC236}">
                <a16:creationId xmlns:a16="http://schemas.microsoft.com/office/drawing/2014/main" xmlns="" id="{EF02F139-AE9A-A450-07B4-198F49B85F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305272">
            <a:off x="2226584" y="433101"/>
            <a:ext cx="1254032" cy="1987659"/>
          </a:xfrm>
          <a:prstGeom prst="rect">
            <a:avLst/>
          </a:prstGeom>
        </p:spPr>
      </p:pic>
      <p:pic>
        <p:nvPicPr>
          <p:cNvPr id="19" name="Picture 20">
            <a:extLst>
              <a:ext uri="{FF2B5EF4-FFF2-40B4-BE49-F238E27FC236}">
                <a16:creationId xmlns:a16="http://schemas.microsoft.com/office/drawing/2014/main" xmlns="" id="{3543EE36-66DF-9C05-7462-0B2613283E3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55933">
            <a:off x="4008477" y="307593"/>
            <a:ext cx="1254032" cy="1987659"/>
          </a:xfrm>
          <a:prstGeom prst="rect">
            <a:avLst/>
          </a:prstGeom>
        </p:spPr>
      </p:pic>
      <p:pic>
        <p:nvPicPr>
          <p:cNvPr id="20" name="Picture 20">
            <a:extLst>
              <a:ext uri="{FF2B5EF4-FFF2-40B4-BE49-F238E27FC236}">
                <a16:creationId xmlns:a16="http://schemas.microsoft.com/office/drawing/2014/main" xmlns="" id="{82B873E5-0E8B-0BC3-F587-15B1E29C542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61354">
            <a:off x="5443685" y="557962"/>
            <a:ext cx="1254032" cy="1987659"/>
          </a:xfrm>
          <a:prstGeom prst="rect">
            <a:avLst/>
          </a:prstGeom>
        </p:spPr>
      </p:pic>
    </p:spTree>
    <p:extLst>
      <p:ext uri="{BB962C8B-B14F-4D97-AF65-F5344CB8AC3E}">
        <p14:creationId xmlns:p14="http://schemas.microsoft.com/office/powerpoint/2010/main" val="11208103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xmlns=""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8521" y="945678"/>
            <a:ext cx="10201524" cy="5366205"/>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2057400" y="1185562"/>
            <a:ext cx="8293695" cy="4392683"/>
          </a:xfrm>
          <a:prstGeom prst="roundRect">
            <a:avLst/>
          </a:prstGeom>
          <a:noFill/>
        </p:spPr>
        <p:txBody>
          <a:bodyPr wrap="square" lIns="91278" tIns="45639" rIns="91278" bIns="45639" rtlCol="0">
            <a:spAutoFit/>
          </a:bodyPr>
          <a:lstStyle/>
          <a:p>
            <a:pPr algn="ctr" defTabSz="912753">
              <a:lnSpc>
                <a:spcPct val="150000"/>
              </a:lnSpc>
            </a:pPr>
            <a:r>
              <a:rPr lang="vi-VN" sz="5600" dirty="0">
                <a:solidFill>
                  <a:srgbClr val="FF0000"/>
                </a:solidFill>
                <a:cs typeface="Arial" panose="020B0604020202020204" pitchFamily="34" charset="0"/>
              </a:rPr>
              <a:t>Qua bài đọc, em hiểu nội dung câu chuyện nói về điều gì?</a:t>
            </a:r>
            <a:endParaRPr lang="en-US" sz="5600"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625F4580-C39A-0F0E-092D-C27F3A18DD41}"/>
              </a:ext>
            </a:extLst>
          </p:cNvPr>
          <p:cNvSpPr txBox="1"/>
          <p:nvPr/>
        </p:nvSpPr>
        <p:spPr>
          <a:xfrm>
            <a:off x="6977655" y="5981726"/>
            <a:ext cx="11310368" cy="2308316"/>
          </a:xfrm>
          <a:prstGeom prst="rect">
            <a:avLst/>
          </a:prstGeom>
          <a:noFill/>
        </p:spPr>
        <p:txBody>
          <a:bodyPr wrap="square" lIns="91278" tIns="45639" rIns="91278" bIns="45639" rtlCol="0">
            <a:spAutoFit/>
          </a:bodyPr>
          <a:lstStyle/>
          <a:p>
            <a:pPr>
              <a:lnSpc>
                <a:spcPct val="120000"/>
              </a:lnSpc>
            </a:pPr>
            <a:r>
              <a:rPr lang="en-US" sz="5400" dirty="0">
                <a:latin typeface="Times New Roman"/>
                <a:ea typeface="Times New Roman"/>
              </a:rPr>
              <a:t>  </a:t>
            </a:r>
            <a:r>
              <a:rPr lang="en-US" sz="6000" dirty="0" err="1">
                <a:solidFill>
                  <a:srgbClr val="FF0000"/>
                </a:solidFill>
                <a:latin typeface="Times New Roman"/>
                <a:ea typeface="Times New Roman"/>
              </a:rPr>
              <a:t>Tình</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cảm</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giữa</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những</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người</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trong</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gia</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đình</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luôn</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là</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tình</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cảm</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đẹp</a:t>
            </a:r>
            <a:r>
              <a:rPr lang="en-US" sz="6000" dirty="0">
                <a:solidFill>
                  <a:srgbClr val="FF0000"/>
                </a:solidFill>
                <a:latin typeface="Times New Roman"/>
                <a:ea typeface="Times New Roman"/>
              </a:rPr>
              <a:t> </a:t>
            </a:r>
            <a:r>
              <a:rPr lang="en-US" sz="6000" dirty="0" err="1">
                <a:solidFill>
                  <a:srgbClr val="FF0000"/>
                </a:solidFill>
                <a:latin typeface="Times New Roman"/>
                <a:ea typeface="Times New Roman"/>
              </a:rPr>
              <a:t>nhất</a:t>
            </a:r>
            <a:r>
              <a:rPr lang="en-US" sz="6000" dirty="0">
                <a:solidFill>
                  <a:srgbClr val="0070C0"/>
                </a:solidFill>
                <a:latin typeface="Times New Roman"/>
                <a:ea typeface="Times New Roman"/>
              </a:rPr>
              <a:t>. </a:t>
            </a:r>
            <a:endParaRPr lang="en-US" sz="6000" dirty="0">
              <a:solidFill>
                <a:srgbClr val="0070C0"/>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xmlns="" id="{A423A194-8931-9E19-D0E9-8AE771F8FE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5578245"/>
            <a:ext cx="6155557" cy="3537404"/>
          </a:xfrm>
          <a:prstGeom prst="rect">
            <a:avLst/>
          </a:prstGeom>
        </p:spPr>
      </p:pic>
    </p:spTree>
    <p:extLst>
      <p:ext uri="{BB962C8B-B14F-4D97-AF65-F5344CB8AC3E}">
        <p14:creationId xmlns:p14="http://schemas.microsoft.com/office/powerpoint/2010/main" val="6993695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Terminator 8">
            <a:extLst>
              <a:ext uri="{FF2B5EF4-FFF2-40B4-BE49-F238E27FC236}">
                <a16:creationId xmlns="" xmlns:a16="http://schemas.microsoft.com/office/drawing/2014/main" id="{C8800ACA-C713-4F7D-A467-4B567C603304}"/>
              </a:ext>
            </a:extLst>
          </p:cNvPr>
          <p:cNvSpPr/>
          <p:nvPr/>
        </p:nvSpPr>
        <p:spPr>
          <a:xfrm>
            <a:off x="2133600" y="342901"/>
            <a:ext cx="13563600" cy="2057399"/>
          </a:xfrm>
          <a:prstGeom prst="flowChartTerminator">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63217" tIns="81608" rIns="163217" bIns="81608" rtlCol="0" anchor="ctr"/>
          <a:lstStyle/>
          <a:p>
            <a:pPr algn="ctr"/>
            <a:r>
              <a:rPr lang="en-US" sz="6400" b="1" dirty="0"/>
              <a:t>NỘI DUNG BÀI ĐỌC</a:t>
            </a:r>
          </a:p>
        </p:txBody>
      </p:sp>
      <p:sp>
        <p:nvSpPr>
          <p:cNvPr id="2" name="Rectangle 1"/>
          <p:cNvSpPr/>
          <p:nvPr/>
        </p:nvSpPr>
        <p:spPr>
          <a:xfrm>
            <a:off x="4572000" y="4658753"/>
            <a:ext cx="9144000" cy="441877"/>
          </a:xfrm>
          <a:prstGeom prst="rect">
            <a:avLst/>
          </a:prstGeom>
        </p:spPr>
        <p:txBody>
          <a:bodyPr lIns="163284" tIns="81642" rIns="163284" bIns="81642">
            <a:spAutoFit/>
          </a:bodyPr>
          <a:lstStyle/>
          <a:p>
            <a:endParaRPr lang="en-US" dirty="0"/>
          </a:p>
        </p:txBody>
      </p:sp>
      <p:sp>
        <p:nvSpPr>
          <p:cNvPr id="11" name="Flowchart: Terminator 10">
            <a:extLst>
              <a:ext uri="{FF2B5EF4-FFF2-40B4-BE49-F238E27FC236}">
                <a16:creationId xmlns="" xmlns:a16="http://schemas.microsoft.com/office/drawing/2014/main" id="{C8800ACA-C713-4F7D-A467-4B567C603304}"/>
              </a:ext>
            </a:extLst>
          </p:cNvPr>
          <p:cNvSpPr/>
          <p:nvPr/>
        </p:nvSpPr>
        <p:spPr>
          <a:xfrm>
            <a:off x="609600" y="3086102"/>
            <a:ext cx="16764000" cy="5257800"/>
          </a:xfrm>
          <a:prstGeom prst="flowChartTerminator">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63217" tIns="81608" rIns="163217" bIns="81608" rtlCol="0" anchor="ctr"/>
          <a:lstStyle/>
          <a:p>
            <a:pPr algn="just"/>
            <a:r>
              <a:rPr lang="en-US" sz="5700" dirty="0" smtClean="0"/>
              <a:t>***</a:t>
            </a:r>
            <a:r>
              <a:rPr lang="en-US" sz="5700" dirty="0" err="1" smtClean="0"/>
              <a:t>Câu</a:t>
            </a:r>
            <a:r>
              <a:rPr lang="en-US" sz="5700" dirty="0" smtClean="0"/>
              <a:t> </a:t>
            </a:r>
            <a:r>
              <a:rPr lang="en-US" sz="5700" dirty="0" err="1"/>
              <a:t>chuyện</a:t>
            </a:r>
            <a:r>
              <a:rPr lang="en-US" sz="5700" dirty="0"/>
              <a:t> </a:t>
            </a:r>
            <a:r>
              <a:rPr lang="en-US" sz="5700" dirty="0" err="1"/>
              <a:t>kể</a:t>
            </a:r>
            <a:r>
              <a:rPr lang="en-US" sz="5700" dirty="0"/>
              <a:t> </a:t>
            </a:r>
            <a:r>
              <a:rPr lang="en-US" sz="5700" dirty="0" err="1"/>
              <a:t>về</a:t>
            </a:r>
            <a:r>
              <a:rPr lang="en-US" sz="5700" dirty="0"/>
              <a:t> </a:t>
            </a:r>
            <a:r>
              <a:rPr lang="en-US" sz="5700" dirty="0" err="1"/>
              <a:t>tình</a:t>
            </a:r>
            <a:r>
              <a:rPr lang="en-US" sz="5700" dirty="0"/>
              <a:t> </a:t>
            </a:r>
            <a:r>
              <a:rPr lang="en-US" sz="5700" dirty="0" err="1"/>
              <a:t>cảm</a:t>
            </a:r>
            <a:r>
              <a:rPr lang="en-US" sz="5700" dirty="0"/>
              <a:t> </a:t>
            </a:r>
            <a:r>
              <a:rPr lang="en-US" sz="5700" dirty="0" err="1"/>
              <a:t>yêu</a:t>
            </a:r>
            <a:r>
              <a:rPr lang="en-US" sz="5700" dirty="0"/>
              <a:t> </a:t>
            </a:r>
            <a:r>
              <a:rPr lang="en-US" sz="5700" dirty="0" err="1"/>
              <a:t>thương</a:t>
            </a:r>
            <a:r>
              <a:rPr lang="en-US" sz="5700" dirty="0"/>
              <a:t> </a:t>
            </a:r>
            <a:endParaRPr lang="en-US" sz="5700" dirty="0" smtClean="0"/>
          </a:p>
          <a:p>
            <a:pPr algn="just"/>
            <a:r>
              <a:rPr lang="en-US" sz="5700" dirty="0" err="1" smtClean="0"/>
              <a:t>giữa</a:t>
            </a:r>
            <a:r>
              <a:rPr lang="en-US" sz="5700" dirty="0" smtClean="0"/>
              <a:t> </a:t>
            </a:r>
            <a:r>
              <a:rPr lang="en-US" sz="5700" dirty="0" err="1"/>
              <a:t>những</a:t>
            </a:r>
            <a:r>
              <a:rPr lang="en-US" sz="5700" dirty="0"/>
              <a:t> </a:t>
            </a:r>
            <a:r>
              <a:rPr lang="en-US" sz="5700" dirty="0" err="1"/>
              <a:t>người</a:t>
            </a:r>
            <a:r>
              <a:rPr lang="en-US" sz="5700" dirty="0"/>
              <a:t> </a:t>
            </a:r>
            <a:r>
              <a:rPr lang="en-US" sz="5700" dirty="0" err="1"/>
              <a:t>trong</a:t>
            </a:r>
            <a:r>
              <a:rPr lang="en-US" sz="5700" dirty="0"/>
              <a:t> </a:t>
            </a:r>
            <a:r>
              <a:rPr lang="en-US" sz="5700" dirty="0" err="1"/>
              <a:t>gia</a:t>
            </a:r>
            <a:r>
              <a:rPr lang="en-US" sz="5700" dirty="0"/>
              <a:t> </a:t>
            </a:r>
            <a:r>
              <a:rPr lang="en-US" sz="5700" dirty="0" err="1"/>
              <a:t>đình</a:t>
            </a:r>
            <a:r>
              <a:rPr lang="en-US" sz="5700" dirty="0"/>
              <a:t> </a:t>
            </a:r>
            <a:r>
              <a:rPr lang="en-US" sz="5700" dirty="0" err="1"/>
              <a:t>dành</a:t>
            </a:r>
            <a:r>
              <a:rPr lang="en-US" sz="5700" dirty="0"/>
              <a:t> </a:t>
            </a:r>
            <a:r>
              <a:rPr lang="en-US" sz="5700" dirty="0" err="1"/>
              <a:t>cho</a:t>
            </a:r>
            <a:r>
              <a:rPr lang="en-US" sz="5700" dirty="0"/>
              <a:t> </a:t>
            </a:r>
            <a:r>
              <a:rPr lang="en-US" sz="5700" dirty="0" err="1"/>
              <a:t>nhau</a:t>
            </a:r>
            <a:r>
              <a:rPr lang="en-US" sz="5700" dirty="0"/>
              <a:t>. Qua </a:t>
            </a:r>
            <a:r>
              <a:rPr lang="en-US" sz="5700" dirty="0" err="1"/>
              <a:t>đó</a:t>
            </a:r>
            <a:r>
              <a:rPr lang="en-US" sz="5700" dirty="0"/>
              <a:t>, ta </a:t>
            </a:r>
            <a:r>
              <a:rPr lang="en-US" sz="5700" dirty="0" err="1"/>
              <a:t>thấy</a:t>
            </a:r>
            <a:r>
              <a:rPr lang="en-US" sz="5700" dirty="0"/>
              <a:t> </a:t>
            </a:r>
            <a:r>
              <a:rPr lang="en-US" sz="5700" dirty="0" err="1"/>
              <a:t>tình</a:t>
            </a:r>
            <a:r>
              <a:rPr lang="en-US" sz="5700" dirty="0"/>
              <a:t> </a:t>
            </a:r>
            <a:r>
              <a:rPr lang="en-US" sz="5700" dirty="0" err="1"/>
              <a:t>cảm</a:t>
            </a:r>
            <a:r>
              <a:rPr lang="en-US" sz="5700" dirty="0"/>
              <a:t> </a:t>
            </a:r>
            <a:r>
              <a:rPr lang="en-US" sz="5700" dirty="0" err="1"/>
              <a:t>giữa</a:t>
            </a:r>
            <a:r>
              <a:rPr lang="en-US" sz="5700" dirty="0"/>
              <a:t> </a:t>
            </a:r>
            <a:r>
              <a:rPr lang="en-US" sz="5700" dirty="0" err="1"/>
              <a:t>những</a:t>
            </a:r>
            <a:r>
              <a:rPr lang="en-US" sz="5700" dirty="0"/>
              <a:t> </a:t>
            </a:r>
            <a:r>
              <a:rPr lang="en-US" sz="5700" dirty="0" err="1"/>
              <a:t>người</a:t>
            </a:r>
            <a:r>
              <a:rPr lang="en-US" sz="5700" dirty="0"/>
              <a:t> </a:t>
            </a:r>
            <a:r>
              <a:rPr lang="en-US" sz="5700" dirty="0" err="1"/>
              <a:t>trong</a:t>
            </a:r>
            <a:r>
              <a:rPr lang="en-US" sz="5700" dirty="0"/>
              <a:t> </a:t>
            </a:r>
            <a:r>
              <a:rPr lang="en-US" sz="5700" dirty="0" err="1"/>
              <a:t>gia</a:t>
            </a:r>
            <a:r>
              <a:rPr lang="en-US" sz="5700" dirty="0"/>
              <a:t> </a:t>
            </a:r>
            <a:r>
              <a:rPr lang="en-US" sz="5700" dirty="0" err="1"/>
              <a:t>đình</a:t>
            </a:r>
            <a:r>
              <a:rPr lang="en-US" sz="5700" dirty="0"/>
              <a:t> </a:t>
            </a:r>
            <a:r>
              <a:rPr lang="en-US" sz="5700" dirty="0" err="1"/>
              <a:t>luôn</a:t>
            </a:r>
            <a:r>
              <a:rPr lang="en-US" sz="5700" dirty="0"/>
              <a:t> </a:t>
            </a:r>
            <a:r>
              <a:rPr lang="en-US" sz="5700" dirty="0" err="1"/>
              <a:t>là</a:t>
            </a:r>
            <a:r>
              <a:rPr lang="en-US" sz="5700" dirty="0"/>
              <a:t> </a:t>
            </a:r>
            <a:r>
              <a:rPr lang="en-US" sz="5700" dirty="0" err="1"/>
              <a:t>tình</a:t>
            </a:r>
            <a:r>
              <a:rPr lang="en-US" sz="5700" dirty="0"/>
              <a:t> </a:t>
            </a:r>
            <a:r>
              <a:rPr lang="en-US" sz="5700" dirty="0" err="1"/>
              <a:t>cảm</a:t>
            </a:r>
            <a:r>
              <a:rPr lang="en-US" sz="5700" dirty="0"/>
              <a:t> </a:t>
            </a:r>
            <a:r>
              <a:rPr lang="en-US" sz="5700" dirty="0" err="1"/>
              <a:t>đẹp</a:t>
            </a:r>
            <a:r>
              <a:rPr lang="en-US" sz="5700" dirty="0"/>
              <a:t> </a:t>
            </a:r>
            <a:r>
              <a:rPr lang="en-US" sz="5700" dirty="0" err="1"/>
              <a:t>nhất</a:t>
            </a:r>
            <a:r>
              <a:rPr lang="en-US" sz="5700" dirty="0"/>
              <a:t>. </a:t>
            </a:r>
            <a:endParaRPr lang="en-US" sz="5700" dirty="0" smtClean="0"/>
          </a:p>
          <a:p>
            <a:pPr algn="ctr"/>
            <a:r>
              <a:rPr lang="en-US" sz="5700" dirty="0" smtClean="0"/>
              <a:t>**</a:t>
            </a:r>
            <a:r>
              <a:rPr lang="en-US" sz="5700" dirty="0" err="1" smtClean="0"/>
              <a:t>Câu</a:t>
            </a:r>
            <a:r>
              <a:rPr lang="en-US" sz="5700" dirty="0" smtClean="0"/>
              <a:t> </a:t>
            </a:r>
            <a:r>
              <a:rPr lang="en-US" sz="5700" dirty="0" err="1" smtClean="0"/>
              <a:t>chuyện</a:t>
            </a:r>
            <a:r>
              <a:rPr lang="en-US" sz="5700" dirty="0" smtClean="0"/>
              <a:t> </a:t>
            </a:r>
            <a:r>
              <a:rPr lang="en-US" sz="5700" dirty="0" err="1"/>
              <a:t>giúp</a:t>
            </a:r>
            <a:r>
              <a:rPr lang="en-US" sz="5700" dirty="0"/>
              <a:t> ta </a:t>
            </a:r>
            <a:r>
              <a:rPr lang="en-US" sz="5700" dirty="0" err="1"/>
              <a:t>hiểu</a:t>
            </a:r>
            <a:r>
              <a:rPr lang="en-US" sz="5700" dirty="0"/>
              <a:t> </a:t>
            </a:r>
            <a:r>
              <a:rPr lang="en-US" sz="5700" dirty="0" err="1"/>
              <a:t>tại</a:t>
            </a:r>
            <a:r>
              <a:rPr lang="en-US" sz="5700" dirty="0"/>
              <a:t> </a:t>
            </a:r>
            <a:r>
              <a:rPr lang="en-US" sz="5700" dirty="0" err="1"/>
              <a:t>sao</a:t>
            </a:r>
            <a:r>
              <a:rPr lang="en-US" sz="5700" dirty="0"/>
              <a:t> </a:t>
            </a:r>
            <a:r>
              <a:rPr lang="en-US" sz="5700" dirty="0" err="1"/>
              <a:t>gia</a:t>
            </a:r>
            <a:r>
              <a:rPr lang="en-US" sz="5700" dirty="0"/>
              <a:t> </a:t>
            </a:r>
            <a:r>
              <a:rPr lang="en-US" sz="5700" dirty="0" err="1"/>
              <a:t>đình</a:t>
            </a:r>
            <a:r>
              <a:rPr lang="en-US" sz="5700" dirty="0"/>
              <a:t> </a:t>
            </a:r>
            <a:r>
              <a:rPr lang="en-US" sz="5700" dirty="0" err="1"/>
              <a:t>lại</a:t>
            </a:r>
            <a:r>
              <a:rPr lang="en-US" sz="5700" dirty="0"/>
              <a:t> </a:t>
            </a:r>
            <a:r>
              <a:rPr lang="en-US" sz="5700" dirty="0" err="1"/>
              <a:t>được</a:t>
            </a:r>
            <a:r>
              <a:rPr lang="en-US" sz="5700" dirty="0"/>
              <a:t> </a:t>
            </a:r>
            <a:r>
              <a:rPr lang="en-US" sz="5700" dirty="0" smtClean="0"/>
              <a:t>     </a:t>
            </a:r>
            <a:r>
              <a:rPr lang="en-US" sz="5700" dirty="0" err="1" smtClean="0"/>
              <a:t>gọi</a:t>
            </a:r>
            <a:r>
              <a:rPr lang="en-US" sz="5700" dirty="0" smtClean="0"/>
              <a:t> </a:t>
            </a:r>
            <a:r>
              <a:rPr lang="en-US" sz="5700" dirty="0" err="1"/>
              <a:t>là</a:t>
            </a:r>
            <a:r>
              <a:rPr lang="en-US" sz="5700" dirty="0"/>
              <a:t> “</a:t>
            </a:r>
            <a:r>
              <a:rPr lang="en-US" sz="5700" dirty="0" err="1"/>
              <a:t>mái</a:t>
            </a:r>
            <a:r>
              <a:rPr lang="en-US" sz="5700" dirty="0"/>
              <a:t> </a:t>
            </a:r>
            <a:r>
              <a:rPr lang="en-US" sz="5700" dirty="0" err="1"/>
              <a:t>ấm</a:t>
            </a:r>
            <a:r>
              <a:rPr lang="en-US" sz="5700" dirty="0"/>
              <a:t>”.</a:t>
            </a:r>
            <a:endParaRPr lang="en-US" sz="5700" dirty="0">
              <a:latin typeface="Arial" pitchFamily="34" charset="0"/>
              <a:cs typeface="Arial" pitchFamily="34" charset="0"/>
            </a:endParaRPr>
          </a:p>
        </p:txBody>
      </p:sp>
    </p:spTree>
    <p:extLst>
      <p:ext uri="{BB962C8B-B14F-4D97-AF65-F5344CB8AC3E}">
        <p14:creationId xmlns:p14="http://schemas.microsoft.com/office/powerpoint/2010/main" val="43276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362944" y="680849"/>
            <a:ext cx="1617980" cy="1291590"/>
          </a:xfrm>
          <a:custGeom>
            <a:avLst/>
            <a:gdLst/>
            <a:ahLst/>
            <a:cxnLst/>
            <a:rect l="l" t="t" r="r" b="b"/>
            <a:pathLst>
              <a:path w="808990" h="645794">
                <a:moveTo>
                  <a:pt x="302767" y="0"/>
                </a:moveTo>
                <a:lnTo>
                  <a:pt x="259603" y="5786"/>
                </a:lnTo>
                <a:lnTo>
                  <a:pt x="220805" y="22116"/>
                </a:lnTo>
                <a:lnTo>
                  <a:pt x="187928" y="47450"/>
                </a:lnTo>
                <a:lnTo>
                  <a:pt x="162522" y="80245"/>
                </a:lnTo>
                <a:lnTo>
                  <a:pt x="146140" y="118959"/>
                </a:lnTo>
                <a:lnTo>
                  <a:pt x="140334" y="162051"/>
                </a:lnTo>
                <a:lnTo>
                  <a:pt x="140702" y="172452"/>
                </a:lnTo>
                <a:lnTo>
                  <a:pt x="141747" y="182673"/>
                </a:lnTo>
                <a:lnTo>
                  <a:pt x="143388" y="192680"/>
                </a:lnTo>
                <a:lnTo>
                  <a:pt x="145541" y="202437"/>
                </a:lnTo>
                <a:lnTo>
                  <a:pt x="140334" y="202437"/>
                </a:lnTo>
                <a:lnTo>
                  <a:pt x="95942" y="209583"/>
                </a:lnTo>
                <a:lnTo>
                  <a:pt x="57415" y="229487"/>
                </a:lnTo>
                <a:lnTo>
                  <a:pt x="27049" y="259853"/>
                </a:lnTo>
                <a:lnTo>
                  <a:pt x="7145" y="298380"/>
                </a:lnTo>
                <a:lnTo>
                  <a:pt x="0" y="342773"/>
                </a:lnTo>
                <a:lnTo>
                  <a:pt x="9112" y="392793"/>
                </a:lnTo>
                <a:lnTo>
                  <a:pt x="34226" y="434895"/>
                </a:lnTo>
                <a:lnTo>
                  <a:pt x="72008" y="465734"/>
                </a:lnTo>
                <a:lnTo>
                  <a:pt x="119125" y="481964"/>
                </a:lnTo>
                <a:lnTo>
                  <a:pt x="119125" y="483615"/>
                </a:lnTo>
                <a:lnTo>
                  <a:pt x="124903" y="526698"/>
                </a:lnTo>
                <a:lnTo>
                  <a:pt x="141214" y="565389"/>
                </a:lnTo>
                <a:lnTo>
                  <a:pt x="166528" y="598154"/>
                </a:lnTo>
                <a:lnTo>
                  <a:pt x="199314" y="623457"/>
                </a:lnTo>
                <a:lnTo>
                  <a:pt x="238041" y="639764"/>
                </a:lnTo>
                <a:lnTo>
                  <a:pt x="281177" y="645540"/>
                </a:lnTo>
                <a:lnTo>
                  <a:pt x="320565" y="640711"/>
                </a:lnTo>
                <a:lnTo>
                  <a:pt x="356441" y="626998"/>
                </a:lnTo>
                <a:lnTo>
                  <a:pt x="387673" y="605571"/>
                </a:lnTo>
                <a:lnTo>
                  <a:pt x="413130" y="577595"/>
                </a:lnTo>
                <a:lnTo>
                  <a:pt x="432236" y="597066"/>
                </a:lnTo>
                <a:lnTo>
                  <a:pt x="455294" y="611917"/>
                </a:lnTo>
                <a:lnTo>
                  <a:pt x="481496" y="621387"/>
                </a:lnTo>
                <a:lnTo>
                  <a:pt x="510031" y="624713"/>
                </a:lnTo>
                <a:lnTo>
                  <a:pt x="556355" y="615709"/>
                </a:lnTo>
                <a:lnTo>
                  <a:pt x="594677" y="591073"/>
                </a:lnTo>
                <a:lnTo>
                  <a:pt x="621474" y="554364"/>
                </a:lnTo>
                <a:lnTo>
                  <a:pt x="633221" y="509142"/>
                </a:lnTo>
                <a:lnTo>
                  <a:pt x="645290" y="514183"/>
                </a:lnTo>
                <a:lnTo>
                  <a:pt x="658145" y="517842"/>
                </a:lnTo>
                <a:lnTo>
                  <a:pt x="671619" y="520072"/>
                </a:lnTo>
                <a:lnTo>
                  <a:pt x="685545" y="520826"/>
                </a:lnTo>
                <a:lnTo>
                  <a:pt x="733512" y="511133"/>
                </a:lnTo>
                <a:lnTo>
                  <a:pt x="772667" y="484711"/>
                </a:lnTo>
                <a:lnTo>
                  <a:pt x="799060" y="445549"/>
                </a:lnTo>
                <a:lnTo>
                  <a:pt x="808735" y="397637"/>
                </a:lnTo>
                <a:lnTo>
                  <a:pt x="800897" y="354381"/>
                </a:lnTo>
                <a:lnTo>
                  <a:pt x="779271" y="317817"/>
                </a:lnTo>
                <a:lnTo>
                  <a:pt x="746692" y="290873"/>
                </a:lnTo>
                <a:lnTo>
                  <a:pt x="705992" y="276478"/>
                </a:lnTo>
                <a:lnTo>
                  <a:pt x="708146" y="266660"/>
                </a:lnTo>
                <a:lnTo>
                  <a:pt x="709787" y="256508"/>
                </a:lnTo>
                <a:lnTo>
                  <a:pt x="710832" y="246118"/>
                </a:lnTo>
                <a:lnTo>
                  <a:pt x="711200" y="235585"/>
                </a:lnTo>
                <a:lnTo>
                  <a:pt x="705422" y="192634"/>
                </a:lnTo>
                <a:lnTo>
                  <a:pt x="689111" y="153980"/>
                </a:lnTo>
                <a:lnTo>
                  <a:pt x="663797" y="121189"/>
                </a:lnTo>
                <a:lnTo>
                  <a:pt x="631011" y="95828"/>
                </a:lnTo>
                <a:lnTo>
                  <a:pt x="592284" y="79463"/>
                </a:lnTo>
                <a:lnTo>
                  <a:pt x="549148" y="73660"/>
                </a:lnTo>
                <a:lnTo>
                  <a:pt x="523051" y="75765"/>
                </a:lnTo>
                <a:lnTo>
                  <a:pt x="498300" y="81835"/>
                </a:lnTo>
                <a:lnTo>
                  <a:pt x="475192" y="91501"/>
                </a:lnTo>
                <a:lnTo>
                  <a:pt x="454025" y="104393"/>
                </a:lnTo>
                <a:lnTo>
                  <a:pt x="430319" y="62311"/>
                </a:lnTo>
                <a:lnTo>
                  <a:pt x="395636" y="29289"/>
                </a:lnTo>
                <a:lnTo>
                  <a:pt x="352333" y="7721"/>
                </a:lnTo>
                <a:lnTo>
                  <a:pt x="302767" y="0"/>
                </a:lnTo>
                <a:close/>
              </a:path>
            </a:pathLst>
          </a:custGeom>
          <a:solidFill>
            <a:srgbClr val="F06790"/>
          </a:solidFill>
        </p:spPr>
        <p:txBody>
          <a:bodyPr wrap="square" lIns="0" tIns="0" rIns="0" bIns="0" rtlCol="0"/>
          <a:lstStyle/>
          <a:p>
            <a:pPr defTabSz="1825233"/>
            <a:endParaRPr sz="3600">
              <a:solidFill>
                <a:prstClr val="black"/>
              </a:solidFill>
            </a:endParaRPr>
          </a:p>
        </p:txBody>
      </p:sp>
      <p:sp>
        <p:nvSpPr>
          <p:cNvPr id="3" name="object 3"/>
          <p:cNvSpPr/>
          <p:nvPr/>
        </p:nvSpPr>
        <p:spPr>
          <a:xfrm>
            <a:off x="1718489" y="629415"/>
            <a:ext cx="1184910" cy="697230"/>
          </a:xfrm>
          <a:custGeom>
            <a:avLst/>
            <a:gdLst/>
            <a:ahLst/>
            <a:cxnLst/>
            <a:rect l="l" t="t" r="r" b="b"/>
            <a:pathLst>
              <a:path w="592455" h="348615">
                <a:moveTo>
                  <a:pt x="189979" y="0"/>
                </a:moveTo>
                <a:lnTo>
                  <a:pt x="150632" y="9568"/>
                </a:lnTo>
                <a:lnTo>
                  <a:pt x="107743" y="59154"/>
                </a:lnTo>
                <a:lnTo>
                  <a:pt x="103263" y="93472"/>
                </a:lnTo>
                <a:lnTo>
                  <a:pt x="103263" y="94615"/>
                </a:lnTo>
                <a:lnTo>
                  <a:pt x="103555" y="95504"/>
                </a:lnTo>
                <a:lnTo>
                  <a:pt x="103555" y="96393"/>
                </a:lnTo>
                <a:lnTo>
                  <a:pt x="98475" y="95377"/>
                </a:lnTo>
                <a:lnTo>
                  <a:pt x="93383" y="94869"/>
                </a:lnTo>
                <a:lnTo>
                  <a:pt x="83184" y="94996"/>
                </a:lnTo>
                <a:lnTo>
                  <a:pt x="21020" y="124904"/>
                </a:lnTo>
                <a:lnTo>
                  <a:pt x="0" y="188087"/>
                </a:lnTo>
                <a:lnTo>
                  <a:pt x="8516" y="220269"/>
                </a:lnTo>
                <a:lnTo>
                  <a:pt x="27612" y="245999"/>
                </a:lnTo>
                <a:lnTo>
                  <a:pt x="54667" y="263060"/>
                </a:lnTo>
                <a:lnTo>
                  <a:pt x="87058" y="269240"/>
                </a:lnTo>
                <a:lnTo>
                  <a:pt x="97612" y="268732"/>
                </a:lnTo>
                <a:lnTo>
                  <a:pt x="102069" y="268097"/>
                </a:lnTo>
                <a:lnTo>
                  <a:pt x="106248" y="266954"/>
                </a:lnTo>
                <a:lnTo>
                  <a:pt x="120925" y="299692"/>
                </a:lnTo>
                <a:lnTo>
                  <a:pt x="144848" y="325405"/>
                </a:lnTo>
                <a:lnTo>
                  <a:pt x="175797" y="342213"/>
                </a:lnTo>
                <a:lnTo>
                  <a:pt x="211556" y="348234"/>
                </a:lnTo>
                <a:lnTo>
                  <a:pt x="219608" y="347853"/>
                </a:lnTo>
                <a:lnTo>
                  <a:pt x="248132" y="342084"/>
                </a:lnTo>
                <a:lnTo>
                  <a:pt x="273253" y="329517"/>
                </a:lnTo>
                <a:lnTo>
                  <a:pt x="294021" y="311259"/>
                </a:lnTo>
                <a:lnTo>
                  <a:pt x="309486" y="288417"/>
                </a:lnTo>
                <a:lnTo>
                  <a:pt x="321953" y="307879"/>
                </a:lnTo>
                <a:lnTo>
                  <a:pt x="339202" y="322961"/>
                </a:lnTo>
                <a:lnTo>
                  <a:pt x="360126" y="332708"/>
                </a:lnTo>
                <a:lnTo>
                  <a:pt x="383616" y="336169"/>
                </a:lnTo>
                <a:lnTo>
                  <a:pt x="389229" y="336042"/>
                </a:lnTo>
                <a:lnTo>
                  <a:pt x="409441" y="331934"/>
                </a:lnTo>
                <a:lnTo>
                  <a:pt x="427337" y="323278"/>
                </a:lnTo>
                <a:lnTo>
                  <a:pt x="442388" y="310717"/>
                </a:lnTo>
                <a:lnTo>
                  <a:pt x="454063" y="294894"/>
                </a:lnTo>
                <a:lnTo>
                  <a:pt x="464840" y="300734"/>
                </a:lnTo>
                <a:lnTo>
                  <a:pt x="476462" y="305038"/>
                </a:lnTo>
                <a:lnTo>
                  <a:pt x="488728" y="307699"/>
                </a:lnTo>
                <a:lnTo>
                  <a:pt x="501434" y="308610"/>
                </a:lnTo>
                <a:lnTo>
                  <a:pt x="508292" y="308356"/>
                </a:lnTo>
                <a:lnTo>
                  <a:pt x="542965" y="298775"/>
                </a:lnTo>
                <a:lnTo>
                  <a:pt x="570315" y="277431"/>
                </a:lnTo>
                <a:lnTo>
                  <a:pt x="587641" y="247419"/>
                </a:lnTo>
                <a:lnTo>
                  <a:pt x="592239" y="211836"/>
                </a:lnTo>
                <a:lnTo>
                  <a:pt x="583966" y="180169"/>
                </a:lnTo>
                <a:lnTo>
                  <a:pt x="565680" y="154336"/>
                </a:lnTo>
                <a:lnTo>
                  <a:pt x="539750" y="136362"/>
                </a:lnTo>
                <a:lnTo>
                  <a:pt x="508546" y="128270"/>
                </a:lnTo>
                <a:lnTo>
                  <a:pt x="509181" y="119888"/>
                </a:lnTo>
                <a:lnTo>
                  <a:pt x="483003" y="62055"/>
                </a:lnTo>
                <a:lnTo>
                  <a:pt x="427774" y="40513"/>
                </a:lnTo>
                <a:lnTo>
                  <a:pt x="422313" y="40767"/>
                </a:lnTo>
                <a:lnTo>
                  <a:pt x="410917" y="42455"/>
                </a:lnTo>
                <a:lnTo>
                  <a:pt x="400096" y="45704"/>
                </a:lnTo>
                <a:lnTo>
                  <a:pt x="389953" y="50357"/>
                </a:lnTo>
                <a:lnTo>
                  <a:pt x="380593" y="56261"/>
                </a:lnTo>
                <a:lnTo>
                  <a:pt x="366155" y="46914"/>
                </a:lnTo>
                <a:lnTo>
                  <a:pt x="350288" y="39973"/>
                </a:lnTo>
                <a:lnTo>
                  <a:pt x="333273" y="35651"/>
                </a:lnTo>
                <a:lnTo>
                  <a:pt x="315391" y="34163"/>
                </a:lnTo>
                <a:lnTo>
                  <a:pt x="307098" y="34544"/>
                </a:lnTo>
                <a:lnTo>
                  <a:pt x="296340" y="35746"/>
                </a:lnTo>
                <a:lnTo>
                  <a:pt x="285972" y="37973"/>
                </a:lnTo>
                <a:lnTo>
                  <a:pt x="276051" y="41151"/>
                </a:lnTo>
                <a:lnTo>
                  <a:pt x="266636" y="45212"/>
                </a:lnTo>
                <a:lnTo>
                  <a:pt x="252980" y="26681"/>
                </a:lnTo>
                <a:lnTo>
                  <a:pt x="234984" y="12414"/>
                </a:lnTo>
                <a:lnTo>
                  <a:pt x="213651" y="3242"/>
                </a:lnTo>
                <a:lnTo>
                  <a:pt x="189979" y="0"/>
                </a:lnTo>
                <a:close/>
              </a:path>
            </a:pathLst>
          </a:custGeom>
          <a:solidFill>
            <a:srgbClr val="FFB756"/>
          </a:solidFill>
        </p:spPr>
        <p:txBody>
          <a:bodyPr wrap="square" lIns="0" tIns="0" rIns="0" bIns="0" rtlCol="0"/>
          <a:lstStyle/>
          <a:p>
            <a:pPr defTabSz="1825233"/>
            <a:endParaRPr sz="3600">
              <a:solidFill>
                <a:prstClr val="black"/>
              </a:solidFill>
            </a:endParaRPr>
          </a:p>
        </p:txBody>
      </p:sp>
      <p:sp>
        <p:nvSpPr>
          <p:cNvPr id="4" name="object 4"/>
          <p:cNvSpPr/>
          <p:nvPr/>
        </p:nvSpPr>
        <p:spPr>
          <a:xfrm>
            <a:off x="17178811" y="626621"/>
            <a:ext cx="1109981" cy="834390"/>
          </a:xfrm>
          <a:custGeom>
            <a:avLst/>
            <a:gdLst/>
            <a:ahLst/>
            <a:cxnLst/>
            <a:rect l="l" t="t" r="r" b="b"/>
            <a:pathLst>
              <a:path w="554990" h="417195">
                <a:moveTo>
                  <a:pt x="554608" y="319404"/>
                </a:moveTo>
                <a:lnTo>
                  <a:pt x="127126" y="319404"/>
                </a:lnTo>
                <a:lnTo>
                  <a:pt x="144686" y="358554"/>
                </a:lnTo>
                <a:lnTo>
                  <a:pt x="173307" y="389334"/>
                </a:lnTo>
                <a:lnTo>
                  <a:pt x="210333" y="409469"/>
                </a:lnTo>
                <a:lnTo>
                  <a:pt x="253110" y="416687"/>
                </a:lnTo>
                <a:lnTo>
                  <a:pt x="256285" y="416687"/>
                </a:lnTo>
                <a:lnTo>
                  <a:pt x="296912" y="409388"/>
                </a:lnTo>
                <a:lnTo>
                  <a:pt x="351827" y="372407"/>
                </a:lnTo>
                <a:lnTo>
                  <a:pt x="370331" y="345058"/>
                </a:lnTo>
                <a:lnTo>
                  <a:pt x="554608" y="345058"/>
                </a:lnTo>
                <a:lnTo>
                  <a:pt x="554608" y="319404"/>
                </a:lnTo>
                <a:close/>
              </a:path>
              <a:path w="554990" h="417195">
                <a:moveTo>
                  <a:pt x="554608" y="345058"/>
                </a:moveTo>
                <a:lnTo>
                  <a:pt x="370331" y="345058"/>
                </a:lnTo>
                <a:lnTo>
                  <a:pt x="385256" y="368367"/>
                </a:lnTo>
                <a:lnTo>
                  <a:pt x="405907" y="386460"/>
                </a:lnTo>
                <a:lnTo>
                  <a:pt x="430964" y="398172"/>
                </a:lnTo>
                <a:lnTo>
                  <a:pt x="459104" y="402336"/>
                </a:lnTo>
                <a:lnTo>
                  <a:pt x="461263" y="402336"/>
                </a:lnTo>
                <a:lnTo>
                  <a:pt x="511444" y="386841"/>
                </a:lnTo>
                <a:lnTo>
                  <a:pt x="543432" y="352932"/>
                </a:lnTo>
                <a:lnTo>
                  <a:pt x="554608" y="352932"/>
                </a:lnTo>
                <a:lnTo>
                  <a:pt x="554608" y="345058"/>
                </a:lnTo>
                <a:close/>
              </a:path>
              <a:path w="554990" h="417195">
                <a:moveTo>
                  <a:pt x="554608" y="352932"/>
                </a:moveTo>
                <a:lnTo>
                  <a:pt x="543432" y="352932"/>
                </a:lnTo>
                <a:lnTo>
                  <a:pt x="554608" y="358953"/>
                </a:lnTo>
                <a:lnTo>
                  <a:pt x="554608" y="352932"/>
                </a:lnTo>
                <a:close/>
              </a:path>
              <a:path w="554990" h="417195">
                <a:moveTo>
                  <a:pt x="111759" y="113537"/>
                </a:moveTo>
                <a:lnTo>
                  <a:pt x="102488" y="113537"/>
                </a:lnTo>
                <a:lnTo>
                  <a:pt x="99440" y="113664"/>
                </a:lnTo>
                <a:lnTo>
                  <a:pt x="56560" y="124870"/>
                </a:lnTo>
                <a:lnTo>
                  <a:pt x="25098" y="149431"/>
                </a:lnTo>
                <a:lnTo>
                  <a:pt x="5185" y="184017"/>
                </a:lnTo>
                <a:lnTo>
                  <a:pt x="0" y="225043"/>
                </a:lnTo>
                <a:lnTo>
                  <a:pt x="10146" y="263530"/>
                </a:lnTo>
                <a:lnTo>
                  <a:pt x="32972" y="294338"/>
                </a:lnTo>
                <a:lnTo>
                  <a:pt x="65347" y="314787"/>
                </a:lnTo>
                <a:lnTo>
                  <a:pt x="104139" y="322199"/>
                </a:lnTo>
                <a:lnTo>
                  <a:pt x="106552" y="322199"/>
                </a:lnTo>
                <a:lnTo>
                  <a:pt x="111378" y="321944"/>
                </a:lnTo>
                <a:lnTo>
                  <a:pt x="116712" y="321563"/>
                </a:lnTo>
                <a:lnTo>
                  <a:pt x="122047" y="320801"/>
                </a:lnTo>
                <a:lnTo>
                  <a:pt x="127126" y="319404"/>
                </a:lnTo>
                <a:lnTo>
                  <a:pt x="554608" y="319404"/>
                </a:lnTo>
                <a:lnTo>
                  <a:pt x="554608" y="115315"/>
                </a:lnTo>
                <a:lnTo>
                  <a:pt x="123825" y="115315"/>
                </a:lnTo>
                <a:lnTo>
                  <a:pt x="117855" y="114173"/>
                </a:lnTo>
                <a:lnTo>
                  <a:pt x="111759" y="113537"/>
                </a:lnTo>
                <a:close/>
              </a:path>
              <a:path w="554990" h="417195">
                <a:moveTo>
                  <a:pt x="227329" y="0"/>
                </a:moveTo>
                <a:lnTo>
                  <a:pt x="224916" y="0"/>
                </a:lnTo>
                <a:lnTo>
                  <a:pt x="220090" y="253"/>
                </a:lnTo>
                <a:lnTo>
                  <a:pt x="180238" y="11443"/>
                </a:lnTo>
                <a:lnTo>
                  <a:pt x="148828" y="36147"/>
                </a:lnTo>
                <a:lnTo>
                  <a:pt x="128918" y="70780"/>
                </a:lnTo>
                <a:lnTo>
                  <a:pt x="123570" y="111760"/>
                </a:lnTo>
                <a:lnTo>
                  <a:pt x="123655" y="113537"/>
                </a:lnTo>
                <a:lnTo>
                  <a:pt x="123740" y="113918"/>
                </a:lnTo>
                <a:lnTo>
                  <a:pt x="123825" y="115315"/>
                </a:lnTo>
                <a:lnTo>
                  <a:pt x="554608" y="115315"/>
                </a:lnTo>
                <a:lnTo>
                  <a:pt x="554608" y="67310"/>
                </a:lnTo>
                <a:lnTo>
                  <a:pt x="455422" y="67310"/>
                </a:lnTo>
                <a:lnTo>
                  <a:pt x="438165" y="56163"/>
                </a:lnTo>
                <a:lnTo>
                  <a:pt x="433453" y="54101"/>
                </a:lnTo>
                <a:lnTo>
                  <a:pt x="319024" y="54101"/>
                </a:lnTo>
                <a:lnTo>
                  <a:pt x="302696" y="31932"/>
                </a:lnTo>
                <a:lnTo>
                  <a:pt x="281177" y="14858"/>
                </a:lnTo>
                <a:lnTo>
                  <a:pt x="255658" y="3881"/>
                </a:lnTo>
                <a:lnTo>
                  <a:pt x="227329" y="0"/>
                </a:lnTo>
                <a:close/>
              </a:path>
              <a:path w="554990" h="417195">
                <a:moveTo>
                  <a:pt x="511936" y="48513"/>
                </a:moveTo>
                <a:lnTo>
                  <a:pt x="509777" y="48513"/>
                </a:lnTo>
                <a:lnTo>
                  <a:pt x="505332" y="48767"/>
                </a:lnTo>
                <a:lnTo>
                  <a:pt x="491730" y="50790"/>
                </a:lnTo>
                <a:lnTo>
                  <a:pt x="478805" y="54657"/>
                </a:lnTo>
                <a:lnTo>
                  <a:pt x="466667" y="60215"/>
                </a:lnTo>
                <a:lnTo>
                  <a:pt x="455422" y="67310"/>
                </a:lnTo>
                <a:lnTo>
                  <a:pt x="554608" y="67310"/>
                </a:lnTo>
                <a:lnTo>
                  <a:pt x="554608" y="59591"/>
                </a:lnTo>
                <a:lnTo>
                  <a:pt x="547885" y="55366"/>
                </a:lnTo>
                <a:lnTo>
                  <a:pt x="511936" y="48513"/>
                </a:lnTo>
                <a:close/>
              </a:path>
              <a:path w="554990" h="417195">
                <a:moveTo>
                  <a:pt x="377443" y="40893"/>
                </a:moveTo>
                <a:lnTo>
                  <a:pt x="374141" y="40893"/>
                </a:lnTo>
                <a:lnTo>
                  <a:pt x="370839" y="41020"/>
                </a:lnTo>
                <a:lnTo>
                  <a:pt x="330301" y="49240"/>
                </a:lnTo>
                <a:lnTo>
                  <a:pt x="319024" y="54101"/>
                </a:lnTo>
                <a:lnTo>
                  <a:pt x="433453" y="54101"/>
                </a:lnTo>
                <a:lnTo>
                  <a:pt x="419195" y="47863"/>
                </a:lnTo>
                <a:lnTo>
                  <a:pt x="398843" y="42681"/>
                </a:lnTo>
                <a:lnTo>
                  <a:pt x="377443" y="40893"/>
                </a:lnTo>
                <a:close/>
              </a:path>
            </a:pathLst>
          </a:custGeom>
          <a:solidFill>
            <a:srgbClr val="60D7C4"/>
          </a:solidFill>
        </p:spPr>
        <p:txBody>
          <a:bodyPr wrap="square" lIns="0" tIns="0" rIns="0" bIns="0" rtlCol="0"/>
          <a:lstStyle/>
          <a:p>
            <a:pPr defTabSz="1825233"/>
            <a:endParaRPr sz="3600">
              <a:solidFill>
                <a:prstClr val="black"/>
              </a:solidFill>
            </a:endParaRPr>
          </a:p>
        </p:txBody>
      </p:sp>
      <p:sp>
        <p:nvSpPr>
          <p:cNvPr id="5" name="object 5"/>
          <p:cNvSpPr/>
          <p:nvPr/>
        </p:nvSpPr>
        <p:spPr>
          <a:xfrm>
            <a:off x="0" y="635060"/>
            <a:ext cx="1859280" cy="1370330"/>
          </a:xfrm>
          <a:custGeom>
            <a:avLst/>
            <a:gdLst/>
            <a:ahLst/>
            <a:cxnLst/>
            <a:rect l="l" t="t" r="r" b="b"/>
            <a:pathLst>
              <a:path w="929640" h="685165">
                <a:moveTo>
                  <a:pt x="138277" y="0"/>
                </a:moveTo>
                <a:lnTo>
                  <a:pt x="134327" y="0"/>
                </a:lnTo>
                <a:lnTo>
                  <a:pt x="130340" y="126"/>
                </a:lnTo>
                <a:lnTo>
                  <a:pt x="81415" y="9837"/>
                </a:lnTo>
                <a:lnTo>
                  <a:pt x="41892" y="30056"/>
                </a:lnTo>
                <a:lnTo>
                  <a:pt x="9264" y="59293"/>
                </a:lnTo>
                <a:lnTo>
                  <a:pt x="0" y="73247"/>
                </a:lnTo>
                <a:lnTo>
                  <a:pt x="0" y="583277"/>
                </a:lnTo>
                <a:lnTo>
                  <a:pt x="49508" y="639778"/>
                </a:lnTo>
                <a:lnTo>
                  <a:pt x="88829" y="663979"/>
                </a:lnTo>
                <a:lnTo>
                  <a:pt x="132998" y="679304"/>
                </a:lnTo>
                <a:lnTo>
                  <a:pt x="180721" y="684657"/>
                </a:lnTo>
                <a:lnTo>
                  <a:pt x="185953" y="684657"/>
                </a:lnTo>
                <a:lnTo>
                  <a:pt x="241928" y="676088"/>
                </a:lnTo>
                <a:lnTo>
                  <a:pt x="283242" y="659290"/>
                </a:lnTo>
                <a:lnTo>
                  <a:pt x="319555" y="634763"/>
                </a:lnTo>
                <a:lnTo>
                  <a:pt x="349911" y="603640"/>
                </a:lnTo>
                <a:lnTo>
                  <a:pt x="373354" y="567054"/>
                </a:lnTo>
                <a:lnTo>
                  <a:pt x="862079" y="567054"/>
                </a:lnTo>
                <a:lnTo>
                  <a:pt x="886409" y="545417"/>
                </a:lnTo>
                <a:lnTo>
                  <a:pt x="911610" y="507628"/>
                </a:lnTo>
                <a:lnTo>
                  <a:pt x="926472" y="464075"/>
                </a:lnTo>
                <a:lnTo>
                  <a:pt x="929436" y="416560"/>
                </a:lnTo>
                <a:lnTo>
                  <a:pt x="918168" y="365939"/>
                </a:lnTo>
                <a:lnTo>
                  <a:pt x="893696" y="322128"/>
                </a:lnTo>
                <a:lnTo>
                  <a:pt x="858408" y="287181"/>
                </a:lnTo>
                <a:lnTo>
                  <a:pt x="814692" y="263152"/>
                </a:lnTo>
                <a:lnTo>
                  <a:pt x="764933" y="252095"/>
                </a:lnTo>
                <a:lnTo>
                  <a:pt x="766114" y="235712"/>
                </a:lnTo>
                <a:lnTo>
                  <a:pt x="765530" y="227457"/>
                </a:lnTo>
                <a:lnTo>
                  <a:pt x="754551" y="179798"/>
                </a:lnTo>
                <a:lnTo>
                  <a:pt x="730668" y="139101"/>
                </a:lnTo>
                <a:lnTo>
                  <a:pt x="699626" y="110489"/>
                </a:lnTo>
                <a:lnTo>
                  <a:pt x="513245" y="110489"/>
                </a:lnTo>
                <a:lnTo>
                  <a:pt x="484835" y="92130"/>
                </a:lnTo>
                <a:lnTo>
                  <a:pt x="477155" y="88773"/>
                </a:lnTo>
                <a:lnTo>
                  <a:pt x="289064" y="88773"/>
                </a:lnTo>
                <a:lnTo>
                  <a:pt x="262210" y="52345"/>
                </a:lnTo>
                <a:lnTo>
                  <a:pt x="226815" y="24336"/>
                </a:lnTo>
                <a:lnTo>
                  <a:pt x="184848" y="6351"/>
                </a:lnTo>
                <a:lnTo>
                  <a:pt x="138277" y="0"/>
                </a:lnTo>
                <a:close/>
              </a:path>
              <a:path w="929640" h="685165">
                <a:moveTo>
                  <a:pt x="862079" y="567054"/>
                </a:moveTo>
                <a:lnTo>
                  <a:pt x="373354" y="567054"/>
                </a:lnTo>
                <a:lnTo>
                  <a:pt x="397882" y="605313"/>
                </a:lnTo>
                <a:lnTo>
                  <a:pt x="431815" y="635000"/>
                </a:lnTo>
                <a:lnTo>
                  <a:pt x="472974" y="654208"/>
                </a:lnTo>
                <a:lnTo>
                  <a:pt x="519176" y="661035"/>
                </a:lnTo>
                <a:lnTo>
                  <a:pt x="522833" y="661035"/>
                </a:lnTo>
                <a:lnTo>
                  <a:pt x="569998" y="652658"/>
                </a:lnTo>
                <a:lnTo>
                  <a:pt x="605220" y="635650"/>
                </a:lnTo>
                <a:lnTo>
                  <a:pt x="634843" y="610951"/>
                </a:lnTo>
                <a:lnTo>
                  <a:pt x="657821" y="579882"/>
                </a:lnTo>
                <a:lnTo>
                  <a:pt x="844044" y="579882"/>
                </a:lnTo>
                <a:lnTo>
                  <a:pt x="852427" y="575639"/>
                </a:lnTo>
                <a:lnTo>
                  <a:pt x="862079" y="567054"/>
                </a:lnTo>
                <a:close/>
              </a:path>
              <a:path w="929640" h="685165">
                <a:moveTo>
                  <a:pt x="844044" y="579882"/>
                </a:moveTo>
                <a:lnTo>
                  <a:pt x="657821" y="579882"/>
                </a:lnTo>
                <a:lnTo>
                  <a:pt x="678984" y="591302"/>
                </a:lnTo>
                <a:lnTo>
                  <a:pt x="701828" y="599709"/>
                </a:lnTo>
                <a:lnTo>
                  <a:pt x="725971" y="604902"/>
                </a:lnTo>
                <a:lnTo>
                  <a:pt x="751027" y="606678"/>
                </a:lnTo>
                <a:lnTo>
                  <a:pt x="755459" y="606678"/>
                </a:lnTo>
                <a:lnTo>
                  <a:pt x="759891" y="606551"/>
                </a:lnTo>
                <a:lnTo>
                  <a:pt x="764362" y="606171"/>
                </a:lnTo>
                <a:lnTo>
                  <a:pt x="811225" y="596491"/>
                </a:lnTo>
                <a:lnTo>
                  <a:pt x="844044" y="579882"/>
                </a:lnTo>
                <a:close/>
              </a:path>
              <a:path w="929640" h="685165">
                <a:moveTo>
                  <a:pt x="606082" y="79628"/>
                </a:moveTo>
                <a:lnTo>
                  <a:pt x="602475" y="79628"/>
                </a:lnTo>
                <a:lnTo>
                  <a:pt x="598843" y="79756"/>
                </a:lnTo>
                <a:lnTo>
                  <a:pt x="551587" y="89725"/>
                </a:lnTo>
                <a:lnTo>
                  <a:pt x="513245" y="110489"/>
                </a:lnTo>
                <a:lnTo>
                  <a:pt x="699626" y="110489"/>
                </a:lnTo>
                <a:lnTo>
                  <a:pt x="696329" y="107451"/>
                </a:lnTo>
                <a:lnTo>
                  <a:pt x="653984" y="86932"/>
                </a:lnTo>
                <a:lnTo>
                  <a:pt x="606082" y="79628"/>
                </a:lnTo>
                <a:close/>
              </a:path>
              <a:path w="929640" h="685165">
                <a:moveTo>
                  <a:pt x="384987" y="67056"/>
                </a:moveTo>
                <a:lnTo>
                  <a:pt x="379577" y="67056"/>
                </a:lnTo>
                <a:lnTo>
                  <a:pt x="374142" y="67310"/>
                </a:lnTo>
                <a:lnTo>
                  <a:pt x="327104" y="74517"/>
                </a:lnTo>
                <a:lnTo>
                  <a:pt x="289064" y="88773"/>
                </a:lnTo>
                <a:lnTo>
                  <a:pt x="477155" y="88773"/>
                </a:lnTo>
                <a:lnTo>
                  <a:pt x="453621" y="78486"/>
                </a:lnTo>
                <a:lnTo>
                  <a:pt x="420154" y="69984"/>
                </a:lnTo>
                <a:lnTo>
                  <a:pt x="384987" y="67056"/>
                </a:lnTo>
                <a:close/>
              </a:path>
            </a:pathLst>
          </a:custGeom>
          <a:solidFill>
            <a:srgbClr val="97DAEC"/>
          </a:solidFill>
        </p:spPr>
        <p:txBody>
          <a:bodyPr wrap="square" lIns="0" tIns="0" rIns="0" bIns="0" rtlCol="0"/>
          <a:lstStyle/>
          <a:p>
            <a:pPr defTabSz="1825233"/>
            <a:endParaRPr sz="3600">
              <a:solidFill>
                <a:prstClr val="black"/>
              </a:solidFill>
            </a:endParaRPr>
          </a:p>
        </p:txBody>
      </p:sp>
      <p:grpSp>
        <p:nvGrpSpPr>
          <p:cNvPr id="6" name="object 6"/>
          <p:cNvGrpSpPr/>
          <p:nvPr/>
        </p:nvGrpSpPr>
        <p:grpSpPr>
          <a:xfrm>
            <a:off x="0" y="8845301"/>
            <a:ext cx="18288000" cy="1442720"/>
            <a:chOff x="0" y="4422635"/>
            <a:chExt cx="9144000" cy="721360"/>
          </a:xfrm>
        </p:grpSpPr>
        <p:sp>
          <p:nvSpPr>
            <p:cNvPr id="7" name="object 7"/>
            <p:cNvSpPr/>
            <p:nvPr/>
          </p:nvSpPr>
          <p:spPr>
            <a:xfrm>
              <a:off x="0" y="4560983"/>
              <a:ext cx="9144000" cy="582930"/>
            </a:xfrm>
            <a:custGeom>
              <a:avLst/>
              <a:gdLst/>
              <a:ahLst/>
              <a:cxnLst/>
              <a:rect l="l" t="t" r="r" b="b"/>
              <a:pathLst>
                <a:path w="9144000" h="582929">
                  <a:moveTo>
                    <a:pt x="0" y="0"/>
                  </a:moveTo>
                  <a:lnTo>
                    <a:pt x="0" y="582514"/>
                  </a:lnTo>
                  <a:lnTo>
                    <a:pt x="9143999" y="582514"/>
                  </a:lnTo>
                  <a:lnTo>
                    <a:pt x="9143999" y="440509"/>
                  </a:lnTo>
                  <a:lnTo>
                    <a:pt x="8201472" y="370321"/>
                  </a:lnTo>
                  <a:lnTo>
                    <a:pt x="6474764" y="272614"/>
                  </a:lnTo>
                  <a:lnTo>
                    <a:pt x="1210710" y="67787"/>
                  </a:lnTo>
                  <a:lnTo>
                    <a:pt x="0" y="0"/>
                  </a:lnTo>
                  <a:close/>
                </a:path>
              </a:pathLst>
            </a:custGeom>
            <a:solidFill>
              <a:srgbClr val="C2B8DB"/>
            </a:solidFill>
          </p:spPr>
          <p:txBody>
            <a:bodyPr wrap="square" lIns="0" tIns="0" rIns="0" bIns="0" rtlCol="0"/>
            <a:lstStyle/>
            <a:p>
              <a:pPr defTabSz="1825233"/>
              <a:endParaRPr sz="3600">
                <a:solidFill>
                  <a:prstClr val="black"/>
                </a:solidFill>
              </a:endParaRPr>
            </a:p>
          </p:txBody>
        </p:sp>
        <p:sp>
          <p:nvSpPr>
            <p:cNvPr id="8" name="object 8"/>
            <p:cNvSpPr/>
            <p:nvPr/>
          </p:nvSpPr>
          <p:spPr>
            <a:xfrm>
              <a:off x="0" y="4422635"/>
              <a:ext cx="9144000" cy="588010"/>
            </a:xfrm>
            <a:custGeom>
              <a:avLst/>
              <a:gdLst/>
              <a:ahLst/>
              <a:cxnLst/>
              <a:rect l="l" t="t" r="r" b="b"/>
              <a:pathLst>
                <a:path w="9144000" h="588010">
                  <a:moveTo>
                    <a:pt x="9143999" y="0"/>
                  </a:moveTo>
                  <a:lnTo>
                    <a:pt x="0" y="0"/>
                  </a:lnTo>
                  <a:lnTo>
                    <a:pt x="0" y="147403"/>
                  </a:lnTo>
                  <a:lnTo>
                    <a:pt x="1210710" y="215195"/>
                  </a:lnTo>
                  <a:lnTo>
                    <a:pt x="6474764" y="420024"/>
                  </a:lnTo>
                  <a:lnTo>
                    <a:pt x="8201472" y="517724"/>
                  </a:lnTo>
                  <a:lnTo>
                    <a:pt x="9143999" y="587925"/>
                  </a:lnTo>
                  <a:lnTo>
                    <a:pt x="9143999" y="0"/>
                  </a:lnTo>
                  <a:close/>
                </a:path>
              </a:pathLst>
            </a:custGeom>
            <a:solidFill>
              <a:srgbClr val="B3AAD2"/>
            </a:solidFill>
          </p:spPr>
          <p:txBody>
            <a:bodyPr wrap="square" lIns="0" tIns="0" rIns="0" bIns="0" rtlCol="0"/>
            <a:lstStyle/>
            <a:p>
              <a:pPr defTabSz="1825233"/>
              <a:endParaRPr sz="3600">
                <a:solidFill>
                  <a:prstClr val="black"/>
                </a:solidFill>
              </a:endParaRPr>
            </a:p>
          </p:txBody>
        </p:sp>
        <p:sp>
          <p:nvSpPr>
            <p:cNvPr id="9" name="object 9"/>
            <p:cNvSpPr/>
            <p:nvPr/>
          </p:nvSpPr>
          <p:spPr>
            <a:xfrm>
              <a:off x="0" y="4560983"/>
              <a:ext cx="9144000" cy="582930"/>
            </a:xfrm>
            <a:custGeom>
              <a:avLst/>
              <a:gdLst/>
              <a:ahLst/>
              <a:cxnLst/>
              <a:rect l="l" t="t" r="r" b="b"/>
              <a:pathLst>
                <a:path w="9144000" h="582929">
                  <a:moveTo>
                    <a:pt x="0" y="0"/>
                  </a:moveTo>
                  <a:lnTo>
                    <a:pt x="0" y="582515"/>
                  </a:lnTo>
                  <a:lnTo>
                    <a:pt x="9143999" y="582515"/>
                  </a:lnTo>
                  <a:lnTo>
                    <a:pt x="9143999" y="440522"/>
                  </a:lnTo>
                  <a:lnTo>
                    <a:pt x="8201472" y="370321"/>
                  </a:lnTo>
                  <a:lnTo>
                    <a:pt x="6474764" y="272616"/>
                  </a:lnTo>
                  <a:lnTo>
                    <a:pt x="1210710" y="67791"/>
                  </a:lnTo>
                  <a:lnTo>
                    <a:pt x="0" y="0"/>
                  </a:lnTo>
                  <a:close/>
                </a:path>
              </a:pathLst>
            </a:custGeom>
            <a:solidFill>
              <a:srgbClr val="C2B8DB"/>
            </a:solidFill>
          </p:spPr>
          <p:txBody>
            <a:bodyPr wrap="square" lIns="0" tIns="0" rIns="0" bIns="0" rtlCol="0"/>
            <a:lstStyle/>
            <a:p>
              <a:pPr defTabSz="1825233"/>
              <a:endParaRPr sz="3600">
                <a:solidFill>
                  <a:prstClr val="black"/>
                </a:solidFill>
              </a:endParaRPr>
            </a:p>
          </p:txBody>
        </p:sp>
      </p:grpSp>
      <p:sp>
        <p:nvSpPr>
          <p:cNvPr id="10" name="object 10"/>
          <p:cNvSpPr/>
          <p:nvPr/>
        </p:nvSpPr>
        <p:spPr>
          <a:xfrm>
            <a:off x="5103652" y="255302"/>
            <a:ext cx="6813551" cy="1273811"/>
          </a:xfrm>
          <a:custGeom>
            <a:avLst/>
            <a:gdLst/>
            <a:ahLst/>
            <a:cxnLst/>
            <a:rect l="l" t="t" r="r" b="b"/>
            <a:pathLst>
              <a:path w="3406775" h="636905">
                <a:moveTo>
                  <a:pt x="3300476" y="0"/>
                </a:moveTo>
                <a:lnTo>
                  <a:pt x="106044" y="0"/>
                </a:lnTo>
                <a:lnTo>
                  <a:pt x="64775" y="8336"/>
                </a:lnTo>
                <a:lnTo>
                  <a:pt x="31067" y="31067"/>
                </a:lnTo>
                <a:lnTo>
                  <a:pt x="8336" y="64775"/>
                </a:lnTo>
                <a:lnTo>
                  <a:pt x="0" y="106044"/>
                </a:lnTo>
                <a:lnTo>
                  <a:pt x="0" y="530478"/>
                </a:lnTo>
                <a:lnTo>
                  <a:pt x="8336" y="571748"/>
                </a:lnTo>
                <a:lnTo>
                  <a:pt x="31067" y="605456"/>
                </a:lnTo>
                <a:lnTo>
                  <a:pt x="64775" y="628187"/>
                </a:lnTo>
                <a:lnTo>
                  <a:pt x="106044" y="636524"/>
                </a:lnTo>
                <a:lnTo>
                  <a:pt x="3300476" y="636524"/>
                </a:lnTo>
                <a:lnTo>
                  <a:pt x="3341818" y="628187"/>
                </a:lnTo>
                <a:lnTo>
                  <a:pt x="3375564" y="605456"/>
                </a:lnTo>
                <a:lnTo>
                  <a:pt x="3398309" y="571748"/>
                </a:lnTo>
                <a:lnTo>
                  <a:pt x="3406648" y="530478"/>
                </a:lnTo>
                <a:lnTo>
                  <a:pt x="3406648" y="106044"/>
                </a:lnTo>
                <a:lnTo>
                  <a:pt x="3398309" y="64775"/>
                </a:lnTo>
                <a:lnTo>
                  <a:pt x="3375564" y="31067"/>
                </a:lnTo>
                <a:lnTo>
                  <a:pt x="3341818" y="8336"/>
                </a:lnTo>
                <a:lnTo>
                  <a:pt x="3300476" y="0"/>
                </a:lnTo>
                <a:close/>
              </a:path>
            </a:pathLst>
          </a:custGeom>
          <a:solidFill>
            <a:srgbClr val="FFFF00"/>
          </a:solidFill>
        </p:spPr>
        <p:txBody>
          <a:bodyPr wrap="square" lIns="0" tIns="0" rIns="0" bIns="0" rtlCol="0"/>
          <a:lstStyle/>
          <a:p>
            <a:pPr defTabSz="1825233"/>
            <a:endParaRPr sz="3600">
              <a:solidFill>
                <a:prstClr val="black"/>
              </a:solidFill>
            </a:endParaRPr>
          </a:p>
        </p:txBody>
      </p:sp>
      <p:sp>
        <p:nvSpPr>
          <p:cNvPr id="11" name="object 11"/>
          <p:cNvSpPr txBox="1">
            <a:spLocks noGrp="1"/>
          </p:cNvSpPr>
          <p:nvPr>
            <p:ph type="title"/>
          </p:nvPr>
        </p:nvSpPr>
        <p:spPr>
          <a:xfrm>
            <a:off x="5843302" y="287303"/>
            <a:ext cx="5336540" cy="1148081"/>
          </a:xfrm>
          <a:prstGeom prst="rect">
            <a:avLst/>
          </a:prstGeom>
        </p:spPr>
        <p:txBody>
          <a:bodyPr vert="horz" wrap="square" lIns="0" tIns="25344" rIns="0" bIns="0" rtlCol="0">
            <a:spAutoFit/>
          </a:bodyPr>
          <a:lstStyle/>
          <a:p>
            <a:pPr marL="25344">
              <a:spcBef>
                <a:spcPts val="200"/>
              </a:spcBef>
            </a:pPr>
            <a:r>
              <a:rPr sz="7200" dirty="0">
                <a:solidFill>
                  <a:srgbClr val="006FC0"/>
                </a:solidFill>
              </a:rPr>
              <a:t>Luyện </a:t>
            </a:r>
            <a:r>
              <a:rPr sz="7200" spc="-11" dirty="0">
                <a:solidFill>
                  <a:srgbClr val="006FC0"/>
                </a:solidFill>
              </a:rPr>
              <a:t>đọc</a:t>
            </a:r>
            <a:r>
              <a:rPr sz="7200" spc="-180" dirty="0">
                <a:solidFill>
                  <a:srgbClr val="006FC0"/>
                </a:solidFill>
              </a:rPr>
              <a:t> </a:t>
            </a:r>
            <a:r>
              <a:rPr sz="7200" dirty="0">
                <a:solidFill>
                  <a:srgbClr val="006FC0"/>
                </a:solidFill>
              </a:rPr>
              <a:t>lại</a:t>
            </a:r>
            <a:endParaRPr sz="7200"/>
          </a:p>
        </p:txBody>
      </p:sp>
      <p:sp>
        <p:nvSpPr>
          <p:cNvPr id="12" name="object 12"/>
          <p:cNvSpPr txBox="1"/>
          <p:nvPr/>
        </p:nvSpPr>
        <p:spPr>
          <a:xfrm>
            <a:off x="381000" y="2364125"/>
            <a:ext cx="17526000" cy="5841308"/>
          </a:xfrm>
          <a:prstGeom prst="rect">
            <a:avLst/>
          </a:prstGeom>
        </p:spPr>
        <p:txBody>
          <a:bodyPr vert="horz" wrap="square" lIns="0" tIns="24072" rIns="0" bIns="0" rtlCol="0">
            <a:spAutoFit/>
          </a:bodyPr>
          <a:lstStyle/>
          <a:p>
            <a:pPr lvl="0" algn="just"/>
            <a:r>
              <a:rPr lang="en-US" sz="5400" dirty="0">
                <a:solidFill>
                  <a:srgbClr val="00B0F0"/>
                </a:solidFill>
                <a:latin typeface="OpenSans"/>
              </a:rPr>
              <a:t>      </a:t>
            </a:r>
            <a:r>
              <a:rPr lang="vi-VN" sz="5400" dirty="0">
                <a:solidFill>
                  <a:srgbClr val="00B0F0"/>
                </a:solidFill>
                <a:latin typeface="OpenSans"/>
              </a:rPr>
              <a:t>Sáng hôm sau, Mai reo lên khi thấy trong chiếc bít tất treo ở đầu giường ló ra một cái đầu búp bê. Dốc ngược chiếc bít tất, em thấy không phải một mà là ba con búp bê: một búp bê trai bằng gỗ, một búp bê gái bằng vải và một cô bé búp bê mũm mĩm, nhỏ xíu, bằng giấy bồi. Có một mảnh giấy rơi ra. Bố đọc cho Mai nghe những chữ viết trên đó: “Ông già Nô-en tặng bé Mai.”.</a:t>
            </a:r>
          </a:p>
        </p:txBody>
      </p:sp>
      <p:sp>
        <p:nvSpPr>
          <p:cNvPr id="13" name="object 13"/>
          <p:cNvSpPr/>
          <p:nvPr/>
        </p:nvSpPr>
        <p:spPr>
          <a:xfrm>
            <a:off x="16171934" y="7749225"/>
            <a:ext cx="2385662" cy="2745486"/>
          </a:xfrm>
          <a:prstGeom prst="rect">
            <a:avLst/>
          </a:prstGeom>
          <a:blipFill>
            <a:blip r:embed="rId2" cstate="print"/>
            <a:stretch>
              <a:fillRect/>
            </a:stretch>
          </a:blipFill>
        </p:spPr>
        <p:txBody>
          <a:bodyPr wrap="square" lIns="0" tIns="0" rIns="0" bIns="0" rtlCol="0"/>
          <a:lstStyle/>
          <a:p>
            <a:pPr defTabSz="1825233"/>
            <a:endParaRPr sz="3600">
              <a:solidFill>
                <a:prstClr val="black"/>
              </a:solidFill>
            </a:endParaRPr>
          </a:p>
        </p:txBody>
      </p:sp>
      <p:sp>
        <p:nvSpPr>
          <p:cNvPr id="14" name="object 14"/>
          <p:cNvSpPr/>
          <p:nvPr/>
        </p:nvSpPr>
        <p:spPr>
          <a:xfrm>
            <a:off x="23" y="8368599"/>
            <a:ext cx="2636798" cy="1918398"/>
          </a:xfrm>
          <a:prstGeom prst="rect">
            <a:avLst/>
          </a:prstGeom>
          <a:blipFill>
            <a:blip r:embed="rId3" cstate="print"/>
            <a:stretch>
              <a:fillRect/>
            </a:stretch>
          </a:blipFill>
        </p:spPr>
        <p:txBody>
          <a:bodyPr wrap="square" lIns="0" tIns="0" rIns="0" bIns="0" rtlCol="0"/>
          <a:lstStyle/>
          <a:p>
            <a:pPr defTabSz="1825233"/>
            <a:endParaRPr sz="3600">
              <a:solidFill>
                <a:prstClr val="black"/>
              </a:solidFill>
            </a:endParaRPr>
          </a:p>
        </p:txBody>
      </p:sp>
    </p:spTree>
    <p:extLst>
      <p:ext uri="{BB962C8B-B14F-4D97-AF65-F5344CB8AC3E}">
        <p14:creationId xmlns:p14="http://schemas.microsoft.com/office/powerpoint/2010/main" val="3580590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EB10DC14-3968-881F-5C89-D0C77B47AA73}"/>
              </a:ext>
            </a:extLst>
          </p:cNvPr>
          <p:cNvSpPr/>
          <p:nvPr/>
        </p:nvSpPr>
        <p:spPr>
          <a:xfrm>
            <a:off x="28" y="2155194"/>
            <a:ext cx="16895957" cy="489330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278" tIns="45639" rIns="91278" bIns="45639" rtlCol="0" anchor="ctr"/>
          <a:lstStyle/>
          <a:p>
            <a:pPr algn="ctr" defTabSz="912753"/>
            <a:endParaRPr lang="en-US">
              <a:solidFill>
                <a:prstClr val="white"/>
              </a:solidFill>
            </a:endParaRPr>
          </a:p>
        </p:txBody>
      </p:sp>
      <p:sp>
        <p:nvSpPr>
          <p:cNvPr id="16" name="TextBox 15">
            <a:extLst>
              <a:ext uri="{FF2B5EF4-FFF2-40B4-BE49-F238E27FC236}">
                <a16:creationId xmlns:a16="http://schemas.microsoft.com/office/drawing/2014/main" xmlns="" id="{4C0C08C0-924C-11E6-26F3-2B93CDFE3EBC}"/>
              </a:ext>
            </a:extLst>
          </p:cNvPr>
          <p:cNvSpPr txBox="1"/>
          <p:nvPr/>
        </p:nvSpPr>
        <p:spPr>
          <a:xfrm>
            <a:off x="1483943" y="477255"/>
            <a:ext cx="9909332" cy="1532325"/>
          </a:xfrm>
          <a:prstGeom prst="roundRect">
            <a:avLst/>
          </a:prstGeom>
          <a:noFill/>
        </p:spPr>
        <p:txBody>
          <a:bodyPr wrap="square" lIns="91278" tIns="45639" rIns="91278" bIns="45639" rtlCol="0">
            <a:spAutoFit/>
          </a:bodyPr>
          <a:lstStyle/>
          <a:p>
            <a:pPr defTabSz="912753">
              <a:lnSpc>
                <a:spcPct val="150000"/>
              </a:lnSpc>
            </a:pPr>
            <a:r>
              <a:rPr lang="en-US" sz="5600" b="1">
                <a:solidFill>
                  <a:srgbClr val="FF0000"/>
                </a:solidFill>
                <a:latin typeface="Arial" panose="020B0604020202020204" pitchFamily="34" charset="0"/>
                <a:cs typeface="Arial" panose="020B0604020202020204" pitchFamily="34" charset="0"/>
              </a:rPr>
              <a:t>LUYỆN TẬP </a:t>
            </a:r>
          </a:p>
        </p:txBody>
      </p:sp>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2"/>
          <a:srcRect/>
          <a:stretch>
            <a:fillRect/>
          </a:stretch>
        </p:blipFill>
        <p:spPr>
          <a:xfrm rot="696707">
            <a:off x="16353818" y="4610111"/>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3"/>
          <a:srcRect/>
          <a:stretch>
            <a:fillRect/>
          </a:stretch>
        </p:blipFill>
        <p:spPr>
          <a:xfrm rot="1035742">
            <a:off x="16227866" y="2442519"/>
            <a:ext cx="1562420"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xmlns="" id="{625F4580-C39A-0F0E-092D-C27F3A18DD41}"/>
              </a:ext>
            </a:extLst>
          </p:cNvPr>
          <p:cNvSpPr txBox="1"/>
          <p:nvPr/>
        </p:nvSpPr>
        <p:spPr>
          <a:xfrm>
            <a:off x="457228" y="2237895"/>
            <a:ext cx="15626744" cy="1200329"/>
          </a:xfrm>
          <a:prstGeom prst="rect">
            <a:avLst/>
          </a:prstGeom>
          <a:noFill/>
        </p:spPr>
        <p:txBody>
          <a:bodyPr wrap="square" lIns="91278" tIns="45639" rIns="91278" bIns="45639" rtlCol="0">
            <a:spAutoFit/>
          </a:bodyPr>
          <a:lstStyle/>
          <a:p>
            <a:pPr defTabSz="912753">
              <a:lnSpc>
                <a:spcPct val="150000"/>
              </a:lnSpc>
            </a:pPr>
            <a:r>
              <a:rPr lang="en-US" sz="4800" dirty="0">
                <a:solidFill>
                  <a:srgbClr val="000000"/>
                </a:solidFill>
                <a:latin typeface="OpenSans"/>
              </a:rPr>
              <a:t>1.</a:t>
            </a:r>
            <a:r>
              <a:rPr lang="vi-VN" sz="4400" dirty="0">
                <a:solidFill>
                  <a:srgbClr val="000000"/>
                </a:solidFill>
                <a:latin typeface="OpenSans"/>
              </a:rPr>
              <a:t>Tìm thêm ít nhất 3 từ ngữ cho mỗi nhóm t</a:t>
            </a:r>
            <a:r>
              <a:rPr lang="en-US" sz="4400" dirty="0">
                <a:solidFill>
                  <a:srgbClr val="000000"/>
                </a:solidFill>
                <a:latin typeface="OpenSans"/>
              </a:rPr>
              <a:t>ừ </a:t>
            </a:r>
            <a:r>
              <a:rPr lang="vi-VN" sz="4400" dirty="0">
                <a:solidFill>
                  <a:srgbClr val="000000"/>
                </a:solidFill>
                <a:latin typeface="OpenSans"/>
              </a:rPr>
              <a:t>ngữ dưới đâ</a:t>
            </a:r>
            <a:r>
              <a:rPr lang="en-US" sz="4400" dirty="0">
                <a:solidFill>
                  <a:srgbClr val="000000"/>
                </a:solidFill>
                <a:latin typeface="OpenSans"/>
              </a:rPr>
              <a:t>y ?</a:t>
            </a:r>
            <a:endParaRPr lang="en-US" sz="4400" b="1" dirty="0">
              <a:solidFill>
                <a:prstClr val="black"/>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xmlns="" id="{71C4EEE6-F849-1E8D-1A19-24069AC12D46}"/>
              </a:ext>
            </a:extLst>
          </p:cNvPr>
          <p:cNvSpPr txBox="1"/>
          <p:nvPr/>
        </p:nvSpPr>
        <p:spPr>
          <a:xfrm>
            <a:off x="1422925" y="3854153"/>
            <a:ext cx="13403921" cy="2308325"/>
          </a:xfrm>
          <a:prstGeom prst="rect">
            <a:avLst/>
          </a:prstGeom>
          <a:noFill/>
        </p:spPr>
        <p:txBody>
          <a:bodyPr wrap="square" lIns="91278" tIns="45639" rIns="91278" bIns="45639" rtlCol="0">
            <a:spAutoFit/>
          </a:bodyPr>
          <a:lstStyle/>
          <a:p>
            <a:pPr algn="just"/>
            <a:r>
              <a:rPr lang="vi-VN" sz="4800" dirty="0">
                <a:solidFill>
                  <a:srgbClr val="000000"/>
                </a:solidFill>
                <a:latin typeface="OpenSans"/>
              </a:rPr>
              <a:t>a) Chỉ người thân trong gia đình: bố,... </a:t>
            </a:r>
          </a:p>
          <a:p>
            <a:pPr algn="just"/>
            <a:r>
              <a:rPr lang="vi-VN" sz="4800" dirty="0">
                <a:solidFill>
                  <a:srgbClr val="000000"/>
                </a:solidFill>
                <a:latin typeface="OpenSans"/>
              </a:rPr>
              <a:t>b) Chỉ đồ dùng trong nhà: tủ,...</a:t>
            </a:r>
          </a:p>
          <a:p>
            <a:pPr algn="just"/>
            <a:r>
              <a:rPr lang="vi-VN" sz="4800" dirty="0">
                <a:solidFill>
                  <a:srgbClr val="000000"/>
                </a:solidFill>
                <a:latin typeface="OpenSans"/>
              </a:rPr>
              <a:t>c) Chỉ tình cảm gia đình: yêu thương,...</a:t>
            </a:r>
          </a:p>
        </p:txBody>
      </p:sp>
      <p:pic>
        <p:nvPicPr>
          <p:cNvPr id="17" name="Picture 15">
            <a:extLst>
              <a:ext uri="{FF2B5EF4-FFF2-40B4-BE49-F238E27FC236}">
                <a16:creationId xmlns:a16="http://schemas.microsoft.com/office/drawing/2014/main" xmlns="" id="{324F4D69-2D06-BA03-AADF-17E8FAB4D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10028" y="6463903"/>
            <a:ext cx="9893933" cy="4068881"/>
          </a:xfrm>
          <a:prstGeom prst="rect">
            <a:avLst/>
          </a:prstGeom>
        </p:spPr>
      </p:pic>
    </p:spTree>
    <p:extLst>
      <p:ext uri="{BB962C8B-B14F-4D97-AF65-F5344CB8AC3E}">
        <p14:creationId xmlns:p14="http://schemas.microsoft.com/office/powerpoint/2010/main" val="17353622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1600200"/>
            <a:ext cx="16916400" cy="1919205"/>
          </a:xfrm>
          <a:prstGeom prst="rect">
            <a:avLst/>
          </a:prstGeom>
        </p:spPr>
        <p:txBody>
          <a:bodyPr wrap="square" lIns="163284" tIns="81642" rIns="163284" bIns="81642">
            <a:spAutoFit/>
          </a:bodyPr>
          <a:lstStyle/>
          <a:p>
            <a:r>
              <a:rPr lang="vi-VN" sz="5700" b="1" dirty="0">
                <a:cs typeface="Times New Roman" pitchFamily="18" charset="0"/>
              </a:rPr>
              <a:t>1</a:t>
            </a:r>
            <a:r>
              <a:rPr lang="en-US" sz="5700" b="1" dirty="0">
                <a:cs typeface="Times New Roman" pitchFamily="18" charset="0"/>
              </a:rPr>
              <a:t>. </a:t>
            </a:r>
            <a:r>
              <a:rPr lang="vi-VN" sz="5700" b="1" dirty="0">
                <a:cs typeface="Times New Roman" pitchFamily="18" charset="0"/>
              </a:rPr>
              <a:t>Tìm thêm ít nhất 3 từ ngữ cho mỗi nhóm từ dưới đây:</a:t>
            </a:r>
          </a:p>
        </p:txBody>
      </p:sp>
      <p:graphicFrame>
        <p:nvGraphicFramePr>
          <p:cNvPr id="4" name="Table 3"/>
          <p:cNvGraphicFramePr>
            <a:graphicFrameLocks noGrp="1"/>
          </p:cNvGraphicFramePr>
          <p:nvPr>
            <p:extLst>
              <p:ext uri="{D42A27DB-BD31-4B8C-83A1-F6EECF244321}">
                <p14:modId xmlns:p14="http://schemas.microsoft.com/office/powerpoint/2010/main" val="1525880469"/>
              </p:ext>
            </p:extLst>
          </p:nvPr>
        </p:nvGraphicFramePr>
        <p:xfrm>
          <a:off x="457200" y="3429001"/>
          <a:ext cx="16916400" cy="6289844"/>
        </p:xfrm>
        <a:graphic>
          <a:graphicData uri="http://schemas.openxmlformats.org/drawingml/2006/table">
            <a:tbl>
              <a:tblPr firstRow="1" bandRow="1">
                <a:tableStyleId>{5C22544A-7EE6-4342-B048-85BDC9FD1C3A}</a:tableStyleId>
              </a:tblPr>
              <a:tblGrid>
                <a:gridCol w="5638800"/>
                <a:gridCol w="5638800"/>
                <a:gridCol w="5638800"/>
              </a:tblGrid>
              <a:tr h="1626404">
                <a:tc>
                  <a:txBody>
                    <a:bodyPr/>
                    <a:lstStyle/>
                    <a:p>
                      <a:pPr algn="just"/>
                      <a:r>
                        <a:rPr lang="vi-VN" sz="3600" dirty="0" smtClean="0">
                          <a:cs typeface="Times New Roman" pitchFamily="18" charset="0"/>
                        </a:rPr>
                        <a:t>a) Chỉ người thân trong gia đình</a:t>
                      </a:r>
                      <a:endParaRPr lang="en-US" sz="3600" dirty="0"/>
                    </a:p>
                  </a:txBody>
                  <a:tcPr marL="182880" marR="182880" marT="68580" marB="68580">
                    <a:solidFill>
                      <a:schemeClr val="accent5"/>
                    </a:solidFill>
                  </a:tcPr>
                </a:tc>
                <a:tc>
                  <a:txBody>
                    <a:bodyPr/>
                    <a:lstStyle/>
                    <a:p>
                      <a:r>
                        <a:rPr lang="vi-VN" sz="3600" dirty="0" smtClean="0">
                          <a:cs typeface="Times New Roman" pitchFamily="18" charset="0"/>
                        </a:rPr>
                        <a:t>b) Chỉ đồ dùng trong nhà</a:t>
                      </a:r>
                      <a:endParaRPr lang="en-US" sz="3600" dirty="0"/>
                    </a:p>
                  </a:txBody>
                  <a:tcPr marL="182880" marR="182880" marT="68580" marB="68580">
                    <a:solidFill>
                      <a:schemeClr val="accent6"/>
                    </a:solidFill>
                  </a:tcPr>
                </a:tc>
                <a:tc>
                  <a:txBody>
                    <a:bodyPr/>
                    <a:lstStyle/>
                    <a:p>
                      <a:r>
                        <a:rPr lang="vi-VN" sz="3600" dirty="0" smtClean="0">
                          <a:cs typeface="Times New Roman" pitchFamily="18" charset="0"/>
                        </a:rPr>
                        <a:t>c) Chỉ tình cảm gia đình</a:t>
                      </a:r>
                      <a:endParaRPr lang="en-US" sz="3600" dirty="0"/>
                    </a:p>
                  </a:txBody>
                  <a:tcPr marL="182880" marR="182880" marT="68580" marB="68580">
                    <a:solidFill>
                      <a:schemeClr val="accent2">
                        <a:lumMod val="75000"/>
                      </a:schemeClr>
                    </a:solidFill>
                  </a:tcPr>
                </a:tc>
              </a:tr>
              <a:tr h="4663440">
                <a:tc>
                  <a:txBody>
                    <a:bodyPr/>
                    <a:lstStyle/>
                    <a:p>
                      <a:endParaRPr lang="en-US" sz="2700" dirty="0"/>
                    </a:p>
                  </a:txBody>
                  <a:tcPr marL="182880" marR="182880" marT="68580" marB="68580">
                    <a:solidFill>
                      <a:schemeClr val="accent5"/>
                    </a:solidFill>
                  </a:tcPr>
                </a:tc>
                <a:tc>
                  <a:txBody>
                    <a:bodyPr/>
                    <a:lstStyle/>
                    <a:p>
                      <a:endParaRPr lang="en-US" sz="2700" dirty="0"/>
                    </a:p>
                  </a:txBody>
                  <a:tcPr marL="182880" marR="182880" marT="68580" marB="68580">
                    <a:solidFill>
                      <a:schemeClr val="accent6"/>
                    </a:solidFill>
                  </a:tcPr>
                </a:tc>
                <a:tc>
                  <a:txBody>
                    <a:bodyPr/>
                    <a:lstStyle/>
                    <a:p>
                      <a:endParaRPr lang="en-US" sz="2700" dirty="0" smtClean="0"/>
                    </a:p>
                    <a:p>
                      <a:endParaRPr lang="en-US" sz="2700" dirty="0" smtClean="0"/>
                    </a:p>
                    <a:p>
                      <a:endParaRPr lang="en-US" sz="2700" dirty="0" smtClean="0"/>
                    </a:p>
                    <a:p>
                      <a:endParaRPr lang="en-US" sz="2700" dirty="0" smtClean="0"/>
                    </a:p>
                    <a:p>
                      <a:endParaRPr lang="en-US" sz="2700" dirty="0" smtClean="0"/>
                    </a:p>
                    <a:p>
                      <a:endParaRPr lang="en-US" sz="2700" dirty="0" smtClean="0"/>
                    </a:p>
                    <a:p>
                      <a:endParaRPr lang="en-US" sz="2700" dirty="0" smtClean="0"/>
                    </a:p>
                    <a:p>
                      <a:endParaRPr lang="en-US" sz="2700" dirty="0" smtClean="0"/>
                    </a:p>
                    <a:p>
                      <a:endParaRPr lang="en-US" sz="2700" dirty="0" smtClean="0"/>
                    </a:p>
                    <a:p>
                      <a:endParaRPr lang="en-US" sz="2700" dirty="0" smtClean="0"/>
                    </a:p>
                    <a:p>
                      <a:endParaRPr lang="en-US" sz="2700" dirty="0"/>
                    </a:p>
                  </a:txBody>
                  <a:tcPr marL="182880" marR="182880" marT="68580" marB="68580">
                    <a:solidFill>
                      <a:schemeClr val="accent2">
                        <a:lumMod val="75000"/>
                      </a:schemeClr>
                    </a:solidFill>
                  </a:tcPr>
                </a:tc>
              </a:tr>
            </a:tbl>
          </a:graphicData>
        </a:graphic>
      </p:graphicFrame>
    </p:spTree>
    <p:extLst>
      <p:ext uri="{BB962C8B-B14F-4D97-AF65-F5344CB8AC3E}">
        <p14:creationId xmlns:p14="http://schemas.microsoft.com/office/powerpoint/2010/main" val="2071427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104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2F247FB0-0594-F1BF-D76A-2C496687F6F7}"/>
              </a:ext>
            </a:extLst>
          </p:cNvPr>
          <p:cNvSpPr/>
          <p:nvPr/>
        </p:nvSpPr>
        <p:spPr>
          <a:xfrm>
            <a:off x="1502229" y="571506"/>
            <a:ext cx="15849600" cy="60257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278" tIns="45639" rIns="91278" bIns="45639" rtlCol="0" anchor="ctr"/>
          <a:lstStyle/>
          <a:p>
            <a:pPr algn="ctr" defTabSz="912753"/>
            <a:endParaRPr lang="en-US">
              <a:solidFill>
                <a:prstClr val="white"/>
              </a:solidFill>
            </a:endParaRPr>
          </a:p>
        </p:txBody>
      </p:sp>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50695" y="8039100"/>
            <a:ext cx="4115148" cy="2247900"/>
          </a:xfrm>
          <a:prstGeom prst="rect">
            <a:avLst/>
          </a:prstGeom>
        </p:spPr>
      </p:pic>
      <p:sp>
        <p:nvSpPr>
          <p:cNvPr id="16" name="TextBox 15">
            <a:extLst>
              <a:ext uri="{FF2B5EF4-FFF2-40B4-BE49-F238E27FC236}">
                <a16:creationId xmlns:a16="http://schemas.microsoft.com/office/drawing/2014/main" xmlns="" id="{834275A4-64B1-5406-1A9D-6966114D8E5B}"/>
              </a:ext>
            </a:extLst>
          </p:cNvPr>
          <p:cNvSpPr txBox="1"/>
          <p:nvPr/>
        </p:nvSpPr>
        <p:spPr>
          <a:xfrm>
            <a:off x="2133600" y="1181100"/>
            <a:ext cx="15087600" cy="3416156"/>
          </a:xfrm>
          <a:prstGeom prst="rect">
            <a:avLst/>
          </a:prstGeom>
          <a:noFill/>
        </p:spPr>
        <p:txBody>
          <a:bodyPr wrap="square" lIns="91278" tIns="45639" rIns="91278" bIns="45639">
            <a:spAutoFit/>
          </a:bodyPr>
          <a:lstStyle/>
          <a:p>
            <a:pPr algn="just"/>
            <a:r>
              <a:rPr lang="vi-VN" sz="4500" dirty="0">
                <a:solidFill>
                  <a:prstClr val="black"/>
                </a:solidFill>
              </a:rPr>
              <a:t> </a:t>
            </a:r>
            <a:r>
              <a:rPr lang="vi-VN" sz="5400" dirty="0">
                <a:solidFill>
                  <a:prstClr val="black"/>
                </a:solidFill>
              </a:rPr>
              <a:t>2</a:t>
            </a:r>
            <a:r>
              <a:rPr lang="en-US" sz="5400" dirty="0">
                <a:solidFill>
                  <a:prstClr val="black"/>
                </a:solidFill>
              </a:rPr>
              <a:t>.</a:t>
            </a:r>
            <a:r>
              <a:rPr lang="vi-VN" sz="5400" dirty="0">
                <a:solidFill>
                  <a:prstClr val="black"/>
                </a:solidFill>
              </a:rPr>
              <a:t> </a:t>
            </a:r>
            <a:r>
              <a:rPr lang="vi-VN" sz="5400" b="1" dirty="0">
                <a:solidFill>
                  <a:srgbClr val="000000"/>
                </a:solidFill>
                <a:latin typeface="OpenSans"/>
              </a:rPr>
              <a:t>Đặt câu nói về hoạt động của mỗi người trong câu chuyện </a:t>
            </a:r>
            <a:r>
              <a:rPr lang="vi-VN" sz="5400" b="1" i="1" dirty="0">
                <a:solidFill>
                  <a:srgbClr val="000000"/>
                </a:solidFill>
                <a:latin typeface="OpenSans"/>
              </a:rPr>
              <a:t>Ba con búp bê</a:t>
            </a:r>
            <a:r>
              <a:rPr lang="vi-VN" sz="5400" b="1" dirty="0">
                <a:solidFill>
                  <a:srgbClr val="000000"/>
                </a:solidFill>
                <a:latin typeface="OpenSans"/>
              </a:rPr>
              <a:t>. Cho biết câu đó thuộc mẫu câu nào (</a:t>
            </a:r>
            <a:r>
              <a:rPr lang="vi-VN" sz="5400" b="1" i="1" dirty="0">
                <a:solidFill>
                  <a:srgbClr val="000000"/>
                </a:solidFill>
                <a:latin typeface="OpenSans"/>
              </a:rPr>
              <a:t>Ai là gì?, Ai làm gì?, Ai thế nào</a:t>
            </a:r>
            <a:r>
              <a:rPr lang="vi-VN" sz="5400" b="1" i="1" dirty="0" smtClean="0">
                <a:solidFill>
                  <a:srgbClr val="000000"/>
                </a:solidFill>
                <a:latin typeface="OpenSans"/>
              </a:rPr>
              <a:t>?</a:t>
            </a:r>
            <a:r>
              <a:rPr lang="vi-VN" sz="5400" b="1" dirty="0" smtClean="0">
                <a:solidFill>
                  <a:srgbClr val="000000"/>
                </a:solidFill>
                <a:latin typeface="OpenSans"/>
              </a:rPr>
              <a:t>).</a:t>
            </a:r>
            <a:endParaRPr lang="vi-VN" sz="5400" dirty="0">
              <a:solidFill>
                <a:srgbClr val="000000"/>
              </a:solidFill>
              <a:latin typeface="OpenSans"/>
            </a:endParaRPr>
          </a:p>
        </p:txBody>
      </p:sp>
      <p:pic>
        <p:nvPicPr>
          <p:cNvPr id="21" name="Picture 7">
            <a:extLst>
              <a:ext uri="{FF2B5EF4-FFF2-40B4-BE49-F238E27FC236}">
                <a16:creationId xmlns:a16="http://schemas.microsoft.com/office/drawing/2014/main" xmlns="" id="{6E349DD0-0AB8-19EE-20A8-8EB7819A6DC4}"/>
              </a:ext>
            </a:extLst>
          </p:cNvPr>
          <p:cNvPicPr>
            <a:picLocks noChangeAspect="1"/>
          </p:cNvPicPr>
          <p:nvPr/>
        </p:nvPicPr>
        <p:blipFill>
          <a:blip r:embed="rId4"/>
          <a:srcRect/>
          <a:stretch>
            <a:fillRect/>
          </a:stretch>
        </p:blipFill>
        <p:spPr>
          <a:xfrm rot="1035742">
            <a:off x="-204084" y="204639"/>
            <a:ext cx="1562420" cy="1206969"/>
          </a:xfrm>
          <a:prstGeom prst="rect">
            <a:avLst/>
          </a:prstGeom>
        </p:spPr>
      </p:pic>
      <p:pic>
        <p:nvPicPr>
          <p:cNvPr id="22" name="Picture 2">
            <a:extLst>
              <a:ext uri="{FF2B5EF4-FFF2-40B4-BE49-F238E27FC236}">
                <a16:creationId xmlns:a16="http://schemas.microsoft.com/office/drawing/2014/main" xmlns="" id="{AD459B10-8CA5-9906-3548-3397D03BCC53}"/>
              </a:ext>
            </a:extLst>
          </p:cNvPr>
          <p:cNvPicPr>
            <a:picLocks noChangeAspect="1"/>
          </p:cNvPicPr>
          <p:nvPr/>
        </p:nvPicPr>
        <p:blipFill>
          <a:blip r:embed="rId5"/>
          <a:srcRect/>
          <a:stretch>
            <a:fillRect/>
          </a:stretch>
        </p:blipFill>
        <p:spPr>
          <a:xfrm rot="696707">
            <a:off x="16690742" y="3268693"/>
            <a:ext cx="1717964" cy="1717964"/>
          </a:xfrm>
          <a:prstGeom prst="rect">
            <a:avLst/>
          </a:prstGeom>
        </p:spPr>
      </p:pic>
      <p:pic>
        <p:nvPicPr>
          <p:cNvPr id="23" name="Picture 15">
            <a:extLst>
              <a:ext uri="{FF2B5EF4-FFF2-40B4-BE49-F238E27FC236}">
                <a16:creationId xmlns:a16="http://schemas.microsoft.com/office/drawing/2014/main" xmlns="" id="{97F6CFD9-F524-3584-AE6F-736322AD5B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72348" y="6597298"/>
            <a:ext cx="9296400" cy="3823145"/>
          </a:xfrm>
          <a:prstGeom prst="rect">
            <a:avLst/>
          </a:prstGeom>
        </p:spPr>
      </p:pic>
    </p:spTree>
    <p:extLst>
      <p:ext uri="{BB962C8B-B14F-4D97-AF65-F5344CB8AC3E}">
        <p14:creationId xmlns:p14="http://schemas.microsoft.com/office/powerpoint/2010/main" val="27601792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362932" y="680849"/>
            <a:ext cx="1617980" cy="1291590"/>
          </a:xfrm>
          <a:custGeom>
            <a:avLst/>
            <a:gdLst/>
            <a:ahLst/>
            <a:cxnLst/>
            <a:rect l="l" t="t" r="r" b="b"/>
            <a:pathLst>
              <a:path w="808990" h="645794">
                <a:moveTo>
                  <a:pt x="302767" y="0"/>
                </a:moveTo>
                <a:lnTo>
                  <a:pt x="259603" y="5786"/>
                </a:lnTo>
                <a:lnTo>
                  <a:pt x="220805" y="22116"/>
                </a:lnTo>
                <a:lnTo>
                  <a:pt x="187928" y="47450"/>
                </a:lnTo>
                <a:lnTo>
                  <a:pt x="162522" y="80245"/>
                </a:lnTo>
                <a:lnTo>
                  <a:pt x="146140" y="118959"/>
                </a:lnTo>
                <a:lnTo>
                  <a:pt x="140334" y="162051"/>
                </a:lnTo>
                <a:lnTo>
                  <a:pt x="140702" y="172452"/>
                </a:lnTo>
                <a:lnTo>
                  <a:pt x="141747" y="182673"/>
                </a:lnTo>
                <a:lnTo>
                  <a:pt x="143388" y="192680"/>
                </a:lnTo>
                <a:lnTo>
                  <a:pt x="145541" y="202437"/>
                </a:lnTo>
                <a:lnTo>
                  <a:pt x="140334" y="202437"/>
                </a:lnTo>
                <a:lnTo>
                  <a:pt x="95942" y="209583"/>
                </a:lnTo>
                <a:lnTo>
                  <a:pt x="57415" y="229487"/>
                </a:lnTo>
                <a:lnTo>
                  <a:pt x="27049" y="259853"/>
                </a:lnTo>
                <a:lnTo>
                  <a:pt x="7145" y="298380"/>
                </a:lnTo>
                <a:lnTo>
                  <a:pt x="0" y="342773"/>
                </a:lnTo>
                <a:lnTo>
                  <a:pt x="9112" y="392793"/>
                </a:lnTo>
                <a:lnTo>
                  <a:pt x="34226" y="434895"/>
                </a:lnTo>
                <a:lnTo>
                  <a:pt x="72008" y="465734"/>
                </a:lnTo>
                <a:lnTo>
                  <a:pt x="119125" y="481964"/>
                </a:lnTo>
                <a:lnTo>
                  <a:pt x="119125" y="483615"/>
                </a:lnTo>
                <a:lnTo>
                  <a:pt x="124903" y="526698"/>
                </a:lnTo>
                <a:lnTo>
                  <a:pt x="141214" y="565389"/>
                </a:lnTo>
                <a:lnTo>
                  <a:pt x="166528" y="598154"/>
                </a:lnTo>
                <a:lnTo>
                  <a:pt x="199314" y="623457"/>
                </a:lnTo>
                <a:lnTo>
                  <a:pt x="238041" y="639764"/>
                </a:lnTo>
                <a:lnTo>
                  <a:pt x="281177" y="645540"/>
                </a:lnTo>
                <a:lnTo>
                  <a:pt x="320565" y="640711"/>
                </a:lnTo>
                <a:lnTo>
                  <a:pt x="356441" y="626998"/>
                </a:lnTo>
                <a:lnTo>
                  <a:pt x="387673" y="605571"/>
                </a:lnTo>
                <a:lnTo>
                  <a:pt x="413130" y="577595"/>
                </a:lnTo>
                <a:lnTo>
                  <a:pt x="432236" y="597066"/>
                </a:lnTo>
                <a:lnTo>
                  <a:pt x="455294" y="611917"/>
                </a:lnTo>
                <a:lnTo>
                  <a:pt x="481496" y="621387"/>
                </a:lnTo>
                <a:lnTo>
                  <a:pt x="510031" y="624713"/>
                </a:lnTo>
                <a:lnTo>
                  <a:pt x="556355" y="615709"/>
                </a:lnTo>
                <a:lnTo>
                  <a:pt x="594677" y="591073"/>
                </a:lnTo>
                <a:lnTo>
                  <a:pt x="621474" y="554364"/>
                </a:lnTo>
                <a:lnTo>
                  <a:pt x="633221" y="509142"/>
                </a:lnTo>
                <a:lnTo>
                  <a:pt x="645290" y="514183"/>
                </a:lnTo>
                <a:lnTo>
                  <a:pt x="658145" y="517842"/>
                </a:lnTo>
                <a:lnTo>
                  <a:pt x="671619" y="520072"/>
                </a:lnTo>
                <a:lnTo>
                  <a:pt x="685545" y="520826"/>
                </a:lnTo>
                <a:lnTo>
                  <a:pt x="733512" y="511133"/>
                </a:lnTo>
                <a:lnTo>
                  <a:pt x="772667" y="484711"/>
                </a:lnTo>
                <a:lnTo>
                  <a:pt x="799060" y="445549"/>
                </a:lnTo>
                <a:lnTo>
                  <a:pt x="808735" y="397637"/>
                </a:lnTo>
                <a:lnTo>
                  <a:pt x="800897" y="354381"/>
                </a:lnTo>
                <a:lnTo>
                  <a:pt x="779271" y="317817"/>
                </a:lnTo>
                <a:lnTo>
                  <a:pt x="746692" y="290873"/>
                </a:lnTo>
                <a:lnTo>
                  <a:pt x="705992" y="276478"/>
                </a:lnTo>
                <a:lnTo>
                  <a:pt x="708146" y="266660"/>
                </a:lnTo>
                <a:lnTo>
                  <a:pt x="709787" y="256508"/>
                </a:lnTo>
                <a:lnTo>
                  <a:pt x="710832" y="246118"/>
                </a:lnTo>
                <a:lnTo>
                  <a:pt x="711200" y="235585"/>
                </a:lnTo>
                <a:lnTo>
                  <a:pt x="705422" y="192634"/>
                </a:lnTo>
                <a:lnTo>
                  <a:pt x="689111" y="153980"/>
                </a:lnTo>
                <a:lnTo>
                  <a:pt x="663797" y="121189"/>
                </a:lnTo>
                <a:lnTo>
                  <a:pt x="631011" y="95828"/>
                </a:lnTo>
                <a:lnTo>
                  <a:pt x="592284" y="79463"/>
                </a:lnTo>
                <a:lnTo>
                  <a:pt x="549148" y="73660"/>
                </a:lnTo>
                <a:lnTo>
                  <a:pt x="523051" y="75765"/>
                </a:lnTo>
                <a:lnTo>
                  <a:pt x="498300" y="81835"/>
                </a:lnTo>
                <a:lnTo>
                  <a:pt x="475192" y="91501"/>
                </a:lnTo>
                <a:lnTo>
                  <a:pt x="454025" y="104393"/>
                </a:lnTo>
                <a:lnTo>
                  <a:pt x="430319" y="62311"/>
                </a:lnTo>
                <a:lnTo>
                  <a:pt x="395636" y="29289"/>
                </a:lnTo>
                <a:lnTo>
                  <a:pt x="352333" y="7721"/>
                </a:lnTo>
                <a:lnTo>
                  <a:pt x="302767" y="0"/>
                </a:lnTo>
                <a:close/>
              </a:path>
            </a:pathLst>
          </a:custGeom>
          <a:solidFill>
            <a:srgbClr val="F06790"/>
          </a:solidFill>
        </p:spPr>
        <p:txBody>
          <a:bodyPr wrap="square" lIns="0" tIns="0" rIns="0" bIns="0" rtlCol="0"/>
          <a:lstStyle/>
          <a:p>
            <a:pPr defTabSz="1826655"/>
            <a:endParaRPr sz="3600">
              <a:solidFill>
                <a:prstClr val="black"/>
              </a:solidFill>
            </a:endParaRPr>
          </a:p>
        </p:txBody>
      </p:sp>
      <p:sp>
        <p:nvSpPr>
          <p:cNvPr id="3" name="object 3"/>
          <p:cNvSpPr/>
          <p:nvPr/>
        </p:nvSpPr>
        <p:spPr>
          <a:xfrm>
            <a:off x="1718489" y="629417"/>
            <a:ext cx="1184910" cy="697230"/>
          </a:xfrm>
          <a:custGeom>
            <a:avLst/>
            <a:gdLst/>
            <a:ahLst/>
            <a:cxnLst/>
            <a:rect l="l" t="t" r="r" b="b"/>
            <a:pathLst>
              <a:path w="592455" h="348615">
                <a:moveTo>
                  <a:pt x="189979" y="0"/>
                </a:moveTo>
                <a:lnTo>
                  <a:pt x="150632" y="9568"/>
                </a:lnTo>
                <a:lnTo>
                  <a:pt x="107743" y="59154"/>
                </a:lnTo>
                <a:lnTo>
                  <a:pt x="103263" y="93472"/>
                </a:lnTo>
                <a:lnTo>
                  <a:pt x="103263" y="94615"/>
                </a:lnTo>
                <a:lnTo>
                  <a:pt x="103555" y="95504"/>
                </a:lnTo>
                <a:lnTo>
                  <a:pt x="103555" y="96393"/>
                </a:lnTo>
                <a:lnTo>
                  <a:pt x="98475" y="95377"/>
                </a:lnTo>
                <a:lnTo>
                  <a:pt x="93383" y="94869"/>
                </a:lnTo>
                <a:lnTo>
                  <a:pt x="83184" y="94996"/>
                </a:lnTo>
                <a:lnTo>
                  <a:pt x="21020" y="124904"/>
                </a:lnTo>
                <a:lnTo>
                  <a:pt x="0" y="188087"/>
                </a:lnTo>
                <a:lnTo>
                  <a:pt x="8516" y="220269"/>
                </a:lnTo>
                <a:lnTo>
                  <a:pt x="27612" y="245999"/>
                </a:lnTo>
                <a:lnTo>
                  <a:pt x="54667" y="263060"/>
                </a:lnTo>
                <a:lnTo>
                  <a:pt x="87058" y="269240"/>
                </a:lnTo>
                <a:lnTo>
                  <a:pt x="97612" y="268732"/>
                </a:lnTo>
                <a:lnTo>
                  <a:pt x="102069" y="268097"/>
                </a:lnTo>
                <a:lnTo>
                  <a:pt x="106248" y="266954"/>
                </a:lnTo>
                <a:lnTo>
                  <a:pt x="120925" y="299692"/>
                </a:lnTo>
                <a:lnTo>
                  <a:pt x="144848" y="325405"/>
                </a:lnTo>
                <a:lnTo>
                  <a:pt x="175797" y="342213"/>
                </a:lnTo>
                <a:lnTo>
                  <a:pt x="211556" y="348234"/>
                </a:lnTo>
                <a:lnTo>
                  <a:pt x="219608" y="347853"/>
                </a:lnTo>
                <a:lnTo>
                  <a:pt x="248132" y="342084"/>
                </a:lnTo>
                <a:lnTo>
                  <a:pt x="273253" y="329517"/>
                </a:lnTo>
                <a:lnTo>
                  <a:pt x="294021" y="311259"/>
                </a:lnTo>
                <a:lnTo>
                  <a:pt x="309486" y="288417"/>
                </a:lnTo>
                <a:lnTo>
                  <a:pt x="321953" y="307879"/>
                </a:lnTo>
                <a:lnTo>
                  <a:pt x="339202" y="322961"/>
                </a:lnTo>
                <a:lnTo>
                  <a:pt x="360126" y="332708"/>
                </a:lnTo>
                <a:lnTo>
                  <a:pt x="383616" y="336169"/>
                </a:lnTo>
                <a:lnTo>
                  <a:pt x="389229" y="336042"/>
                </a:lnTo>
                <a:lnTo>
                  <a:pt x="409441" y="331934"/>
                </a:lnTo>
                <a:lnTo>
                  <a:pt x="427337" y="323278"/>
                </a:lnTo>
                <a:lnTo>
                  <a:pt x="442388" y="310717"/>
                </a:lnTo>
                <a:lnTo>
                  <a:pt x="454063" y="294894"/>
                </a:lnTo>
                <a:lnTo>
                  <a:pt x="464840" y="300734"/>
                </a:lnTo>
                <a:lnTo>
                  <a:pt x="476462" y="305038"/>
                </a:lnTo>
                <a:lnTo>
                  <a:pt x="488728" y="307699"/>
                </a:lnTo>
                <a:lnTo>
                  <a:pt x="501434" y="308610"/>
                </a:lnTo>
                <a:lnTo>
                  <a:pt x="508292" y="308356"/>
                </a:lnTo>
                <a:lnTo>
                  <a:pt x="542965" y="298775"/>
                </a:lnTo>
                <a:lnTo>
                  <a:pt x="570315" y="277431"/>
                </a:lnTo>
                <a:lnTo>
                  <a:pt x="587641" y="247419"/>
                </a:lnTo>
                <a:lnTo>
                  <a:pt x="592239" y="211836"/>
                </a:lnTo>
                <a:lnTo>
                  <a:pt x="583966" y="180169"/>
                </a:lnTo>
                <a:lnTo>
                  <a:pt x="565680" y="154336"/>
                </a:lnTo>
                <a:lnTo>
                  <a:pt x="539750" y="136362"/>
                </a:lnTo>
                <a:lnTo>
                  <a:pt x="508546" y="128270"/>
                </a:lnTo>
                <a:lnTo>
                  <a:pt x="509181" y="119888"/>
                </a:lnTo>
                <a:lnTo>
                  <a:pt x="483003" y="62055"/>
                </a:lnTo>
                <a:lnTo>
                  <a:pt x="427774" y="40513"/>
                </a:lnTo>
                <a:lnTo>
                  <a:pt x="422313" y="40767"/>
                </a:lnTo>
                <a:lnTo>
                  <a:pt x="410917" y="42455"/>
                </a:lnTo>
                <a:lnTo>
                  <a:pt x="400096" y="45704"/>
                </a:lnTo>
                <a:lnTo>
                  <a:pt x="389953" y="50357"/>
                </a:lnTo>
                <a:lnTo>
                  <a:pt x="380593" y="56261"/>
                </a:lnTo>
                <a:lnTo>
                  <a:pt x="366155" y="46914"/>
                </a:lnTo>
                <a:lnTo>
                  <a:pt x="350288" y="39973"/>
                </a:lnTo>
                <a:lnTo>
                  <a:pt x="333273" y="35651"/>
                </a:lnTo>
                <a:lnTo>
                  <a:pt x="315391" y="34163"/>
                </a:lnTo>
                <a:lnTo>
                  <a:pt x="307098" y="34544"/>
                </a:lnTo>
                <a:lnTo>
                  <a:pt x="296340" y="35746"/>
                </a:lnTo>
                <a:lnTo>
                  <a:pt x="285972" y="37973"/>
                </a:lnTo>
                <a:lnTo>
                  <a:pt x="276051" y="41151"/>
                </a:lnTo>
                <a:lnTo>
                  <a:pt x="266636" y="45212"/>
                </a:lnTo>
                <a:lnTo>
                  <a:pt x="252980" y="26681"/>
                </a:lnTo>
                <a:lnTo>
                  <a:pt x="234984" y="12414"/>
                </a:lnTo>
                <a:lnTo>
                  <a:pt x="213651" y="3242"/>
                </a:lnTo>
                <a:lnTo>
                  <a:pt x="189979" y="0"/>
                </a:lnTo>
                <a:close/>
              </a:path>
            </a:pathLst>
          </a:custGeom>
          <a:solidFill>
            <a:srgbClr val="FFB756"/>
          </a:solidFill>
        </p:spPr>
        <p:txBody>
          <a:bodyPr wrap="square" lIns="0" tIns="0" rIns="0" bIns="0" rtlCol="0"/>
          <a:lstStyle/>
          <a:p>
            <a:pPr defTabSz="1826655"/>
            <a:endParaRPr sz="3600">
              <a:solidFill>
                <a:prstClr val="black"/>
              </a:solidFill>
            </a:endParaRPr>
          </a:p>
        </p:txBody>
      </p:sp>
      <p:sp>
        <p:nvSpPr>
          <p:cNvPr id="4" name="object 4"/>
          <p:cNvSpPr/>
          <p:nvPr/>
        </p:nvSpPr>
        <p:spPr>
          <a:xfrm>
            <a:off x="17178797" y="626621"/>
            <a:ext cx="1109981" cy="834390"/>
          </a:xfrm>
          <a:custGeom>
            <a:avLst/>
            <a:gdLst/>
            <a:ahLst/>
            <a:cxnLst/>
            <a:rect l="l" t="t" r="r" b="b"/>
            <a:pathLst>
              <a:path w="554990" h="417195">
                <a:moveTo>
                  <a:pt x="554608" y="319404"/>
                </a:moveTo>
                <a:lnTo>
                  <a:pt x="127126" y="319404"/>
                </a:lnTo>
                <a:lnTo>
                  <a:pt x="144686" y="358554"/>
                </a:lnTo>
                <a:lnTo>
                  <a:pt x="173307" y="389334"/>
                </a:lnTo>
                <a:lnTo>
                  <a:pt x="210333" y="409469"/>
                </a:lnTo>
                <a:lnTo>
                  <a:pt x="253110" y="416687"/>
                </a:lnTo>
                <a:lnTo>
                  <a:pt x="256285" y="416687"/>
                </a:lnTo>
                <a:lnTo>
                  <a:pt x="296912" y="409388"/>
                </a:lnTo>
                <a:lnTo>
                  <a:pt x="351827" y="372407"/>
                </a:lnTo>
                <a:lnTo>
                  <a:pt x="370331" y="345058"/>
                </a:lnTo>
                <a:lnTo>
                  <a:pt x="554608" y="345058"/>
                </a:lnTo>
                <a:lnTo>
                  <a:pt x="554608" y="319404"/>
                </a:lnTo>
                <a:close/>
              </a:path>
              <a:path w="554990" h="417195">
                <a:moveTo>
                  <a:pt x="554608" y="345058"/>
                </a:moveTo>
                <a:lnTo>
                  <a:pt x="370331" y="345058"/>
                </a:lnTo>
                <a:lnTo>
                  <a:pt x="385256" y="368367"/>
                </a:lnTo>
                <a:lnTo>
                  <a:pt x="405907" y="386460"/>
                </a:lnTo>
                <a:lnTo>
                  <a:pt x="430964" y="398172"/>
                </a:lnTo>
                <a:lnTo>
                  <a:pt x="459104" y="402336"/>
                </a:lnTo>
                <a:lnTo>
                  <a:pt x="461263" y="402336"/>
                </a:lnTo>
                <a:lnTo>
                  <a:pt x="511444" y="386841"/>
                </a:lnTo>
                <a:lnTo>
                  <a:pt x="543432" y="352932"/>
                </a:lnTo>
                <a:lnTo>
                  <a:pt x="554608" y="352932"/>
                </a:lnTo>
                <a:lnTo>
                  <a:pt x="554608" y="345058"/>
                </a:lnTo>
                <a:close/>
              </a:path>
              <a:path w="554990" h="417195">
                <a:moveTo>
                  <a:pt x="554608" y="352932"/>
                </a:moveTo>
                <a:lnTo>
                  <a:pt x="543432" y="352932"/>
                </a:lnTo>
                <a:lnTo>
                  <a:pt x="554608" y="358953"/>
                </a:lnTo>
                <a:lnTo>
                  <a:pt x="554608" y="352932"/>
                </a:lnTo>
                <a:close/>
              </a:path>
              <a:path w="554990" h="417195">
                <a:moveTo>
                  <a:pt x="111759" y="113537"/>
                </a:moveTo>
                <a:lnTo>
                  <a:pt x="102488" y="113537"/>
                </a:lnTo>
                <a:lnTo>
                  <a:pt x="99440" y="113664"/>
                </a:lnTo>
                <a:lnTo>
                  <a:pt x="56560" y="124870"/>
                </a:lnTo>
                <a:lnTo>
                  <a:pt x="25098" y="149431"/>
                </a:lnTo>
                <a:lnTo>
                  <a:pt x="5185" y="184017"/>
                </a:lnTo>
                <a:lnTo>
                  <a:pt x="0" y="225043"/>
                </a:lnTo>
                <a:lnTo>
                  <a:pt x="10146" y="263530"/>
                </a:lnTo>
                <a:lnTo>
                  <a:pt x="32972" y="294338"/>
                </a:lnTo>
                <a:lnTo>
                  <a:pt x="65347" y="314787"/>
                </a:lnTo>
                <a:lnTo>
                  <a:pt x="104139" y="322199"/>
                </a:lnTo>
                <a:lnTo>
                  <a:pt x="106552" y="322199"/>
                </a:lnTo>
                <a:lnTo>
                  <a:pt x="111378" y="321944"/>
                </a:lnTo>
                <a:lnTo>
                  <a:pt x="116712" y="321563"/>
                </a:lnTo>
                <a:lnTo>
                  <a:pt x="122047" y="320801"/>
                </a:lnTo>
                <a:lnTo>
                  <a:pt x="127126" y="319404"/>
                </a:lnTo>
                <a:lnTo>
                  <a:pt x="554608" y="319404"/>
                </a:lnTo>
                <a:lnTo>
                  <a:pt x="554608" y="115315"/>
                </a:lnTo>
                <a:lnTo>
                  <a:pt x="123825" y="115315"/>
                </a:lnTo>
                <a:lnTo>
                  <a:pt x="117855" y="114173"/>
                </a:lnTo>
                <a:lnTo>
                  <a:pt x="111759" y="113537"/>
                </a:lnTo>
                <a:close/>
              </a:path>
              <a:path w="554990" h="417195">
                <a:moveTo>
                  <a:pt x="227329" y="0"/>
                </a:moveTo>
                <a:lnTo>
                  <a:pt x="224916" y="0"/>
                </a:lnTo>
                <a:lnTo>
                  <a:pt x="220090" y="253"/>
                </a:lnTo>
                <a:lnTo>
                  <a:pt x="180238" y="11443"/>
                </a:lnTo>
                <a:lnTo>
                  <a:pt x="148828" y="36147"/>
                </a:lnTo>
                <a:lnTo>
                  <a:pt x="128918" y="70780"/>
                </a:lnTo>
                <a:lnTo>
                  <a:pt x="123570" y="111760"/>
                </a:lnTo>
                <a:lnTo>
                  <a:pt x="123655" y="113537"/>
                </a:lnTo>
                <a:lnTo>
                  <a:pt x="123740" y="113918"/>
                </a:lnTo>
                <a:lnTo>
                  <a:pt x="123825" y="115315"/>
                </a:lnTo>
                <a:lnTo>
                  <a:pt x="554608" y="115315"/>
                </a:lnTo>
                <a:lnTo>
                  <a:pt x="554608" y="67310"/>
                </a:lnTo>
                <a:lnTo>
                  <a:pt x="455422" y="67310"/>
                </a:lnTo>
                <a:lnTo>
                  <a:pt x="438165" y="56163"/>
                </a:lnTo>
                <a:lnTo>
                  <a:pt x="433453" y="54101"/>
                </a:lnTo>
                <a:lnTo>
                  <a:pt x="319024" y="54101"/>
                </a:lnTo>
                <a:lnTo>
                  <a:pt x="302696" y="31932"/>
                </a:lnTo>
                <a:lnTo>
                  <a:pt x="281177" y="14858"/>
                </a:lnTo>
                <a:lnTo>
                  <a:pt x="255658" y="3881"/>
                </a:lnTo>
                <a:lnTo>
                  <a:pt x="227329" y="0"/>
                </a:lnTo>
                <a:close/>
              </a:path>
              <a:path w="554990" h="417195">
                <a:moveTo>
                  <a:pt x="511936" y="48513"/>
                </a:moveTo>
                <a:lnTo>
                  <a:pt x="509777" y="48513"/>
                </a:lnTo>
                <a:lnTo>
                  <a:pt x="505332" y="48767"/>
                </a:lnTo>
                <a:lnTo>
                  <a:pt x="491730" y="50790"/>
                </a:lnTo>
                <a:lnTo>
                  <a:pt x="478805" y="54657"/>
                </a:lnTo>
                <a:lnTo>
                  <a:pt x="466667" y="60215"/>
                </a:lnTo>
                <a:lnTo>
                  <a:pt x="455422" y="67310"/>
                </a:lnTo>
                <a:lnTo>
                  <a:pt x="554608" y="67310"/>
                </a:lnTo>
                <a:lnTo>
                  <a:pt x="554608" y="59591"/>
                </a:lnTo>
                <a:lnTo>
                  <a:pt x="547885" y="55366"/>
                </a:lnTo>
                <a:lnTo>
                  <a:pt x="511936" y="48513"/>
                </a:lnTo>
                <a:close/>
              </a:path>
              <a:path w="554990" h="417195">
                <a:moveTo>
                  <a:pt x="377443" y="40893"/>
                </a:moveTo>
                <a:lnTo>
                  <a:pt x="374141" y="40893"/>
                </a:lnTo>
                <a:lnTo>
                  <a:pt x="370839" y="41020"/>
                </a:lnTo>
                <a:lnTo>
                  <a:pt x="330301" y="49240"/>
                </a:lnTo>
                <a:lnTo>
                  <a:pt x="319024" y="54101"/>
                </a:lnTo>
                <a:lnTo>
                  <a:pt x="433453" y="54101"/>
                </a:lnTo>
                <a:lnTo>
                  <a:pt x="419195" y="47863"/>
                </a:lnTo>
                <a:lnTo>
                  <a:pt x="398843" y="42681"/>
                </a:lnTo>
                <a:lnTo>
                  <a:pt x="377443" y="40893"/>
                </a:lnTo>
                <a:close/>
              </a:path>
            </a:pathLst>
          </a:custGeom>
          <a:solidFill>
            <a:srgbClr val="60D7C4"/>
          </a:solidFill>
        </p:spPr>
        <p:txBody>
          <a:bodyPr wrap="square" lIns="0" tIns="0" rIns="0" bIns="0" rtlCol="0"/>
          <a:lstStyle/>
          <a:p>
            <a:pPr defTabSz="1826655"/>
            <a:endParaRPr sz="3600">
              <a:solidFill>
                <a:prstClr val="black"/>
              </a:solidFill>
            </a:endParaRPr>
          </a:p>
        </p:txBody>
      </p:sp>
      <p:sp>
        <p:nvSpPr>
          <p:cNvPr id="5" name="object 5"/>
          <p:cNvSpPr/>
          <p:nvPr/>
        </p:nvSpPr>
        <p:spPr>
          <a:xfrm>
            <a:off x="0" y="635078"/>
            <a:ext cx="1859280" cy="1370330"/>
          </a:xfrm>
          <a:custGeom>
            <a:avLst/>
            <a:gdLst/>
            <a:ahLst/>
            <a:cxnLst/>
            <a:rect l="l" t="t" r="r" b="b"/>
            <a:pathLst>
              <a:path w="929640" h="685165">
                <a:moveTo>
                  <a:pt x="138277" y="0"/>
                </a:moveTo>
                <a:lnTo>
                  <a:pt x="134327" y="0"/>
                </a:lnTo>
                <a:lnTo>
                  <a:pt x="130340" y="126"/>
                </a:lnTo>
                <a:lnTo>
                  <a:pt x="81415" y="9837"/>
                </a:lnTo>
                <a:lnTo>
                  <a:pt x="41892" y="30056"/>
                </a:lnTo>
                <a:lnTo>
                  <a:pt x="9264" y="59293"/>
                </a:lnTo>
                <a:lnTo>
                  <a:pt x="0" y="73247"/>
                </a:lnTo>
                <a:lnTo>
                  <a:pt x="0" y="583277"/>
                </a:lnTo>
                <a:lnTo>
                  <a:pt x="49508" y="639778"/>
                </a:lnTo>
                <a:lnTo>
                  <a:pt x="88829" y="663979"/>
                </a:lnTo>
                <a:lnTo>
                  <a:pt x="132998" y="679304"/>
                </a:lnTo>
                <a:lnTo>
                  <a:pt x="180721" y="684657"/>
                </a:lnTo>
                <a:lnTo>
                  <a:pt x="185953" y="684657"/>
                </a:lnTo>
                <a:lnTo>
                  <a:pt x="241928" y="676088"/>
                </a:lnTo>
                <a:lnTo>
                  <a:pt x="283242" y="659290"/>
                </a:lnTo>
                <a:lnTo>
                  <a:pt x="319555" y="634763"/>
                </a:lnTo>
                <a:lnTo>
                  <a:pt x="349911" y="603640"/>
                </a:lnTo>
                <a:lnTo>
                  <a:pt x="373354" y="567054"/>
                </a:lnTo>
                <a:lnTo>
                  <a:pt x="862079" y="567054"/>
                </a:lnTo>
                <a:lnTo>
                  <a:pt x="886409" y="545417"/>
                </a:lnTo>
                <a:lnTo>
                  <a:pt x="911610" y="507628"/>
                </a:lnTo>
                <a:lnTo>
                  <a:pt x="926472" y="464075"/>
                </a:lnTo>
                <a:lnTo>
                  <a:pt x="929436" y="416560"/>
                </a:lnTo>
                <a:lnTo>
                  <a:pt x="918168" y="365939"/>
                </a:lnTo>
                <a:lnTo>
                  <a:pt x="893696" y="322128"/>
                </a:lnTo>
                <a:lnTo>
                  <a:pt x="858408" y="287181"/>
                </a:lnTo>
                <a:lnTo>
                  <a:pt x="814692" y="263152"/>
                </a:lnTo>
                <a:lnTo>
                  <a:pt x="764933" y="252095"/>
                </a:lnTo>
                <a:lnTo>
                  <a:pt x="766114" y="235712"/>
                </a:lnTo>
                <a:lnTo>
                  <a:pt x="765530" y="227457"/>
                </a:lnTo>
                <a:lnTo>
                  <a:pt x="754551" y="179798"/>
                </a:lnTo>
                <a:lnTo>
                  <a:pt x="730668" y="139101"/>
                </a:lnTo>
                <a:lnTo>
                  <a:pt x="699626" y="110489"/>
                </a:lnTo>
                <a:lnTo>
                  <a:pt x="513245" y="110489"/>
                </a:lnTo>
                <a:lnTo>
                  <a:pt x="484835" y="92130"/>
                </a:lnTo>
                <a:lnTo>
                  <a:pt x="477155" y="88773"/>
                </a:lnTo>
                <a:lnTo>
                  <a:pt x="289064" y="88773"/>
                </a:lnTo>
                <a:lnTo>
                  <a:pt x="262210" y="52345"/>
                </a:lnTo>
                <a:lnTo>
                  <a:pt x="226815" y="24336"/>
                </a:lnTo>
                <a:lnTo>
                  <a:pt x="184848" y="6351"/>
                </a:lnTo>
                <a:lnTo>
                  <a:pt x="138277" y="0"/>
                </a:lnTo>
                <a:close/>
              </a:path>
              <a:path w="929640" h="685165">
                <a:moveTo>
                  <a:pt x="862079" y="567054"/>
                </a:moveTo>
                <a:lnTo>
                  <a:pt x="373354" y="567054"/>
                </a:lnTo>
                <a:lnTo>
                  <a:pt x="397882" y="605313"/>
                </a:lnTo>
                <a:lnTo>
                  <a:pt x="431815" y="635000"/>
                </a:lnTo>
                <a:lnTo>
                  <a:pt x="472974" y="654208"/>
                </a:lnTo>
                <a:lnTo>
                  <a:pt x="519176" y="661035"/>
                </a:lnTo>
                <a:lnTo>
                  <a:pt x="522833" y="661035"/>
                </a:lnTo>
                <a:lnTo>
                  <a:pt x="569998" y="652658"/>
                </a:lnTo>
                <a:lnTo>
                  <a:pt x="605220" y="635650"/>
                </a:lnTo>
                <a:lnTo>
                  <a:pt x="634843" y="610951"/>
                </a:lnTo>
                <a:lnTo>
                  <a:pt x="657821" y="579882"/>
                </a:lnTo>
                <a:lnTo>
                  <a:pt x="844044" y="579882"/>
                </a:lnTo>
                <a:lnTo>
                  <a:pt x="852427" y="575639"/>
                </a:lnTo>
                <a:lnTo>
                  <a:pt x="862079" y="567054"/>
                </a:lnTo>
                <a:close/>
              </a:path>
              <a:path w="929640" h="685165">
                <a:moveTo>
                  <a:pt x="844044" y="579882"/>
                </a:moveTo>
                <a:lnTo>
                  <a:pt x="657821" y="579882"/>
                </a:lnTo>
                <a:lnTo>
                  <a:pt x="678984" y="591302"/>
                </a:lnTo>
                <a:lnTo>
                  <a:pt x="701828" y="599709"/>
                </a:lnTo>
                <a:lnTo>
                  <a:pt x="725971" y="604902"/>
                </a:lnTo>
                <a:lnTo>
                  <a:pt x="751027" y="606678"/>
                </a:lnTo>
                <a:lnTo>
                  <a:pt x="755459" y="606678"/>
                </a:lnTo>
                <a:lnTo>
                  <a:pt x="759891" y="606551"/>
                </a:lnTo>
                <a:lnTo>
                  <a:pt x="764362" y="606171"/>
                </a:lnTo>
                <a:lnTo>
                  <a:pt x="811225" y="596491"/>
                </a:lnTo>
                <a:lnTo>
                  <a:pt x="844044" y="579882"/>
                </a:lnTo>
                <a:close/>
              </a:path>
              <a:path w="929640" h="685165">
                <a:moveTo>
                  <a:pt x="606082" y="79628"/>
                </a:moveTo>
                <a:lnTo>
                  <a:pt x="602475" y="79628"/>
                </a:lnTo>
                <a:lnTo>
                  <a:pt x="598843" y="79756"/>
                </a:lnTo>
                <a:lnTo>
                  <a:pt x="551587" y="89725"/>
                </a:lnTo>
                <a:lnTo>
                  <a:pt x="513245" y="110489"/>
                </a:lnTo>
                <a:lnTo>
                  <a:pt x="699626" y="110489"/>
                </a:lnTo>
                <a:lnTo>
                  <a:pt x="696329" y="107451"/>
                </a:lnTo>
                <a:lnTo>
                  <a:pt x="653984" y="86932"/>
                </a:lnTo>
                <a:lnTo>
                  <a:pt x="606082" y="79628"/>
                </a:lnTo>
                <a:close/>
              </a:path>
              <a:path w="929640" h="685165">
                <a:moveTo>
                  <a:pt x="384987" y="67056"/>
                </a:moveTo>
                <a:lnTo>
                  <a:pt x="379577" y="67056"/>
                </a:lnTo>
                <a:lnTo>
                  <a:pt x="374142" y="67310"/>
                </a:lnTo>
                <a:lnTo>
                  <a:pt x="327104" y="74517"/>
                </a:lnTo>
                <a:lnTo>
                  <a:pt x="289064" y="88773"/>
                </a:lnTo>
                <a:lnTo>
                  <a:pt x="477155" y="88773"/>
                </a:lnTo>
                <a:lnTo>
                  <a:pt x="453621" y="78486"/>
                </a:lnTo>
                <a:lnTo>
                  <a:pt x="420154" y="69984"/>
                </a:lnTo>
                <a:lnTo>
                  <a:pt x="384987" y="67056"/>
                </a:lnTo>
                <a:close/>
              </a:path>
            </a:pathLst>
          </a:custGeom>
          <a:solidFill>
            <a:srgbClr val="97DAEC"/>
          </a:solidFill>
        </p:spPr>
        <p:txBody>
          <a:bodyPr wrap="square" lIns="0" tIns="0" rIns="0" bIns="0" rtlCol="0"/>
          <a:lstStyle/>
          <a:p>
            <a:pPr defTabSz="1826655"/>
            <a:endParaRPr sz="3600">
              <a:solidFill>
                <a:prstClr val="black"/>
              </a:solidFill>
            </a:endParaRPr>
          </a:p>
        </p:txBody>
      </p:sp>
      <p:grpSp>
        <p:nvGrpSpPr>
          <p:cNvPr id="6" name="object 6"/>
          <p:cNvGrpSpPr/>
          <p:nvPr/>
        </p:nvGrpSpPr>
        <p:grpSpPr>
          <a:xfrm>
            <a:off x="0" y="8845288"/>
            <a:ext cx="18288000" cy="1442720"/>
            <a:chOff x="0" y="4422635"/>
            <a:chExt cx="9144000" cy="721360"/>
          </a:xfrm>
        </p:grpSpPr>
        <p:sp>
          <p:nvSpPr>
            <p:cNvPr id="7" name="object 7"/>
            <p:cNvSpPr/>
            <p:nvPr/>
          </p:nvSpPr>
          <p:spPr>
            <a:xfrm>
              <a:off x="0" y="4560983"/>
              <a:ext cx="9144000" cy="582930"/>
            </a:xfrm>
            <a:custGeom>
              <a:avLst/>
              <a:gdLst/>
              <a:ahLst/>
              <a:cxnLst/>
              <a:rect l="l" t="t" r="r" b="b"/>
              <a:pathLst>
                <a:path w="9144000" h="582929">
                  <a:moveTo>
                    <a:pt x="0" y="0"/>
                  </a:moveTo>
                  <a:lnTo>
                    <a:pt x="0" y="582514"/>
                  </a:lnTo>
                  <a:lnTo>
                    <a:pt x="9143999" y="582514"/>
                  </a:lnTo>
                  <a:lnTo>
                    <a:pt x="9143999" y="440509"/>
                  </a:lnTo>
                  <a:lnTo>
                    <a:pt x="8201472" y="370321"/>
                  </a:lnTo>
                  <a:lnTo>
                    <a:pt x="6474764" y="272614"/>
                  </a:lnTo>
                  <a:lnTo>
                    <a:pt x="1210710" y="67787"/>
                  </a:lnTo>
                  <a:lnTo>
                    <a:pt x="0" y="0"/>
                  </a:lnTo>
                  <a:close/>
                </a:path>
              </a:pathLst>
            </a:custGeom>
            <a:solidFill>
              <a:srgbClr val="C2B8DB"/>
            </a:solidFill>
          </p:spPr>
          <p:txBody>
            <a:bodyPr wrap="square" lIns="0" tIns="0" rIns="0" bIns="0" rtlCol="0"/>
            <a:lstStyle/>
            <a:p>
              <a:pPr defTabSz="1826655"/>
              <a:endParaRPr sz="3600">
                <a:solidFill>
                  <a:prstClr val="black"/>
                </a:solidFill>
              </a:endParaRPr>
            </a:p>
          </p:txBody>
        </p:sp>
        <p:sp>
          <p:nvSpPr>
            <p:cNvPr id="8" name="object 8"/>
            <p:cNvSpPr/>
            <p:nvPr/>
          </p:nvSpPr>
          <p:spPr>
            <a:xfrm>
              <a:off x="0" y="4422635"/>
              <a:ext cx="9144000" cy="588010"/>
            </a:xfrm>
            <a:custGeom>
              <a:avLst/>
              <a:gdLst/>
              <a:ahLst/>
              <a:cxnLst/>
              <a:rect l="l" t="t" r="r" b="b"/>
              <a:pathLst>
                <a:path w="9144000" h="588010">
                  <a:moveTo>
                    <a:pt x="9143999" y="0"/>
                  </a:moveTo>
                  <a:lnTo>
                    <a:pt x="0" y="0"/>
                  </a:lnTo>
                  <a:lnTo>
                    <a:pt x="0" y="147403"/>
                  </a:lnTo>
                  <a:lnTo>
                    <a:pt x="1210710" y="215195"/>
                  </a:lnTo>
                  <a:lnTo>
                    <a:pt x="6474764" y="420024"/>
                  </a:lnTo>
                  <a:lnTo>
                    <a:pt x="8201472" y="517724"/>
                  </a:lnTo>
                  <a:lnTo>
                    <a:pt x="9143999" y="587925"/>
                  </a:lnTo>
                  <a:lnTo>
                    <a:pt x="9143999" y="0"/>
                  </a:lnTo>
                  <a:close/>
                </a:path>
              </a:pathLst>
            </a:custGeom>
            <a:solidFill>
              <a:srgbClr val="B3AAD2"/>
            </a:solidFill>
          </p:spPr>
          <p:txBody>
            <a:bodyPr wrap="square" lIns="0" tIns="0" rIns="0" bIns="0" rtlCol="0"/>
            <a:lstStyle/>
            <a:p>
              <a:pPr defTabSz="1826655"/>
              <a:endParaRPr sz="3600">
                <a:solidFill>
                  <a:prstClr val="black"/>
                </a:solidFill>
              </a:endParaRPr>
            </a:p>
          </p:txBody>
        </p:sp>
        <p:sp>
          <p:nvSpPr>
            <p:cNvPr id="9" name="object 9"/>
            <p:cNvSpPr/>
            <p:nvPr/>
          </p:nvSpPr>
          <p:spPr>
            <a:xfrm>
              <a:off x="0" y="4560983"/>
              <a:ext cx="9144000" cy="582930"/>
            </a:xfrm>
            <a:custGeom>
              <a:avLst/>
              <a:gdLst/>
              <a:ahLst/>
              <a:cxnLst/>
              <a:rect l="l" t="t" r="r" b="b"/>
              <a:pathLst>
                <a:path w="9144000" h="582929">
                  <a:moveTo>
                    <a:pt x="0" y="0"/>
                  </a:moveTo>
                  <a:lnTo>
                    <a:pt x="0" y="582515"/>
                  </a:lnTo>
                  <a:lnTo>
                    <a:pt x="9143999" y="582515"/>
                  </a:lnTo>
                  <a:lnTo>
                    <a:pt x="9143999" y="440522"/>
                  </a:lnTo>
                  <a:lnTo>
                    <a:pt x="8201472" y="370321"/>
                  </a:lnTo>
                  <a:lnTo>
                    <a:pt x="6474764" y="272616"/>
                  </a:lnTo>
                  <a:lnTo>
                    <a:pt x="1210710" y="67791"/>
                  </a:lnTo>
                  <a:lnTo>
                    <a:pt x="0" y="0"/>
                  </a:lnTo>
                  <a:close/>
                </a:path>
              </a:pathLst>
            </a:custGeom>
            <a:solidFill>
              <a:srgbClr val="C2B8DB"/>
            </a:solidFill>
          </p:spPr>
          <p:txBody>
            <a:bodyPr wrap="square" lIns="0" tIns="0" rIns="0" bIns="0" rtlCol="0"/>
            <a:lstStyle/>
            <a:p>
              <a:pPr defTabSz="1826655"/>
              <a:endParaRPr sz="3600">
                <a:solidFill>
                  <a:prstClr val="black"/>
                </a:solidFill>
              </a:endParaRPr>
            </a:p>
          </p:txBody>
        </p:sp>
      </p:grpSp>
      <p:sp>
        <p:nvSpPr>
          <p:cNvPr id="10" name="object 10"/>
          <p:cNvSpPr/>
          <p:nvPr/>
        </p:nvSpPr>
        <p:spPr>
          <a:xfrm>
            <a:off x="4876829" y="2705129"/>
            <a:ext cx="6813551" cy="1273811"/>
          </a:xfrm>
          <a:custGeom>
            <a:avLst/>
            <a:gdLst/>
            <a:ahLst/>
            <a:cxnLst/>
            <a:rect l="l" t="t" r="r" b="b"/>
            <a:pathLst>
              <a:path w="3406775" h="636905">
                <a:moveTo>
                  <a:pt x="3300476" y="0"/>
                </a:moveTo>
                <a:lnTo>
                  <a:pt x="106044" y="0"/>
                </a:lnTo>
                <a:lnTo>
                  <a:pt x="64775" y="8336"/>
                </a:lnTo>
                <a:lnTo>
                  <a:pt x="31067" y="31067"/>
                </a:lnTo>
                <a:lnTo>
                  <a:pt x="8336" y="64775"/>
                </a:lnTo>
                <a:lnTo>
                  <a:pt x="0" y="106044"/>
                </a:lnTo>
                <a:lnTo>
                  <a:pt x="0" y="530478"/>
                </a:lnTo>
                <a:lnTo>
                  <a:pt x="8336" y="571748"/>
                </a:lnTo>
                <a:lnTo>
                  <a:pt x="31067" y="605456"/>
                </a:lnTo>
                <a:lnTo>
                  <a:pt x="64775" y="628187"/>
                </a:lnTo>
                <a:lnTo>
                  <a:pt x="106044" y="636524"/>
                </a:lnTo>
                <a:lnTo>
                  <a:pt x="3300476" y="636524"/>
                </a:lnTo>
                <a:lnTo>
                  <a:pt x="3341818" y="628187"/>
                </a:lnTo>
                <a:lnTo>
                  <a:pt x="3375564" y="605456"/>
                </a:lnTo>
                <a:lnTo>
                  <a:pt x="3398309" y="571748"/>
                </a:lnTo>
                <a:lnTo>
                  <a:pt x="3406648" y="530478"/>
                </a:lnTo>
                <a:lnTo>
                  <a:pt x="3406648" y="106044"/>
                </a:lnTo>
                <a:lnTo>
                  <a:pt x="3398309" y="64775"/>
                </a:lnTo>
                <a:lnTo>
                  <a:pt x="3375564" y="31067"/>
                </a:lnTo>
                <a:lnTo>
                  <a:pt x="3341818" y="8336"/>
                </a:lnTo>
                <a:lnTo>
                  <a:pt x="3300476" y="0"/>
                </a:lnTo>
                <a:close/>
              </a:path>
            </a:pathLst>
          </a:custGeom>
          <a:solidFill>
            <a:srgbClr val="FFFF00"/>
          </a:solidFill>
        </p:spPr>
        <p:txBody>
          <a:bodyPr wrap="square" lIns="0" tIns="0" rIns="0" bIns="0" rtlCol="0"/>
          <a:lstStyle/>
          <a:p>
            <a:pPr defTabSz="1826655"/>
            <a:endParaRPr sz="3600" dirty="0">
              <a:solidFill>
                <a:prstClr val="black"/>
              </a:solidFill>
            </a:endParaRPr>
          </a:p>
        </p:txBody>
      </p:sp>
      <p:sp>
        <p:nvSpPr>
          <p:cNvPr id="11" name="object 11"/>
          <p:cNvSpPr txBox="1">
            <a:spLocks noGrp="1"/>
          </p:cNvSpPr>
          <p:nvPr>
            <p:ph type="title"/>
          </p:nvPr>
        </p:nvSpPr>
        <p:spPr>
          <a:xfrm>
            <a:off x="5943616" y="2830847"/>
            <a:ext cx="5336540" cy="1148081"/>
          </a:xfrm>
          <a:prstGeom prst="rect">
            <a:avLst/>
          </a:prstGeom>
        </p:spPr>
        <p:txBody>
          <a:bodyPr vert="horz" wrap="square" lIns="0" tIns="25371" rIns="0" bIns="0" rtlCol="0">
            <a:spAutoFit/>
          </a:bodyPr>
          <a:lstStyle/>
          <a:p>
            <a:pPr marL="25371">
              <a:spcBef>
                <a:spcPts val="200"/>
              </a:spcBef>
            </a:pPr>
            <a:r>
              <a:rPr lang="en-US" sz="7200" dirty="0" err="1">
                <a:solidFill>
                  <a:srgbClr val="006FC0"/>
                </a:solidFill>
              </a:rPr>
              <a:t>Vận</a:t>
            </a:r>
            <a:r>
              <a:rPr lang="en-US" sz="7200" dirty="0">
                <a:solidFill>
                  <a:srgbClr val="006FC0"/>
                </a:solidFill>
              </a:rPr>
              <a:t> </a:t>
            </a:r>
            <a:r>
              <a:rPr lang="en-US" sz="7200" dirty="0" err="1">
                <a:solidFill>
                  <a:srgbClr val="006FC0"/>
                </a:solidFill>
              </a:rPr>
              <a:t>dụng</a:t>
            </a:r>
            <a:endParaRPr sz="7200" dirty="0"/>
          </a:p>
        </p:txBody>
      </p:sp>
      <p:sp>
        <p:nvSpPr>
          <p:cNvPr id="13" name="object 13"/>
          <p:cNvSpPr/>
          <p:nvPr/>
        </p:nvSpPr>
        <p:spPr>
          <a:xfrm>
            <a:off x="16171931" y="7749227"/>
            <a:ext cx="2385662" cy="2745486"/>
          </a:xfrm>
          <a:prstGeom prst="rect">
            <a:avLst/>
          </a:prstGeom>
          <a:blipFill>
            <a:blip r:embed="rId2" cstate="print"/>
            <a:stretch>
              <a:fillRect/>
            </a:stretch>
          </a:blipFill>
        </p:spPr>
        <p:txBody>
          <a:bodyPr wrap="square" lIns="0" tIns="0" rIns="0" bIns="0" rtlCol="0"/>
          <a:lstStyle/>
          <a:p>
            <a:pPr defTabSz="1826655"/>
            <a:endParaRPr sz="3600">
              <a:solidFill>
                <a:prstClr val="black"/>
              </a:solidFill>
            </a:endParaRPr>
          </a:p>
        </p:txBody>
      </p:sp>
      <p:sp>
        <p:nvSpPr>
          <p:cNvPr id="14" name="object 14"/>
          <p:cNvSpPr/>
          <p:nvPr/>
        </p:nvSpPr>
        <p:spPr>
          <a:xfrm>
            <a:off x="23" y="8368601"/>
            <a:ext cx="2636798" cy="1918398"/>
          </a:xfrm>
          <a:prstGeom prst="rect">
            <a:avLst/>
          </a:prstGeom>
          <a:blipFill>
            <a:blip r:embed="rId3" cstate="print"/>
            <a:stretch>
              <a:fillRect/>
            </a:stretch>
          </a:blipFill>
        </p:spPr>
        <p:txBody>
          <a:bodyPr wrap="square" lIns="0" tIns="0" rIns="0" bIns="0" rtlCol="0"/>
          <a:lstStyle/>
          <a:p>
            <a:pPr defTabSz="1826655"/>
            <a:endParaRPr sz="3600">
              <a:solidFill>
                <a:prstClr val="black"/>
              </a:solidFill>
            </a:endParaRPr>
          </a:p>
        </p:txBody>
      </p:sp>
    </p:spTree>
    <p:extLst>
      <p:ext uri="{BB962C8B-B14F-4D97-AF65-F5344CB8AC3E}">
        <p14:creationId xmlns:p14="http://schemas.microsoft.com/office/powerpoint/2010/main" val="368479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4"/>
          <a:stretch>
            <a:fillRect/>
          </a:stretch>
        </p:blipFill>
        <p:spPr>
          <a:xfrm>
            <a:off x="4572000" y="1790701"/>
            <a:ext cx="9973417" cy="4999517"/>
          </a:xfrm>
          <a:prstGeom prst="rect">
            <a:avLst/>
          </a:prstGeom>
        </p:spPr>
      </p:pic>
      <p:pic>
        <p:nvPicPr>
          <p:cNvPr id="6" name="图片 3"/>
          <p:cNvPicPr>
            <a:picLocks noChangeAspect="1"/>
          </p:cNvPicPr>
          <p:nvPr/>
        </p:nvPicPr>
        <p:blipFill>
          <a:blip r:embed="rId5"/>
          <a:stretch>
            <a:fillRect/>
          </a:stretch>
        </p:blipFill>
        <p:spPr>
          <a:xfrm>
            <a:off x="4102922" y="1019177"/>
            <a:ext cx="2399684" cy="2590025"/>
          </a:xfrm>
          <a:prstGeom prst="rect">
            <a:avLst/>
          </a:prstGeom>
        </p:spPr>
      </p:pic>
      <p:pic>
        <p:nvPicPr>
          <p:cNvPr id="8" name="图片 5"/>
          <p:cNvPicPr>
            <a:picLocks noChangeAspect="1"/>
          </p:cNvPicPr>
          <p:nvPr/>
        </p:nvPicPr>
        <p:blipFill>
          <a:blip r:embed="rId6"/>
          <a:stretch>
            <a:fillRect/>
          </a:stretch>
        </p:blipFill>
        <p:spPr>
          <a:xfrm>
            <a:off x="5667256" y="5849782"/>
            <a:ext cx="7724731" cy="1896947"/>
          </a:xfrm>
          <a:prstGeom prst="rect">
            <a:avLst/>
          </a:prstGeom>
        </p:spPr>
      </p:pic>
      <p:grpSp>
        <p:nvGrpSpPr>
          <p:cNvPr id="9" name="组合 10"/>
          <p:cNvGrpSpPr/>
          <p:nvPr/>
        </p:nvGrpSpPr>
        <p:grpSpPr>
          <a:xfrm rot="6329695" flipH="1">
            <a:off x="13525587" y="3698060"/>
            <a:ext cx="1314263" cy="1086945"/>
            <a:chOff x="9015984" y="2528554"/>
            <a:chExt cx="2157344" cy="1473489"/>
          </a:xfrm>
        </p:grpSpPr>
        <p:sp>
          <p:nvSpPr>
            <p:cNvPr id="10"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2700">
                <a:solidFill>
                  <a:srgbClr val="5FA080"/>
                </a:solidFill>
                <a:latin typeface="等线"/>
                <a:ea typeface="等线" panose="02010600030101010101" pitchFamily="2" charset="-122"/>
              </a:endParaRPr>
            </a:p>
          </p:txBody>
        </p:sp>
        <p:sp>
          <p:nvSpPr>
            <p:cNvPr id="11"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2700">
                <a:solidFill>
                  <a:srgbClr val="5FA080"/>
                </a:solidFill>
                <a:latin typeface="等线"/>
                <a:ea typeface="等线" panose="02010600030101010101" pitchFamily="2" charset="-122"/>
              </a:endParaRPr>
            </a:p>
          </p:txBody>
        </p:sp>
        <p:sp>
          <p:nvSpPr>
            <p:cNvPr id="12"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2700">
                <a:solidFill>
                  <a:srgbClr val="5FA080"/>
                </a:solidFill>
                <a:latin typeface="等线"/>
                <a:ea typeface="等线" panose="02010600030101010101" pitchFamily="2" charset="-122"/>
              </a:endParaRPr>
            </a:p>
          </p:txBody>
        </p:sp>
        <p:sp>
          <p:nvSpPr>
            <p:cNvPr id="13"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2700" dirty="0">
                <a:solidFill>
                  <a:srgbClr val="5FA080"/>
                </a:solidFill>
                <a:latin typeface="等线"/>
                <a:ea typeface="等线" panose="02010600030101010101" pitchFamily="2" charset="-122"/>
              </a:endParaRPr>
            </a:p>
          </p:txBody>
        </p:sp>
        <p:sp>
          <p:nvSpPr>
            <p:cNvPr id="14"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2700">
                <a:solidFill>
                  <a:srgbClr val="5FA080"/>
                </a:solidFill>
                <a:latin typeface="等线"/>
                <a:ea typeface="等线" panose="02010600030101010101" pitchFamily="2" charset="-122"/>
              </a:endParaRPr>
            </a:p>
          </p:txBody>
        </p:sp>
        <p:sp>
          <p:nvSpPr>
            <p:cNvPr id="15"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2700">
                <a:solidFill>
                  <a:srgbClr val="5FA080"/>
                </a:solidFill>
                <a:latin typeface="等线"/>
                <a:ea typeface="等线" panose="02010600030101010101" pitchFamily="2" charset="-122"/>
              </a:endParaRPr>
            </a:p>
          </p:txBody>
        </p:sp>
        <p:sp>
          <p:nvSpPr>
            <p:cNvPr id="16"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2700">
                <a:solidFill>
                  <a:srgbClr val="5FA080"/>
                </a:solidFill>
                <a:latin typeface="等线"/>
                <a:ea typeface="等线" panose="02010600030101010101" pitchFamily="2" charset="-122"/>
              </a:endParaRPr>
            </a:p>
          </p:txBody>
        </p:sp>
        <p:sp>
          <p:nvSpPr>
            <p:cNvPr id="17"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2700">
                <a:solidFill>
                  <a:srgbClr val="5FA080"/>
                </a:solidFill>
                <a:latin typeface="等线"/>
                <a:ea typeface="等线" panose="02010600030101010101" pitchFamily="2" charset="-122"/>
              </a:endParaRPr>
            </a:p>
          </p:txBody>
        </p:sp>
        <p:sp>
          <p:nvSpPr>
            <p:cNvPr id="18"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2700">
                <a:solidFill>
                  <a:srgbClr val="5FA080"/>
                </a:solidFill>
                <a:latin typeface="等线"/>
                <a:ea typeface="等线" panose="02010600030101010101" pitchFamily="2" charset="-122"/>
              </a:endParaRPr>
            </a:p>
          </p:txBody>
        </p:sp>
        <p:sp>
          <p:nvSpPr>
            <p:cNvPr id="19"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2700">
                <a:solidFill>
                  <a:srgbClr val="5FA080"/>
                </a:solidFill>
                <a:latin typeface="等线"/>
                <a:ea typeface="等线" panose="02010600030101010101" pitchFamily="2" charset="-122"/>
              </a:endParaRPr>
            </a:p>
          </p:txBody>
        </p:sp>
      </p:grpSp>
      <p:sp>
        <p:nvSpPr>
          <p:cNvPr id="20" name="文本框 32"/>
          <p:cNvSpPr txBox="1"/>
          <p:nvPr/>
        </p:nvSpPr>
        <p:spPr>
          <a:xfrm>
            <a:off x="4979236" y="3265133"/>
            <a:ext cx="9301557" cy="2622257"/>
          </a:xfrm>
          <a:prstGeom prst="rect">
            <a:avLst/>
          </a:prstGeom>
          <a:noFill/>
        </p:spPr>
        <p:txBody>
          <a:bodyPr wrap="square" lIns="182874" tIns="91437" rIns="182874" bIns="91437"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685777">
              <a:defRPr/>
            </a:pPr>
            <a:r>
              <a:rPr lang="en-US" altLang="zh-CN" sz="13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1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pic>
        <p:nvPicPr>
          <p:cNvPr id="2" name="c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799890" y="1758479"/>
            <a:ext cx="648156" cy="472362"/>
          </a:xfrm>
          <a:prstGeom prst="rect">
            <a:avLst/>
          </a:prstGeom>
        </p:spPr>
      </p:pic>
      <p:pic>
        <p:nvPicPr>
          <p:cNvPr id="21" name="图片 4"/>
          <p:cNvPicPr>
            <a:picLocks noChangeAspect="1"/>
          </p:cNvPicPr>
          <p:nvPr/>
        </p:nvPicPr>
        <p:blipFill>
          <a:blip r:embed="rId8"/>
          <a:stretch>
            <a:fillRect/>
          </a:stretch>
        </p:blipFill>
        <p:spPr>
          <a:xfrm>
            <a:off x="14485033" y="282960"/>
            <a:ext cx="1861570" cy="2299008"/>
          </a:xfrm>
          <a:prstGeom prst="rect">
            <a:avLst/>
          </a:prstGeom>
        </p:spPr>
      </p:pic>
    </p:spTree>
    <p:extLst>
      <p:ext uri="{BB962C8B-B14F-4D97-AF65-F5344CB8AC3E}">
        <p14:creationId xmlns:p14="http://schemas.microsoft.com/office/powerpoint/2010/main" val="4599013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6655"/>
            <a:endParaRPr sz="3600">
              <a:solidFill>
                <a:prstClr val="black"/>
              </a:solidFill>
            </a:endParaRPr>
          </a:p>
        </p:txBody>
      </p:sp>
      <p:sp>
        <p:nvSpPr>
          <p:cNvPr id="6" name="object 6"/>
          <p:cNvSpPr txBox="1">
            <a:spLocks noGrp="1"/>
          </p:cNvSpPr>
          <p:nvPr>
            <p:ph type="title"/>
          </p:nvPr>
        </p:nvSpPr>
        <p:spPr>
          <a:xfrm>
            <a:off x="298938" y="1028700"/>
            <a:ext cx="17690123" cy="3350887"/>
          </a:xfrm>
          <a:prstGeom prst="rect">
            <a:avLst/>
          </a:prstGeom>
        </p:spPr>
        <p:txBody>
          <a:bodyPr vert="horz" wrap="square" lIns="0" tIns="26640" rIns="0" bIns="0" rtlCol="0">
            <a:spAutoFit/>
          </a:bodyPr>
          <a:lstStyle/>
          <a:p>
            <a:pPr algn="just">
              <a:lnSpc>
                <a:spcPct val="120000"/>
              </a:lnSpc>
              <a:spcAft>
                <a:spcPts val="0"/>
              </a:spcAft>
            </a:pPr>
            <a:r>
              <a:rPr lang="vi-VN" b="0" dirty="0">
                <a:solidFill>
                  <a:srgbClr val="000000"/>
                </a:solidFill>
                <a:latin typeface="OpenSans"/>
              </a:rPr>
              <a:t>  </a:t>
            </a:r>
            <a:r>
              <a:rPr lang="en-US" b="0" dirty="0" smtClean="0">
                <a:solidFill>
                  <a:srgbClr val="000000"/>
                </a:solidFill>
                <a:latin typeface="OpenSans"/>
              </a:rPr>
              <a:t>   </a:t>
            </a:r>
            <a:r>
              <a:rPr lang="en-US" dirty="0" err="1" smtClean="0">
                <a:latin typeface="Times New Roman" pitchFamily="18" charset="0"/>
                <a:cs typeface="Times New Roman" pitchFamily="18" charset="0"/>
              </a:rPr>
              <a:t>Em</a:t>
            </a:r>
            <a:r>
              <a:rPr lang="nl-NL" sz="6000" dirty="0" smtClean="0">
                <a:latin typeface="Times New Roman" pitchFamily="18" charset="0"/>
                <a:ea typeface="Times New Roman"/>
                <a:cs typeface="Times New Roman" pitchFamily="18" charset="0"/>
              </a:rPr>
              <a:t> hãy nói </a:t>
            </a:r>
            <a:r>
              <a:rPr lang="nl-NL" sz="6000" dirty="0">
                <a:latin typeface="Times New Roman" pitchFamily="18" charset="0"/>
                <a:ea typeface="Times New Roman"/>
                <a:cs typeface="Times New Roman" pitchFamily="18" charset="0"/>
              </a:rPr>
              <a:t>một câu về một việc làm của người thân trong gia đình nhân ngày </a:t>
            </a:r>
            <a:r>
              <a:rPr lang="nl-NL" sz="6000" dirty="0">
                <a:ea typeface="Times New Roman"/>
              </a:rPr>
              <a:t>sinh nhật của </a:t>
            </a:r>
            <a:r>
              <a:rPr lang="nl-NL" sz="6000" dirty="0" smtClean="0">
                <a:ea typeface="Times New Roman"/>
              </a:rPr>
              <a:t>em.</a:t>
            </a:r>
            <a:r>
              <a:rPr lang="vi-VN" sz="5400" dirty="0">
                <a:ea typeface="Times New Roman"/>
              </a:rPr>
              <a:t/>
            </a:r>
            <a:br>
              <a:rPr lang="vi-VN" sz="5400" dirty="0">
                <a:ea typeface="Times New Roman"/>
              </a:rPr>
            </a:br>
            <a:endParaRPr dirty="0">
              <a:solidFill>
                <a:srgbClr val="92D050"/>
              </a:solidFill>
            </a:endParaRPr>
          </a:p>
        </p:txBody>
      </p:sp>
      <p:sp>
        <p:nvSpPr>
          <p:cNvPr id="5" name="object 11"/>
          <p:cNvSpPr txBox="1">
            <a:spLocks/>
          </p:cNvSpPr>
          <p:nvPr/>
        </p:nvSpPr>
        <p:spPr>
          <a:xfrm>
            <a:off x="457200" y="5184910"/>
            <a:ext cx="16687800" cy="3818452"/>
          </a:xfrm>
          <a:prstGeom prst="rect">
            <a:avLst/>
          </a:prstGeom>
        </p:spPr>
        <p:txBody>
          <a:bodyPr vert="horz" wrap="square" lIns="0" tIns="25371" rIns="0" bIns="0" rtlCol="0">
            <a:spAutoFit/>
          </a:bodyPr>
          <a:lstStyle>
            <a:lvl1pPr>
              <a:defRPr sz="5600" b="1" i="0">
                <a:solidFill>
                  <a:srgbClr val="FF0000"/>
                </a:solidFill>
                <a:latin typeface="Times New Roman"/>
                <a:ea typeface="+mj-ea"/>
                <a:cs typeface="Times New Roman"/>
              </a:defRPr>
            </a:lvl1pPr>
          </a:lstStyle>
          <a:p>
            <a:pPr>
              <a:lnSpc>
                <a:spcPct val="120000"/>
              </a:lnSpc>
              <a:spcAft>
                <a:spcPts val="0"/>
              </a:spcAft>
            </a:pPr>
            <a:r>
              <a:rPr lang="nl-NL" sz="7200" dirty="0" smtClean="0">
                <a:solidFill>
                  <a:srgbClr val="00B0F0"/>
                </a:solidFill>
                <a:ea typeface="Times New Roman"/>
              </a:rPr>
              <a:t>M: Sinh </a:t>
            </a:r>
            <a:r>
              <a:rPr lang="nl-NL" sz="7200" dirty="0">
                <a:solidFill>
                  <a:srgbClr val="00B0F0"/>
                </a:solidFill>
                <a:ea typeface="Times New Roman"/>
              </a:rPr>
              <a:t>nhật em, mẹ mua cho em một đôi giày rất </a:t>
            </a:r>
            <a:r>
              <a:rPr lang="nl-NL" sz="7200" dirty="0" smtClean="0">
                <a:solidFill>
                  <a:srgbClr val="00B0F0"/>
                </a:solidFill>
                <a:ea typeface="Times New Roman"/>
              </a:rPr>
              <a:t>đẹp</a:t>
            </a:r>
            <a:r>
              <a:rPr lang="nl-NL" sz="7200" dirty="0">
                <a:solidFill>
                  <a:srgbClr val="00B0F0"/>
                </a:solidFill>
                <a:ea typeface="Times New Roman"/>
              </a:rPr>
              <a:t> .</a:t>
            </a:r>
            <a:endParaRPr lang="vi-VN" sz="6600" dirty="0">
              <a:solidFill>
                <a:srgbClr val="00B0F0"/>
              </a:solidFill>
              <a:ea typeface="Times New Roman"/>
            </a:endParaRPr>
          </a:p>
          <a:p>
            <a:pPr marL="25371">
              <a:spcBef>
                <a:spcPts val="200"/>
              </a:spcBef>
            </a:pPr>
            <a:endParaRPr lang="en-US" sz="7200" dirty="0"/>
          </a:p>
        </p:txBody>
      </p:sp>
    </p:spTree>
    <p:extLst>
      <p:ext uri="{BB962C8B-B14F-4D97-AF65-F5344CB8AC3E}">
        <p14:creationId xmlns:p14="http://schemas.microsoft.com/office/powerpoint/2010/main" val="169312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186" t="31349" r="38200" b="46825"/>
          <a:stretch/>
        </p:blipFill>
        <p:spPr bwMode="auto">
          <a:xfrm>
            <a:off x="762000" y="2575896"/>
            <a:ext cx="16343904" cy="759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5527" y="672405"/>
            <a:ext cx="17547291" cy="2380870"/>
          </a:xfrm>
          <a:prstGeom prst="rect">
            <a:avLst/>
          </a:prstGeom>
          <a:noFill/>
        </p:spPr>
        <p:txBody>
          <a:bodyPr wrap="none" lIns="163284" tIns="81642" rIns="163284" bIns="8164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ình</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cảm</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gia</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đình</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là</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tình</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cảm</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thân</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thương</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nhất</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đẹp</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nhất</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trong</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cuộc</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đời</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mỗi</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người</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 </a:t>
            </a:r>
          </a:p>
          <a:p>
            <a:pPr algn="just"/>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Chúng</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ta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cần</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biết</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trân</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trọng</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tình</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cảm</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gia</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đình</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p>
          <a:p>
            <a:pPr algn="just"/>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a:p>
            <a:pPr algn="just"/>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Hãy</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đọc</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một</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câu</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thành</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ngữ</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tục</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ngữ</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mà</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em</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biết</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nói</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về</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chủ</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đề</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gia</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600" b="1" dirty="0" err="1"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đình</a:t>
            </a: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 ?</a:t>
            </a:r>
            <a:endParaRPr lang="en-US" sz="3600" b="1" dirty="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95066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grpSp>
        <p:nvGrpSpPr>
          <p:cNvPr id="2" name="Group 2"/>
          <p:cNvGrpSpPr/>
          <p:nvPr/>
        </p:nvGrpSpPr>
        <p:grpSpPr>
          <a:xfrm>
            <a:off x="1268873" y="706847"/>
            <a:ext cx="15750365" cy="8873310"/>
            <a:chOff x="0" y="0"/>
            <a:chExt cx="6350000" cy="6350000"/>
          </a:xfrm>
          <a:solidFill>
            <a:srgbClr val="FCA33E"/>
          </a:solid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27568" b="24880"/>
          <a:stretch>
            <a:fillRect/>
          </a:stretch>
        </p:blipFill>
        <p:spPr>
          <a:xfrm>
            <a:off x="7220150" y="7004890"/>
            <a:ext cx="3847704" cy="328216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34593" b="11025"/>
          <a:stretch>
            <a:fillRect/>
          </a:stretch>
        </p:blipFill>
        <p:spPr>
          <a:xfrm>
            <a:off x="15581437" y="7387576"/>
            <a:ext cx="2706617" cy="289948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31612"/>
          <a:stretch>
            <a:fillRect/>
          </a:stretch>
        </p:blipFill>
        <p:spPr>
          <a:xfrm rot="-10800000">
            <a:off x="15270155" y="-169995"/>
            <a:ext cx="3017874" cy="194518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476032" y="-254517"/>
            <a:ext cx="2246864" cy="239346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410" b="21238"/>
          <a:stretch>
            <a:fillRect/>
          </a:stretch>
        </p:blipFill>
        <p:spPr>
          <a:xfrm rot="1030521">
            <a:off x="-140492" y="7422224"/>
            <a:ext cx="2745930" cy="335510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181816" y="4411605"/>
            <a:ext cx="4212458" cy="146383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400000">
            <a:off x="-324438" y="3876422"/>
            <a:ext cx="1995656" cy="2534168"/>
          </a:xfrm>
          <a:prstGeom prst="rect">
            <a:avLst/>
          </a:prstGeom>
        </p:spPr>
      </p:pic>
      <p:sp>
        <p:nvSpPr>
          <p:cNvPr id="12" name="TextBox 12"/>
          <p:cNvSpPr txBox="1"/>
          <p:nvPr/>
        </p:nvSpPr>
        <p:spPr>
          <a:xfrm>
            <a:off x="1940477" y="3059006"/>
            <a:ext cx="14020800" cy="2492990"/>
          </a:xfrm>
          <a:prstGeom prst="rect">
            <a:avLst/>
          </a:prstGeom>
        </p:spPr>
        <p:txBody>
          <a:bodyPr wrap="square" lIns="0" tIns="0" rIns="0" bIns="0" rtlCol="0" anchor="t">
            <a:spAutoFit/>
          </a:bodyPr>
          <a:lstStyle/>
          <a:p>
            <a:pPr algn="ctr">
              <a:lnSpc>
                <a:spcPct val="150000"/>
              </a:lnSpc>
              <a:spcBef>
                <a:spcPct val="0"/>
              </a:spcBef>
              <a:defRPr/>
            </a:pPr>
            <a:r>
              <a:rPr lang="en-US" sz="5400" b="1" dirty="0">
                <a:solidFill>
                  <a:sysClr val="windowText" lastClr="000000"/>
                </a:solidFill>
                <a:latin typeface="Arial" panose="020B0604020202020204" pitchFamily="34" charset="0"/>
                <a:cs typeface="Arial" panose="020B0604020202020204" pitchFamily="34" charset="0"/>
              </a:rPr>
              <a:t>CẢM ƠN CÁC </a:t>
            </a:r>
            <a:r>
              <a:rPr lang="en-US" sz="5400" b="1" dirty="0" smtClean="0">
                <a:solidFill>
                  <a:sysClr val="windowText" lastClr="000000"/>
                </a:solidFill>
                <a:latin typeface="Arial" panose="020B0604020202020204" pitchFamily="34" charset="0"/>
                <a:cs typeface="Arial" panose="020B0604020202020204" pitchFamily="34" charset="0"/>
              </a:rPr>
              <a:t>THẦY CÔ VÀ CÁC EM </a:t>
            </a:r>
            <a:r>
              <a:rPr lang="en-US" sz="5400" b="1" dirty="0">
                <a:solidFill>
                  <a:sysClr val="windowText" lastClr="000000"/>
                </a:solidFill>
                <a:latin typeface="Arial" panose="020B0604020202020204" pitchFamily="34" charset="0"/>
                <a:cs typeface="Arial" panose="020B0604020202020204" pitchFamily="34" charset="0"/>
              </a:rPr>
              <a:t>ĐÃ CHÚ Ý LẮNG NGHE BÀI </a:t>
            </a:r>
            <a:r>
              <a:rPr lang="en-US" sz="5400" b="1" dirty="0" smtClean="0">
                <a:solidFill>
                  <a:sysClr val="windowText" lastClr="000000"/>
                </a:solidFill>
                <a:latin typeface="Arial" panose="020B0604020202020204" pitchFamily="34" charset="0"/>
                <a:cs typeface="Arial" panose="020B0604020202020204" pitchFamily="34" charset="0"/>
              </a:rPr>
              <a:t>GIẢNG  ! </a:t>
            </a:r>
            <a:endParaRPr lang="en-US" sz="5400" b="1" dirty="0">
              <a:solidFill>
                <a:sysClr val="windowText" lastClr="000000"/>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3747452" y="9823729"/>
            <a:ext cx="1770578" cy="621917"/>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8671774" y="338498"/>
            <a:ext cx="944561" cy="736758"/>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9616287" y="533493"/>
            <a:ext cx="694542" cy="541742"/>
          </a:xfrm>
          <a:prstGeom prst="rect">
            <a:avLst/>
          </a:prstGeom>
        </p:spPr>
      </p:pic>
      <p:pic>
        <p:nvPicPr>
          <p:cNvPr id="18"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977203" y="533493"/>
            <a:ext cx="694542" cy="541742"/>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770075" y="9823729"/>
            <a:ext cx="1770578" cy="621917"/>
          </a:xfrm>
          <a:prstGeom prst="rect">
            <a:avLst/>
          </a:prstGeom>
        </p:spPr>
      </p:pic>
    </p:spTree>
    <p:extLst>
      <p:ext uri="{BB962C8B-B14F-4D97-AF65-F5344CB8AC3E}">
        <p14:creationId xmlns:p14="http://schemas.microsoft.com/office/powerpoint/2010/main" val="1145608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1600201"/>
            <a:ext cx="16916400" cy="1042042"/>
          </a:xfrm>
          <a:prstGeom prst="rect">
            <a:avLst/>
          </a:prstGeom>
        </p:spPr>
        <p:txBody>
          <a:bodyPr wrap="square" lIns="163284" tIns="81642" rIns="163284" bIns="81642">
            <a:spAutoFit/>
          </a:bodyPr>
          <a:lstStyle/>
          <a:p>
            <a:pPr algn="ctr"/>
            <a:r>
              <a:rPr lang="en-US" sz="5700" b="1" dirty="0">
                <a:cs typeface="Times New Roman" pitchFamily="18" charset="0"/>
              </a:rPr>
              <a:t>3 </a:t>
            </a:r>
            <a:r>
              <a:rPr lang="en-US" sz="5700" b="1" dirty="0" err="1">
                <a:cs typeface="Times New Roman" pitchFamily="18" charset="0"/>
              </a:rPr>
              <a:t>tổ</a:t>
            </a:r>
            <a:r>
              <a:rPr lang="en-US" sz="5700" b="1" dirty="0">
                <a:cs typeface="Times New Roman" pitchFamily="18" charset="0"/>
              </a:rPr>
              <a:t> </a:t>
            </a:r>
            <a:r>
              <a:rPr lang="en-US" sz="5700" b="1" dirty="0" err="1">
                <a:cs typeface="Times New Roman" pitchFamily="18" charset="0"/>
              </a:rPr>
              <a:t>thi</a:t>
            </a:r>
            <a:r>
              <a:rPr lang="en-US" sz="5700" b="1" dirty="0">
                <a:cs typeface="Times New Roman" pitchFamily="18" charset="0"/>
              </a:rPr>
              <a:t> </a:t>
            </a:r>
            <a:r>
              <a:rPr lang="en-US" sz="5700" b="1" dirty="0" err="1">
                <a:cs typeface="Times New Roman" pitchFamily="18" charset="0"/>
              </a:rPr>
              <a:t>đua</a:t>
            </a:r>
            <a:r>
              <a:rPr lang="en-US" sz="5700" b="1" dirty="0">
                <a:cs typeface="Times New Roman" pitchFamily="18" charset="0"/>
              </a:rPr>
              <a:t> </a:t>
            </a:r>
            <a:r>
              <a:rPr lang="en-US" sz="5700" b="1" dirty="0" err="1">
                <a:cs typeface="Times New Roman" pitchFamily="18" charset="0"/>
              </a:rPr>
              <a:t>tìm</a:t>
            </a:r>
            <a:r>
              <a:rPr lang="en-US" sz="5700" b="1" dirty="0">
                <a:cs typeface="Times New Roman" pitchFamily="18" charset="0"/>
              </a:rPr>
              <a:t> </a:t>
            </a:r>
            <a:r>
              <a:rPr lang="en-US" sz="5700" b="1" dirty="0" err="1">
                <a:cs typeface="Times New Roman" pitchFamily="18" charset="0"/>
              </a:rPr>
              <a:t>ghi</a:t>
            </a:r>
            <a:r>
              <a:rPr lang="en-US" sz="5700" b="1" dirty="0">
                <a:cs typeface="Times New Roman" pitchFamily="18" charset="0"/>
              </a:rPr>
              <a:t> </a:t>
            </a:r>
            <a:r>
              <a:rPr lang="en-US" sz="5700" b="1" dirty="0" err="1">
                <a:cs typeface="Times New Roman" pitchFamily="18" charset="0"/>
              </a:rPr>
              <a:t>bảng</a:t>
            </a:r>
            <a:endParaRPr lang="vi-VN" sz="5700" b="1" dirty="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24953502"/>
              </p:ext>
            </p:extLst>
          </p:nvPr>
        </p:nvGraphicFramePr>
        <p:xfrm>
          <a:off x="457200" y="2739857"/>
          <a:ext cx="16916400" cy="5878364"/>
        </p:xfrm>
        <a:graphic>
          <a:graphicData uri="http://schemas.openxmlformats.org/drawingml/2006/table">
            <a:tbl>
              <a:tblPr firstRow="1" bandRow="1">
                <a:tableStyleId>{5C22544A-7EE6-4342-B048-85BDC9FD1C3A}</a:tableStyleId>
              </a:tblPr>
              <a:tblGrid>
                <a:gridCol w="5638800"/>
                <a:gridCol w="5638800"/>
                <a:gridCol w="5638800"/>
              </a:tblGrid>
              <a:tr h="1626404">
                <a:tc>
                  <a:txBody>
                    <a:bodyPr/>
                    <a:lstStyle/>
                    <a:p>
                      <a:pPr algn="just"/>
                      <a:r>
                        <a:rPr lang="vi-VN" sz="3600" dirty="0" smtClean="0">
                          <a:cs typeface="Times New Roman" pitchFamily="18" charset="0"/>
                        </a:rPr>
                        <a:t>a) Chỉ người thân trong gia đình</a:t>
                      </a:r>
                      <a:endParaRPr lang="en-US" sz="3600" dirty="0"/>
                    </a:p>
                  </a:txBody>
                  <a:tcPr marL="182880" marR="182880" marT="68580" marB="68580">
                    <a:solidFill>
                      <a:schemeClr val="accent5"/>
                    </a:solidFill>
                  </a:tcPr>
                </a:tc>
                <a:tc>
                  <a:txBody>
                    <a:bodyPr/>
                    <a:lstStyle/>
                    <a:p>
                      <a:r>
                        <a:rPr lang="vi-VN" sz="3600" dirty="0" smtClean="0">
                          <a:cs typeface="Times New Roman" pitchFamily="18" charset="0"/>
                        </a:rPr>
                        <a:t>b) Chỉ đồ dùng trong nhà</a:t>
                      </a:r>
                      <a:endParaRPr lang="en-US" sz="3600" dirty="0"/>
                    </a:p>
                  </a:txBody>
                  <a:tcPr marL="182880" marR="182880" marT="68580" marB="68580">
                    <a:solidFill>
                      <a:schemeClr val="accent6"/>
                    </a:solidFill>
                  </a:tcPr>
                </a:tc>
                <a:tc>
                  <a:txBody>
                    <a:bodyPr/>
                    <a:lstStyle/>
                    <a:p>
                      <a:r>
                        <a:rPr lang="vi-VN" sz="3600" dirty="0" smtClean="0">
                          <a:cs typeface="Times New Roman" pitchFamily="18" charset="0"/>
                        </a:rPr>
                        <a:t>c) Chỉ tình cảm gia đình</a:t>
                      </a:r>
                      <a:endParaRPr lang="en-US" sz="3600" dirty="0"/>
                    </a:p>
                  </a:txBody>
                  <a:tcPr marL="182880" marR="182880" marT="68580" marB="68580">
                    <a:solidFill>
                      <a:schemeClr val="accent2">
                        <a:lumMod val="75000"/>
                      </a:schemeClr>
                    </a:solidFill>
                  </a:tcPr>
                </a:tc>
              </a:tr>
              <a:tr h="4251960">
                <a:tc>
                  <a:txBody>
                    <a:bodyPr/>
                    <a:lstStyle/>
                    <a:p>
                      <a:r>
                        <a:rPr lang="vi-VN" sz="4800" dirty="0" smtClean="0">
                          <a:solidFill>
                            <a:schemeClr val="accent2">
                              <a:lumMod val="75000"/>
                            </a:schemeClr>
                          </a:solidFill>
                        </a:rPr>
                        <a:t> </a:t>
                      </a:r>
                      <a:endParaRPr lang="en-US" sz="4800" dirty="0">
                        <a:solidFill>
                          <a:schemeClr val="accent2">
                            <a:lumMod val="75000"/>
                          </a:schemeClr>
                        </a:solidFill>
                      </a:endParaRPr>
                    </a:p>
                  </a:txBody>
                  <a:tcPr marL="182880" marR="182880" marT="68580" marB="68580">
                    <a:solidFill>
                      <a:schemeClr val="accent5"/>
                    </a:solidFill>
                  </a:tcPr>
                </a:tc>
                <a:tc>
                  <a:txBody>
                    <a:bodyPr/>
                    <a:lstStyle/>
                    <a:p>
                      <a:endParaRPr lang="en-US" sz="4800" dirty="0">
                        <a:solidFill>
                          <a:schemeClr val="tx2"/>
                        </a:solidFill>
                      </a:endParaRPr>
                    </a:p>
                  </a:txBody>
                  <a:tcPr marL="182880" marR="182880" marT="68580" marB="68580">
                    <a:solidFill>
                      <a:schemeClr val="accent6"/>
                    </a:solidFill>
                  </a:tcPr>
                </a:tc>
                <a:tc>
                  <a:txBody>
                    <a:bodyPr/>
                    <a:lstStyle/>
                    <a:p>
                      <a:endParaRPr lang="en-US" sz="2700" dirty="0" smtClean="0"/>
                    </a:p>
                    <a:p>
                      <a:endParaRPr lang="en-US" sz="2700" dirty="0" smtClean="0"/>
                    </a:p>
                    <a:p>
                      <a:endParaRPr lang="en-US" sz="2700" dirty="0" smtClean="0"/>
                    </a:p>
                    <a:p>
                      <a:endParaRPr lang="en-US" sz="2700" dirty="0" smtClean="0"/>
                    </a:p>
                    <a:p>
                      <a:endParaRPr lang="en-US" sz="2700" dirty="0" smtClean="0"/>
                    </a:p>
                    <a:p>
                      <a:endParaRPr lang="en-US" sz="2700" dirty="0" smtClean="0"/>
                    </a:p>
                    <a:p>
                      <a:endParaRPr lang="en-US" sz="2700" dirty="0" smtClean="0"/>
                    </a:p>
                    <a:p>
                      <a:endParaRPr lang="en-US" sz="2700" dirty="0" smtClean="0"/>
                    </a:p>
                    <a:p>
                      <a:endParaRPr lang="en-US" sz="2700" dirty="0" smtClean="0"/>
                    </a:p>
                    <a:p>
                      <a:endParaRPr lang="en-US" sz="2700" dirty="0"/>
                    </a:p>
                  </a:txBody>
                  <a:tcPr marL="182880" marR="182880" marT="68580" marB="68580">
                    <a:solidFill>
                      <a:schemeClr val="accent2">
                        <a:lumMod val="75000"/>
                      </a:schemeClr>
                    </a:solidFill>
                  </a:tcPr>
                </a:tc>
              </a:tr>
            </a:tbl>
          </a:graphicData>
        </a:graphic>
      </p:graphicFrame>
      <p:sp>
        <p:nvSpPr>
          <p:cNvPr id="3" name="Rectangle 2"/>
          <p:cNvSpPr/>
          <p:nvPr/>
        </p:nvSpPr>
        <p:spPr>
          <a:xfrm>
            <a:off x="4164767" y="228601"/>
            <a:ext cx="9731370" cy="1380596"/>
          </a:xfrm>
          <a:prstGeom prst="rect">
            <a:avLst/>
          </a:prstGeom>
          <a:noFill/>
        </p:spPr>
        <p:txBody>
          <a:bodyPr wrap="none" lIns="163284" tIns="81642" rIns="163284" bIns="8164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9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NTH-Pleasantly Plump" pitchFamily="2" charset="0"/>
                <a:cs typeface="Calibri" panose="020F0502020204030204" pitchFamily="34" charset="0"/>
              </a:rPr>
              <a:t>Trò</a:t>
            </a:r>
            <a:r>
              <a:rPr lang="en-US" sz="7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NTH-Pleasantly Plump" pitchFamily="2" charset="0"/>
                <a:cs typeface="Calibri" panose="020F0502020204030204" pitchFamily="34" charset="0"/>
              </a:rPr>
              <a:t> </a:t>
            </a:r>
            <a:r>
              <a:rPr lang="en-US" sz="79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NTH-Pleasantly Plump" pitchFamily="2" charset="0"/>
                <a:cs typeface="Calibri" panose="020F0502020204030204" pitchFamily="34" charset="0"/>
              </a:rPr>
              <a:t>chơi</a:t>
            </a:r>
            <a:r>
              <a:rPr lang="en-US" sz="7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NTH-Pleasantly Plump" pitchFamily="2" charset="0"/>
                <a:cs typeface="Calibri" panose="020F0502020204030204" pitchFamily="34" charset="0"/>
              </a:rPr>
              <a:t>: Ai </a:t>
            </a:r>
            <a:r>
              <a:rPr lang="en-US" sz="79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NTH-Pleasantly Plump" pitchFamily="2" charset="0"/>
                <a:cs typeface="Calibri" panose="020F0502020204030204" pitchFamily="34" charset="0"/>
              </a:rPr>
              <a:t>nhanh</a:t>
            </a:r>
            <a:r>
              <a:rPr lang="en-US" sz="7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NTH-Pleasantly Plump" pitchFamily="2" charset="0"/>
                <a:cs typeface="Calibri" panose="020F0502020204030204" pitchFamily="34" charset="0"/>
              </a:rPr>
              <a:t> – Ai </a:t>
            </a:r>
            <a:r>
              <a:rPr lang="en-US" sz="79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LNTH-Pleasantly Plump" pitchFamily="2" charset="0"/>
                <a:cs typeface="Calibri" panose="020F0502020204030204" pitchFamily="34" charset="0"/>
              </a:rPr>
              <a:t>đúng</a:t>
            </a:r>
            <a:endParaRPr lang="en-US" sz="7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646271" y="4686300"/>
            <a:ext cx="5144930" cy="2796368"/>
          </a:xfrm>
          <a:prstGeom prst="rect">
            <a:avLst/>
          </a:prstGeom>
        </p:spPr>
        <p:txBody>
          <a:bodyPr wrap="square" lIns="163284" tIns="81642" rIns="163284" bIns="81642">
            <a:spAutoFit/>
          </a:bodyPr>
          <a:lstStyle/>
          <a:p>
            <a:r>
              <a:rPr lang="en-US" sz="5700" dirty="0" err="1">
                <a:solidFill>
                  <a:schemeClr val="accent2">
                    <a:lumMod val="75000"/>
                  </a:schemeClr>
                </a:solidFill>
              </a:rPr>
              <a:t>ông</a:t>
            </a:r>
            <a:r>
              <a:rPr lang="en-US" sz="5700" dirty="0">
                <a:solidFill>
                  <a:schemeClr val="accent2">
                    <a:lumMod val="75000"/>
                  </a:schemeClr>
                </a:solidFill>
              </a:rPr>
              <a:t> </a:t>
            </a:r>
            <a:r>
              <a:rPr lang="en-US" sz="5700" dirty="0" err="1">
                <a:solidFill>
                  <a:schemeClr val="accent2">
                    <a:lumMod val="75000"/>
                  </a:schemeClr>
                </a:solidFill>
              </a:rPr>
              <a:t>nội</a:t>
            </a:r>
            <a:r>
              <a:rPr lang="en-US" sz="5700" dirty="0">
                <a:solidFill>
                  <a:schemeClr val="accent2">
                    <a:lumMod val="75000"/>
                  </a:schemeClr>
                </a:solidFill>
              </a:rPr>
              <a:t>, </a:t>
            </a:r>
            <a:r>
              <a:rPr lang="en-US" sz="5700" dirty="0" err="1">
                <a:solidFill>
                  <a:schemeClr val="accent2">
                    <a:lumMod val="75000"/>
                  </a:schemeClr>
                </a:solidFill>
              </a:rPr>
              <a:t>bà</a:t>
            </a:r>
            <a:r>
              <a:rPr lang="en-US" sz="5700" dirty="0">
                <a:solidFill>
                  <a:schemeClr val="accent2">
                    <a:lumMod val="75000"/>
                  </a:schemeClr>
                </a:solidFill>
              </a:rPr>
              <a:t> </a:t>
            </a:r>
            <a:r>
              <a:rPr lang="en-US" sz="5700" dirty="0" err="1">
                <a:solidFill>
                  <a:schemeClr val="accent2">
                    <a:lumMod val="75000"/>
                  </a:schemeClr>
                </a:solidFill>
              </a:rPr>
              <a:t>nội</a:t>
            </a:r>
            <a:r>
              <a:rPr lang="en-US" sz="5700" dirty="0">
                <a:solidFill>
                  <a:schemeClr val="accent2">
                    <a:lumMod val="75000"/>
                  </a:schemeClr>
                </a:solidFill>
              </a:rPr>
              <a:t>, </a:t>
            </a:r>
            <a:r>
              <a:rPr lang="vi-VN" sz="5700" dirty="0">
                <a:solidFill>
                  <a:schemeClr val="accent2">
                    <a:lumMod val="75000"/>
                  </a:schemeClr>
                </a:solidFill>
              </a:rPr>
              <a:t>bố, mẹ, anh trai, em gái</a:t>
            </a:r>
            <a:r>
              <a:rPr lang="en-US" sz="5700" dirty="0">
                <a:solidFill>
                  <a:schemeClr val="accent2">
                    <a:lumMod val="75000"/>
                  </a:schemeClr>
                </a:solidFill>
              </a:rPr>
              <a:t>, …</a:t>
            </a:r>
          </a:p>
        </p:txBody>
      </p:sp>
      <p:sp>
        <p:nvSpPr>
          <p:cNvPr id="8" name="Rectangle 7"/>
          <p:cNvSpPr/>
          <p:nvPr/>
        </p:nvSpPr>
        <p:spPr>
          <a:xfrm>
            <a:off x="6400800" y="4866501"/>
            <a:ext cx="5181600" cy="2796368"/>
          </a:xfrm>
          <a:prstGeom prst="rect">
            <a:avLst/>
          </a:prstGeom>
        </p:spPr>
        <p:txBody>
          <a:bodyPr wrap="square" lIns="163284" tIns="81642" rIns="163284" bIns="81642">
            <a:spAutoFit/>
          </a:bodyPr>
          <a:lstStyle/>
          <a:p>
            <a:r>
              <a:rPr lang="en-US" sz="5700" dirty="0" err="1">
                <a:solidFill>
                  <a:schemeClr val="tx2"/>
                </a:solidFill>
              </a:rPr>
              <a:t>Quạt</a:t>
            </a:r>
            <a:r>
              <a:rPr lang="en-US" sz="5700" dirty="0">
                <a:solidFill>
                  <a:schemeClr val="tx2"/>
                </a:solidFill>
              </a:rPr>
              <a:t>, </a:t>
            </a:r>
            <a:r>
              <a:rPr lang="vi-VN" sz="5700" dirty="0">
                <a:solidFill>
                  <a:schemeClr val="tx2"/>
                </a:solidFill>
              </a:rPr>
              <a:t>tủ, bàn, ghế, </a:t>
            </a:r>
            <a:r>
              <a:rPr lang="en-US" sz="5700" dirty="0" err="1">
                <a:solidFill>
                  <a:schemeClr val="tx2"/>
                </a:solidFill>
              </a:rPr>
              <a:t>tivi</a:t>
            </a:r>
            <a:r>
              <a:rPr lang="en-US" sz="5700" dirty="0">
                <a:solidFill>
                  <a:schemeClr val="tx2"/>
                </a:solidFill>
              </a:rPr>
              <a:t>, </a:t>
            </a:r>
            <a:r>
              <a:rPr lang="vi-VN" sz="5700" dirty="0">
                <a:solidFill>
                  <a:schemeClr val="tx2"/>
                </a:solidFill>
              </a:rPr>
              <a:t>giường</a:t>
            </a:r>
            <a:r>
              <a:rPr lang="en-US" sz="5700" dirty="0">
                <a:solidFill>
                  <a:schemeClr val="tx2"/>
                </a:solidFill>
              </a:rPr>
              <a:t>,…</a:t>
            </a:r>
          </a:p>
        </p:txBody>
      </p:sp>
      <p:sp>
        <p:nvSpPr>
          <p:cNvPr id="9" name="Rectangle 8"/>
          <p:cNvSpPr/>
          <p:nvPr/>
        </p:nvSpPr>
        <p:spPr>
          <a:xfrm>
            <a:off x="11582400" y="4866502"/>
            <a:ext cx="5791200" cy="2473203"/>
          </a:xfrm>
          <a:prstGeom prst="rect">
            <a:avLst/>
          </a:prstGeom>
        </p:spPr>
        <p:txBody>
          <a:bodyPr wrap="square" lIns="163284" tIns="81642" rIns="163284" bIns="81642">
            <a:spAutoFit/>
          </a:bodyPr>
          <a:lstStyle/>
          <a:p>
            <a:pPr>
              <a:defRPr/>
            </a:pPr>
            <a:r>
              <a:rPr lang="vi-VN" sz="5000" dirty="0">
                <a:solidFill>
                  <a:schemeClr val="bg1"/>
                </a:solidFill>
              </a:rPr>
              <a:t>yêu thương, chân thành, gắn bó</a:t>
            </a:r>
            <a:r>
              <a:rPr lang="en-US" sz="5000" dirty="0">
                <a:solidFill>
                  <a:schemeClr val="bg1"/>
                </a:solidFill>
              </a:rPr>
              <a:t>, </a:t>
            </a:r>
            <a:r>
              <a:rPr lang="en-US" sz="5000" dirty="0" err="1">
                <a:solidFill>
                  <a:schemeClr val="bg1"/>
                </a:solidFill>
              </a:rPr>
              <a:t>yêu</a:t>
            </a:r>
            <a:r>
              <a:rPr lang="en-US" sz="5000" dirty="0">
                <a:solidFill>
                  <a:schemeClr val="bg1"/>
                </a:solidFill>
              </a:rPr>
              <a:t>  </a:t>
            </a:r>
            <a:r>
              <a:rPr lang="en-US" sz="5000" dirty="0" err="1">
                <a:solidFill>
                  <a:schemeClr val="bg1"/>
                </a:solidFill>
              </a:rPr>
              <a:t>quý</a:t>
            </a:r>
            <a:r>
              <a:rPr lang="en-US" sz="5000" dirty="0">
                <a:solidFill>
                  <a:schemeClr val="bg1"/>
                </a:solidFill>
              </a:rPr>
              <a:t>,…</a:t>
            </a:r>
          </a:p>
        </p:txBody>
      </p:sp>
    </p:spTree>
    <p:extLst>
      <p:ext uri="{BB962C8B-B14F-4D97-AF65-F5344CB8AC3E}">
        <p14:creationId xmlns:p14="http://schemas.microsoft.com/office/powerpoint/2010/main" val="102253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circle(in)">
                                      <p:cBhvr>
                                        <p:cTn id="29" dur="2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50695" y="8039100"/>
            <a:ext cx="4115148" cy="2247900"/>
          </a:xfrm>
          <a:prstGeom prst="rect">
            <a:avLst/>
          </a:prstGeom>
        </p:spPr>
      </p:pic>
      <p:pic>
        <p:nvPicPr>
          <p:cNvPr id="21" name="Picture 7">
            <a:extLst>
              <a:ext uri="{FF2B5EF4-FFF2-40B4-BE49-F238E27FC236}">
                <a16:creationId xmlns:a16="http://schemas.microsoft.com/office/drawing/2014/main" xmlns="" id="{6E349DD0-0AB8-19EE-20A8-8EB7819A6DC4}"/>
              </a:ext>
            </a:extLst>
          </p:cNvPr>
          <p:cNvPicPr>
            <a:picLocks noChangeAspect="1"/>
          </p:cNvPicPr>
          <p:nvPr/>
        </p:nvPicPr>
        <p:blipFill>
          <a:blip r:embed="rId6"/>
          <a:srcRect/>
          <a:stretch>
            <a:fillRect/>
          </a:stretch>
        </p:blipFill>
        <p:spPr>
          <a:xfrm rot="1035742">
            <a:off x="829695" y="577617"/>
            <a:ext cx="1562420" cy="1206969"/>
          </a:xfrm>
          <a:prstGeom prst="rect">
            <a:avLst/>
          </a:prstGeom>
        </p:spPr>
      </p:pic>
      <p:pic>
        <p:nvPicPr>
          <p:cNvPr id="22" name="Picture 2">
            <a:extLst>
              <a:ext uri="{FF2B5EF4-FFF2-40B4-BE49-F238E27FC236}">
                <a16:creationId xmlns:a16="http://schemas.microsoft.com/office/drawing/2014/main" xmlns="" id="{AD459B10-8CA5-9906-3548-3397D03BCC53}"/>
              </a:ext>
            </a:extLst>
          </p:cNvPr>
          <p:cNvPicPr>
            <a:picLocks noChangeAspect="1"/>
          </p:cNvPicPr>
          <p:nvPr/>
        </p:nvPicPr>
        <p:blipFill>
          <a:blip r:embed="rId7"/>
          <a:srcRect/>
          <a:stretch>
            <a:fillRect/>
          </a:stretch>
        </p:blipFill>
        <p:spPr>
          <a:xfrm rot="696707">
            <a:off x="16766942" y="3297641"/>
            <a:ext cx="1717964" cy="1717964"/>
          </a:xfrm>
          <a:prstGeom prst="rect">
            <a:avLst/>
          </a:prstGeom>
        </p:spPr>
      </p:pic>
      <p:pic>
        <p:nvPicPr>
          <p:cNvPr id="25" name="Picture 24">
            <a:extLst>
              <a:ext uri="{FF2B5EF4-FFF2-40B4-BE49-F238E27FC236}">
                <a16:creationId xmlns:a16="http://schemas.microsoft.com/office/drawing/2014/main" xmlns="" id="{25F66AB3-60F6-9B78-D555-0AF7A5EC7B92}"/>
              </a:ext>
            </a:extLst>
          </p:cNvPr>
          <p:cNvPicPr>
            <a:picLocks noChangeAspect="1"/>
          </p:cNvPicPr>
          <p:nvPr/>
        </p:nvPicPr>
        <p:blipFill rotWithShape="1">
          <a:blip r:embed="rId8">
            <a:extLst>
              <a:ext uri="{28A0092B-C50C-407E-A947-70E740481C1C}">
                <a14:useLocalDpi xmlns:a14="http://schemas.microsoft.com/office/drawing/2010/main" val="0"/>
              </a:ext>
            </a:extLst>
          </a:blip>
          <a:srcRect t="20566" b="13835"/>
          <a:stretch/>
        </p:blipFill>
        <p:spPr>
          <a:xfrm>
            <a:off x="-286944" y="3467128"/>
            <a:ext cx="3537404" cy="2320523"/>
          </a:xfrm>
          <a:prstGeom prst="rect">
            <a:avLst/>
          </a:prstGeom>
        </p:spPr>
      </p:pic>
      <p:sp>
        <p:nvSpPr>
          <p:cNvPr id="26" name="TextBox 25">
            <a:extLst>
              <a:ext uri="{FF2B5EF4-FFF2-40B4-BE49-F238E27FC236}">
                <a16:creationId xmlns:a16="http://schemas.microsoft.com/office/drawing/2014/main" xmlns="" id="{CE5E4403-4150-086C-CB7F-CAC862051C28}"/>
              </a:ext>
            </a:extLst>
          </p:cNvPr>
          <p:cNvSpPr txBox="1"/>
          <p:nvPr/>
        </p:nvSpPr>
        <p:spPr>
          <a:xfrm>
            <a:off x="2743200" y="2318526"/>
            <a:ext cx="13716000" cy="6186309"/>
          </a:xfrm>
          <a:prstGeom prst="rect">
            <a:avLst/>
          </a:prstGeom>
          <a:noFill/>
        </p:spPr>
        <p:txBody>
          <a:bodyPr wrap="square" lIns="91278" tIns="45639" rIns="91278" bIns="45639">
            <a:spAutoFit/>
          </a:bodyPr>
          <a:lstStyle/>
          <a:p>
            <a:pPr algn="just"/>
            <a:r>
              <a:rPr lang="vi-VN" sz="6600" dirty="0">
                <a:solidFill>
                  <a:srgbClr val="00AF34"/>
                </a:solidFill>
                <a:latin typeface="OpenSans"/>
              </a:rPr>
              <a:t>a) Ai thế nào?: Mai rất vui khi có quà Giáng sinh.</a:t>
            </a:r>
          </a:p>
          <a:p>
            <a:pPr algn="just"/>
            <a:r>
              <a:rPr lang="vi-VN" sz="6600" dirty="0">
                <a:solidFill>
                  <a:srgbClr val="00AF34"/>
                </a:solidFill>
                <a:latin typeface="OpenSans"/>
              </a:rPr>
              <a:t>b) Ai làm gì?: Bố đục gỗ làm thành búp bê tặng Mai.</a:t>
            </a:r>
          </a:p>
          <a:p>
            <a:pPr algn="just"/>
            <a:r>
              <a:rPr lang="vi-VN" sz="6600" dirty="0">
                <a:solidFill>
                  <a:srgbClr val="00AF34"/>
                </a:solidFill>
                <a:latin typeface="OpenSans"/>
              </a:rPr>
              <a:t>Mẹ khâu búp bê vải cho Mai.</a:t>
            </a:r>
          </a:p>
          <a:p>
            <a:pPr algn="just"/>
            <a:r>
              <a:rPr lang="vi-VN" sz="6600" dirty="0">
                <a:solidFill>
                  <a:srgbClr val="00AF34"/>
                </a:solidFill>
                <a:latin typeface="OpenSans"/>
              </a:rPr>
              <a:t>Anh trai làm búp bê giấy cho Mai. </a:t>
            </a:r>
            <a:r>
              <a:rPr lang="nl-NL" sz="6600" dirty="0">
                <a:solidFill>
                  <a:srgbClr val="00AF34"/>
                </a:solidFill>
                <a:latin typeface="Arial" panose="020B0604020202020204" pitchFamily="34" charset="0"/>
                <a:ea typeface="Calibri" panose="020F0502020204030204" pitchFamily="34" charset="0"/>
                <a:cs typeface="Arial" panose="020B0604020202020204" pitchFamily="34" charset="0"/>
              </a:rPr>
              <a:t> </a:t>
            </a:r>
            <a:endParaRPr lang="en-US" sz="6600" dirty="0">
              <a:solidFill>
                <a:srgbClr val="00AF34"/>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3717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EB10DC14-3968-881F-5C89-D0C77B47AA73}"/>
              </a:ext>
            </a:extLst>
          </p:cNvPr>
          <p:cNvSpPr/>
          <p:nvPr/>
        </p:nvSpPr>
        <p:spPr>
          <a:xfrm>
            <a:off x="28" y="2155194"/>
            <a:ext cx="16895957" cy="489330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278" tIns="45639" rIns="91278" bIns="45639" rtlCol="0" anchor="ctr"/>
          <a:lstStyle/>
          <a:p>
            <a:pPr algn="ctr" defTabSz="912753"/>
            <a:endParaRPr lang="en-US">
              <a:solidFill>
                <a:prstClr val="white"/>
              </a:solidFill>
            </a:endParaRPr>
          </a:p>
        </p:txBody>
      </p:sp>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2"/>
          <a:srcRect/>
          <a:stretch>
            <a:fillRect/>
          </a:stretch>
        </p:blipFill>
        <p:spPr>
          <a:xfrm rot="696707">
            <a:off x="16766942" y="4610111"/>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3"/>
          <a:srcRect/>
          <a:stretch>
            <a:fillRect/>
          </a:stretch>
        </p:blipFill>
        <p:spPr>
          <a:xfrm rot="1035742">
            <a:off x="16933910" y="2442519"/>
            <a:ext cx="1562420"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xmlns="" id="{625F4580-C39A-0F0E-092D-C27F3A18DD41}"/>
              </a:ext>
            </a:extLst>
          </p:cNvPr>
          <p:cNvSpPr txBox="1"/>
          <p:nvPr/>
        </p:nvSpPr>
        <p:spPr>
          <a:xfrm>
            <a:off x="457228" y="2237885"/>
            <a:ext cx="15626744" cy="1200320"/>
          </a:xfrm>
          <a:prstGeom prst="rect">
            <a:avLst/>
          </a:prstGeom>
          <a:noFill/>
        </p:spPr>
        <p:txBody>
          <a:bodyPr wrap="square" lIns="91278" tIns="45639" rIns="91278" bIns="45639" rtlCol="0">
            <a:spAutoFit/>
          </a:bodyPr>
          <a:lstStyle/>
          <a:p>
            <a:pPr defTabSz="912753">
              <a:lnSpc>
                <a:spcPct val="150000"/>
              </a:lnSpc>
            </a:pPr>
            <a:r>
              <a:rPr lang="en-US" sz="4800" dirty="0">
                <a:solidFill>
                  <a:srgbClr val="000000"/>
                </a:solidFill>
                <a:latin typeface="OpenSans"/>
              </a:rPr>
              <a:t>1.</a:t>
            </a:r>
            <a:r>
              <a:rPr lang="vi-VN" sz="4400" dirty="0">
                <a:solidFill>
                  <a:srgbClr val="FF0000"/>
                </a:solidFill>
                <a:latin typeface="OpenSans"/>
              </a:rPr>
              <a:t>Tìm thêm ít nhất 3 từ ngữ cho mỗi nhóm t</a:t>
            </a:r>
            <a:r>
              <a:rPr lang="en-US" sz="4400" dirty="0">
                <a:solidFill>
                  <a:srgbClr val="FF0000"/>
                </a:solidFill>
                <a:latin typeface="OpenSans"/>
              </a:rPr>
              <a:t>ừ </a:t>
            </a:r>
            <a:r>
              <a:rPr lang="vi-VN" sz="4400" dirty="0">
                <a:solidFill>
                  <a:srgbClr val="FF0000"/>
                </a:solidFill>
                <a:latin typeface="OpenSans"/>
              </a:rPr>
              <a:t>ngữ dưới đâ</a:t>
            </a:r>
            <a:r>
              <a:rPr lang="en-US" sz="4400" dirty="0">
                <a:solidFill>
                  <a:srgbClr val="FF0000"/>
                </a:solidFill>
                <a:latin typeface="OpenSans"/>
              </a:rPr>
              <a:t>y ?</a:t>
            </a:r>
            <a:endParaRPr lang="en-US" sz="4400" b="1" dirty="0">
              <a:solidFill>
                <a:srgbClr val="FF0000"/>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xmlns="" id="{71C4EEE6-F849-1E8D-1A19-24069AC12D46}"/>
              </a:ext>
            </a:extLst>
          </p:cNvPr>
          <p:cNvSpPr txBox="1"/>
          <p:nvPr/>
        </p:nvSpPr>
        <p:spPr>
          <a:xfrm>
            <a:off x="0" y="3501533"/>
            <a:ext cx="16789989" cy="3785652"/>
          </a:xfrm>
          <a:prstGeom prst="rect">
            <a:avLst/>
          </a:prstGeom>
          <a:noFill/>
        </p:spPr>
        <p:txBody>
          <a:bodyPr wrap="square" lIns="91278" tIns="45639" rIns="91278" bIns="45639" rtlCol="0">
            <a:spAutoFit/>
          </a:bodyPr>
          <a:lstStyle/>
          <a:p>
            <a:pPr algn="just"/>
            <a:r>
              <a:rPr lang="vi-VN" sz="4800" dirty="0">
                <a:solidFill>
                  <a:srgbClr val="000000"/>
                </a:solidFill>
                <a:latin typeface="OpenSans"/>
              </a:rPr>
              <a:t>a) </a:t>
            </a:r>
            <a:r>
              <a:rPr lang="vi-VN" sz="4800" dirty="0">
                <a:solidFill>
                  <a:srgbClr val="0070C0"/>
                </a:solidFill>
                <a:latin typeface="OpenSans"/>
              </a:rPr>
              <a:t>Chỉ người thân trong gia đình</a:t>
            </a:r>
            <a:r>
              <a:rPr lang="vi-VN" sz="4800" dirty="0">
                <a:solidFill>
                  <a:srgbClr val="000000"/>
                </a:solidFill>
                <a:latin typeface="OpenSans"/>
              </a:rPr>
              <a:t>: bố, mẹ, anh, chị, em, ông, bà,...</a:t>
            </a:r>
          </a:p>
          <a:p>
            <a:pPr algn="just"/>
            <a:r>
              <a:rPr lang="vi-VN" sz="4800" dirty="0">
                <a:solidFill>
                  <a:srgbClr val="000000"/>
                </a:solidFill>
                <a:latin typeface="OpenSans"/>
              </a:rPr>
              <a:t>b) </a:t>
            </a:r>
            <a:r>
              <a:rPr lang="vi-VN" sz="4800" dirty="0">
                <a:solidFill>
                  <a:srgbClr val="0070C0"/>
                </a:solidFill>
                <a:latin typeface="OpenSans"/>
              </a:rPr>
              <a:t>Chỉ đồ dùng trong nhà:</a:t>
            </a:r>
            <a:r>
              <a:rPr lang="vi-VN" sz="4800" dirty="0">
                <a:solidFill>
                  <a:srgbClr val="000000"/>
                </a:solidFill>
                <a:latin typeface="OpenSans"/>
              </a:rPr>
              <a:t> tủ, bàn, ghế, ti vi, bếp, giường,...</a:t>
            </a:r>
          </a:p>
          <a:p>
            <a:pPr algn="just"/>
            <a:r>
              <a:rPr lang="vi-VN" sz="4800" dirty="0">
                <a:solidFill>
                  <a:srgbClr val="000000"/>
                </a:solidFill>
                <a:latin typeface="OpenSans"/>
              </a:rPr>
              <a:t>c) </a:t>
            </a:r>
            <a:r>
              <a:rPr lang="vi-VN" sz="4800" dirty="0">
                <a:solidFill>
                  <a:srgbClr val="0070C0"/>
                </a:solidFill>
                <a:latin typeface="OpenSans"/>
              </a:rPr>
              <a:t>Chỉ tình cảm gia đình</a:t>
            </a:r>
            <a:r>
              <a:rPr lang="vi-VN" sz="4800" dirty="0">
                <a:solidFill>
                  <a:srgbClr val="000000"/>
                </a:solidFill>
                <a:latin typeface="OpenSans"/>
              </a:rPr>
              <a:t>: yêu thương, gắn bó, chia sẻ, đùm bọc,... </a:t>
            </a:r>
          </a:p>
        </p:txBody>
      </p:sp>
      <p:pic>
        <p:nvPicPr>
          <p:cNvPr id="17" name="Picture 15">
            <a:extLst>
              <a:ext uri="{FF2B5EF4-FFF2-40B4-BE49-F238E27FC236}">
                <a16:creationId xmlns:a16="http://schemas.microsoft.com/office/drawing/2014/main" xmlns="" id="{324F4D69-2D06-BA03-AADF-17E8FAB4D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10028" y="6463903"/>
            <a:ext cx="9893933" cy="4068881"/>
          </a:xfrm>
          <a:prstGeom prst="rect">
            <a:avLst/>
          </a:prstGeom>
        </p:spPr>
      </p:pic>
    </p:spTree>
    <p:extLst>
      <p:ext uri="{BB962C8B-B14F-4D97-AF65-F5344CB8AC3E}">
        <p14:creationId xmlns:p14="http://schemas.microsoft.com/office/powerpoint/2010/main" val="30623565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186" t="31349" r="38200" b="46825"/>
          <a:stretch/>
        </p:blipFill>
        <p:spPr bwMode="auto">
          <a:xfrm>
            <a:off x="762000" y="2575896"/>
            <a:ext cx="16343904" cy="759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20762" y="672405"/>
            <a:ext cx="12836771" cy="1642206"/>
          </a:xfrm>
          <a:prstGeom prst="rect">
            <a:avLst/>
          </a:prstGeom>
          <a:noFill/>
        </p:spPr>
        <p:txBody>
          <a:bodyPr wrap="none" lIns="163284" tIns="81642" rIns="163284" bIns="8164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Bài</a:t>
            </a: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9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đọc</a:t>
            </a: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4: Ba con </a:t>
            </a:r>
            <a:r>
              <a:rPr lang="en-US" sz="9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búp</a:t>
            </a: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9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bê</a:t>
            </a:r>
            <a:endPar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8501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783" y="0"/>
            <a:ext cx="18288000" cy="102870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object 3"/>
          <p:cNvSpPr txBox="1">
            <a:spLocks noGrp="1"/>
          </p:cNvSpPr>
          <p:nvPr>
            <p:ph type="title"/>
          </p:nvPr>
        </p:nvSpPr>
        <p:spPr>
          <a:xfrm>
            <a:off x="4419653" y="190506"/>
            <a:ext cx="8177531" cy="1378530"/>
          </a:xfrm>
          <a:prstGeom prst="rect">
            <a:avLst/>
          </a:prstGeom>
        </p:spPr>
        <p:txBody>
          <a:bodyPr vert="horz" wrap="square" lIns="0" tIns="24024" rIns="0" bIns="0" rtlCol="0">
            <a:spAutoFit/>
          </a:bodyPr>
          <a:lstStyle/>
          <a:p>
            <a:pPr algn="ctr" defTabSz="911129" rtl="0">
              <a:defRPr/>
            </a:pPr>
            <a:r>
              <a:rPr lang="en-US" sz="4400" kern="1200" dirty="0">
                <a:latin typeface="OpenSans"/>
                <a:ea typeface="+mn-ea"/>
                <a:cs typeface="+mn-cs"/>
              </a:rPr>
              <a:t>Ba con </a:t>
            </a:r>
            <a:r>
              <a:rPr lang="en-US" sz="4400" kern="1200" dirty="0" err="1">
                <a:latin typeface="OpenSans"/>
                <a:ea typeface="+mn-ea"/>
                <a:cs typeface="+mn-cs"/>
              </a:rPr>
              <a:t>búp</a:t>
            </a:r>
            <a:r>
              <a:rPr lang="en-US" sz="4400" kern="1200" dirty="0">
                <a:latin typeface="OpenSans"/>
                <a:ea typeface="+mn-ea"/>
                <a:cs typeface="+mn-cs"/>
              </a:rPr>
              <a:t> </a:t>
            </a:r>
            <a:r>
              <a:rPr lang="en-US" sz="4400" kern="1200" dirty="0" err="1">
                <a:latin typeface="OpenSans"/>
                <a:ea typeface="+mn-ea"/>
                <a:cs typeface="+mn-cs"/>
              </a:rPr>
              <a:t>bê</a:t>
            </a:r>
            <a:r>
              <a:rPr lang="vi-VN" sz="4400" b="0" kern="1200" dirty="0">
                <a:solidFill>
                  <a:srgbClr val="000000"/>
                </a:solidFill>
                <a:latin typeface="OpenSans"/>
                <a:ea typeface="+mn-ea"/>
                <a:cs typeface="+mn-cs"/>
              </a:rPr>
              <a:t/>
            </a:r>
            <a:br>
              <a:rPr lang="vi-VN" sz="4400" b="0" kern="1200" dirty="0">
                <a:solidFill>
                  <a:srgbClr val="000000"/>
                </a:solidFill>
                <a:latin typeface="OpenSans"/>
                <a:ea typeface="+mn-ea"/>
                <a:cs typeface="+mn-cs"/>
              </a:rPr>
            </a:br>
            <a:endParaRPr sz="4400" spc="-11" dirty="0"/>
          </a:p>
        </p:txBody>
      </p:sp>
      <p:sp>
        <p:nvSpPr>
          <p:cNvPr id="4" name="object 4"/>
          <p:cNvSpPr txBox="1"/>
          <p:nvPr/>
        </p:nvSpPr>
        <p:spPr>
          <a:xfrm>
            <a:off x="152400" y="1028726"/>
            <a:ext cx="18135600" cy="8842057"/>
          </a:xfrm>
          <a:prstGeom prst="rect">
            <a:avLst/>
          </a:prstGeom>
          <a:solidFill>
            <a:schemeClr val="accent5">
              <a:lumMod val="20000"/>
              <a:lumOff val="80000"/>
            </a:schemeClr>
          </a:solidFill>
        </p:spPr>
        <p:txBody>
          <a:bodyPr vert="horz" wrap="square" lIns="0" tIns="24024" rIns="0" bIns="0" rtlCol="0">
            <a:spAutoFit/>
          </a:bodyPr>
          <a:lstStyle/>
          <a:p>
            <a:pPr algn="just"/>
            <a:r>
              <a:rPr lang="en-US" sz="3800" dirty="0">
                <a:solidFill>
                  <a:srgbClr val="000000"/>
                </a:solidFill>
                <a:latin typeface="OpenSans"/>
              </a:rPr>
              <a:t>      </a:t>
            </a:r>
            <a:r>
              <a:rPr lang="en-US" sz="3800" dirty="0" smtClean="0">
                <a:solidFill>
                  <a:srgbClr val="000000"/>
                </a:solidFill>
                <a:latin typeface="OpenSans"/>
              </a:rPr>
              <a:t>1. </a:t>
            </a:r>
            <a:r>
              <a:rPr lang="vi-VN" sz="3800" dirty="0">
                <a:solidFill>
                  <a:srgbClr val="000000"/>
                </a:solidFill>
                <a:latin typeface="OpenSans"/>
              </a:rPr>
              <a:t>Hồi Mai 5 tuổi, gia đình em rất nghèo. Anh em Mai không có nhiều đồ chơi. Mai thường sang chơi chung búp bê với Na là bạn hàng xóm. Mai luôn ao ước có một con búp bê.</a:t>
            </a:r>
          </a:p>
          <a:p>
            <a:pPr algn="just"/>
            <a:r>
              <a:rPr lang="en-US" sz="3800" dirty="0">
                <a:solidFill>
                  <a:srgbClr val="92D050"/>
                </a:solidFill>
                <a:latin typeface="OpenSans"/>
              </a:rPr>
              <a:t>     </a:t>
            </a:r>
            <a:r>
              <a:rPr lang="en-US" sz="3800" dirty="0" smtClean="0">
                <a:solidFill>
                  <a:srgbClr val="92D050"/>
                </a:solidFill>
                <a:latin typeface="OpenSans"/>
              </a:rPr>
              <a:t>2. </a:t>
            </a:r>
            <a:r>
              <a:rPr lang="vi-VN" sz="3800" dirty="0">
                <a:solidFill>
                  <a:srgbClr val="92D050"/>
                </a:solidFill>
                <a:latin typeface="OpenSans"/>
              </a:rPr>
              <a:t>Đêm Nô-en năm ấy, bố bảo Mai:</a:t>
            </a:r>
          </a:p>
          <a:p>
            <a:pPr algn="just"/>
            <a:r>
              <a:rPr lang="vi-VN" sz="3800" dirty="0">
                <a:solidFill>
                  <a:srgbClr val="92D050"/>
                </a:solidFill>
                <a:latin typeface="OpenSans"/>
              </a:rPr>
              <a:t>- Đêm nay, con hãy xin Ông già Nô-en một món quà con thích. Thế nào điều ước ấy cũng thành sự thật.</a:t>
            </a:r>
          </a:p>
          <a:p>
            <a:pPr algn="just"/>
            <a:r>
              <a:rPr lang="en-US" sz="3800" dirty="0">
                <a:solidFill>
                  <a:srgbClr val="000000"/>
                </a:solidFill>
                <a:latin typeface="OpenSans"/>
              </a:rPr>
              <a:t>     </a:t>
            </a:r>
            <a:r>
              <a:rPr lang="en-US" sz="3800" dirty="0" smtClean="0">
                <a:solidFill>
                  <a:srgbClr val="000000"/>
                </a:solidFill>
                <a:latin typeface="OpenSans"/>
              </a:rPr>
              <a:t>3. </a:t>
            </a:r>
            <a:r>
              <a:rPr lang="vi-VN" sz="3800" dirty="0">
                <a:solidFill>
                  <a:srgbClr val="00B0F0"/>
                </a:solidFill>
                <a:latin typeface="OpenSans"/>
              </a:rPr>
              <a:t>Sáng hôm sau, Mai reo lên khi thấy trong chiếc bít tất treo ở đầu giường ló ra một cái đầu búp bê. Dốc ngược chiếc bít tất, em thấy không phải một mà là ba con búp bê: một búp bê trai bằng gỗ, một búp bê gái bằng vải và một cô bé búp bê mũm mĩm, nhỏ xíu, bằng giấy bồi. Có một mảnh giấy rơi ra. Bố đọc cho Mai nghe những chữ viết trên đó: “Ông già Nô-en tặng bé Mai.”.</a:t>
            </a:r>
          </a:p>
          <a:p>
            <a:pPr algn="just"/>
            <a:r>
              <a:rPr lang="en-US" sz="3800" dirty="0">
                <a:solidFill>
                  <a:srgbClr val="000000"/>
                </a:solidFill>
                <a:latin typeface="OpenSans"/>
              </a:rPr>
              <a:t>     </a:t>
            </a:r>
            <a:r>
              <a:rPr lang="en-US" sz="3800" dirty="0" smtClean="0">
                <a:solidFill>
                  <a:srgbClr val="000000"/>
                </a:solidFill>
                <a:latin typeface="OpenSans"/>
              </a:rPr>
              <a:t>4.</a:t>
            </a:r>
            <a:r>
              <a:rPr lang="vi-VN" sz="3800" dirty="0" smtClean="0">
                <a:solidFill>
                  <a:srgbClr val="000000"/>
                </a:solidFill>
                <a:latin typeface="OpenSans"/>
              </a:rPr>
              <a:t>Về </a:t>
            </a:r>
            <a:r>
              <a:rPr lang="vi-VN" sz="3800" dirty="0">
                <a:solidFill>
                  <a:srgbClr val="000000"/>
                </a:solidFill>
                <a:latin typeface="OpenSans"/>
              </a:rPr>
              <a:t>sau, khi đã lớn, Mai mới biết không có Ông già Nô-en nào cả. Hôm đó, bố đã đẽo gọt khúc gỗ thành búp bê trai, mẹ chắp những mảnh vải vụn thành búp bê gái, còn anh trai loay hoay cả tối để làm cô bé búp bê bằng giấy bồi tặng em.</a:t>
            </a:r>
            <a:endParaRPr lang="en-US" sz="3800" dirty="0">
              <a:solidFill>
                <a:srgbClr val="000000"/>
              </a:solidFill>
              <a:latin typeface="OpenSans"/>
            </a:endParaRPr>
          </a:p>
          <a:p>
            <a:pPr algn="just"/>
            <a:r>
              <a:rPr lang="vi-VN" sz="3800" dirty="0">
                <a:solidFill>
                  <a:srgbClr val="000000"/>
                </a:solidFill>
                <a:latin typeface="OpenSans"/>
              </a:rPr>
              <a:t> </a:t>
            </a:r>
            <a:r>
              <a:rPr lang="vi-VN" sz="3800" dirty="0">
                <a:solidFill>
                  <a:srgbClr val="0070C0"/>
                </a:solidFill>
                <a:latin typeface="OpenSans"/>
              </a:rPr>
              <a:t> </a:t>
            </a:r>
            <a:r>
              <a:rPr lang="en-US" sz="3800" dirty="0">
                <a:solidFill>
                  <a:srgbClr val="0070C0"/>
                </a:solidFill>
                <a:latin typeface="OpenSans"/>
              </a:rPr>
              <a:t>                                                                     </a:t>
            </a:r>
            <a:r>
              <a:rPr lang="vi-VN" sz="4100" dirty="0" smtClean="0">
                <a:solidFill>
                  <a:srgbClr val="000000"/>
                </a:solidFill>
                <a:latin typeface="OpenSans"/>
              </a:rPr>
              <a:t>Theo </a:t>
            </a:r>
            <a:r>
              <a:rPr lang="vi-VN" sz="4100" dirty="0">
                <a:solidFill>
                  <a:srgbClr val="000000"/>
                </a:solidFill>
                <a:latin typeface="OpenSans"/>
              </a:rPr>
              <a:t>NGUYỄN THỊ TRÀ GIANG</a:t>
            </a:r>
            <a:endParaRPr lang="vi-VN" sz="3800" dirty="0">
              <a:solidFill>
                <a:srgbClr val="0070C0"/>
              </a:solidFill>
              <a:latin typeface="OpenSans"/>
            </a:endParaRPr>
          </a:p>
        </p:txBody>
      </p:sp>
    </p:spTree>
    <p:extLst>
      <p:ext uri="{BB962C8B-B14F-4D97-AF65-F5344CB8AC3E}">
        <p14:creationId xmlns:p14="http://schemas.microsoft.com/office/powerpoint/2010/main" val="50041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7438" y="1848579"/>
            <a:ext cx="16575658" cy="6370985"/>
          </a:xfrm>
          <a:prstGeom prst="rect">
            <a:avLst/>
          </a:prstGeom>
        </p:spPr>
        <p:txBody>
          <a:bodyPr wrap="square" lIns="137169" tIns="68585" rIns="137169" bIns="68585">
            <a:spAutoFit/>
          </a:bodyPr>
          <a:lstStyle/>
          <a:p>
            <a:pPr>
              <a:lnSpc>
                <a:spcPct val="125000"/>
              </a:lnSpc>
            </a:pPr>
            <a:r>
              <a:rPr lang="en-US" sz="5400" b="1" dirty="0">
                <a:solidFill>
                  <a:srgbClr val="0000FF"/>
                </a:solidFill>
                <a:latin typeface="Times New Roman" pitchFamily="18" charset="0"/>
                <a:cs typeface="Times New Roman" pitchFamily="18" charset="0"/>
              </a:rPr>
              <a:t>1.  </a:t>
            </a:r>
            <a:r>
              <a:rPr lang="en-US" sz="5400" b="1" dirty="0" err="1" smtClean="0">
                <a:solidFill>
                  <a:srgbClr val="0000FF"/>
                </a:solidFill>
                <a:latin typeface="Times New Roman" pitchFamily="18" charset="0"/>
                <a:cs typeface="Times New Roman" pitchFamily="18" charset="0"/>
              </a:rPr>
              <a:t>Bé</a:t>
            </a:r>
            <a:r>
              <a:rPr lang="en-US" sz="5400" b="1" dirty="0" smtClean="0">
                <a:solidFill>
                  <a:srgbClr val="0000FF"/>
                </a:solidFill>
                <a:latin typeface="Times New Roman" pitchFamily="18" charset="0"/>
                <a:cs typeface="Times New Roman" pitchFamily="18" charset="0"/>
              </a:rPr>
              <a:t>  Mai </a:t>
            </a:r>
            <a:r>
              <a:rPr lang="en-US" sz="5400" b="1" dirty="0" err="1" smtClean="0">
                <a:solidFill>
                  <a:srgbClr val="0000FF"/>
                </a:solidFill>
                <a:latin typeface="Times New Roman" pitchFamily="18" charset="0"/>
                <a:cs typeface="Times New Roman" pitchFamily="18" charset="0"/>
              </a:rPr>
              <a:t>ao</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ước</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điều</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gì</a:t>
            </a:r>
            <a:r>
              <a:rPr lang="en-US" sz="5400" b="1" dirty="0" smtClean="0">
                <a:solidFill>
                  <a:srgbClr val="0000FF"/>
                </a:solidFill>
                <a:latin typeface="Times New Roman" pitchFamily="18" charset="0"/>
                <a:cs typeface="Times New Roman" pitchFamily="18" charset="0"/>
              </a:rPr>
              <a:t>?</a:t>
            </a:r>
            <a:endParaRPr lang="en-US" sz="5400" b="1" dirty="0">
              <a:solidFill>
                <a:srgbClr val="0000FF"/>
              </a:solidFill>
              <a:latin typeface="Times New Roman" pitchFamily="18" charset="0"/>
              <a:cs typeface="Times New Roman" pitchFamily="18" charset="0"/>
            </a:endParaRPr>
          </a:p>
          <a:p>
            <a:pPr>
              <a:lnSpc>
                <a:spcPct val="125000"/>
              </a:lnSpc>
            </a:pPr>
            <a:r>
              <a:rPr lang="en-US" sz="5400" b="1" dirty="0">
                <a:solidFill>
                  <a:srgbClr val="0000FF"/>
                </a:solidFill>
                <a:latin typeface="Times New Roman" pitchFamily="18" charset="0"/>
                <a:cs typeface="Times New Roman" pitchFamily="18" charset="0"/>
              </a:rPr>
              <a:t>2</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Món</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quà</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bé</a:t>
            </a:r>
            <a:r>
              <a:rPr lang="en-US" sz="5400" b="1" dirty="0">
                <a:solidFill>
                  <a:srgbClr val="0000FF"/>
                </a:solidFill>
                <a:latin typeface="Times New Roman" pitchFamily="18" charset="0"/>
                <a:cs typeface="Times New Roman" pitchFamily="18" charset="0"/>
              </a:rPr>
              <a:t>  </a:t>
            </a:r>
            <a:r>
              <a:rPr lang="en-US" sz="5400" b="1" dirty="0" smtClean="0">
                <a:solidFill>
                  <a:srgbClr val="0000FF"/>
                </a:solidFill>
                <a:latin typeface="Times New Roman" pitchFamily="18" charset="0"/>
                <a:cs typeface="Times New Roman" pitchFamily="18" charset="0"/>
              </a:rPr>
              <a:t>Mai </a:t>
            </a:r>
            <a:r>
              <a:rPr lang="en-US" sz="5400" b="1" dirty="0" err="1" smtClean="0">
                <a:solidFill>
                  <a:srgbClr val="0000FF"/>
                </a:solidFill>
                <a:latin typeface="Times New Roman" pitchFamily="18" charset="0"/>
                <a:cs typeface="Times New Roman" pitchFamily="18" charset="0"/>
              </a:rPr>
              <a:t>nhận</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được</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trong</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đêm</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Nô</a:t>
            </a:r>
            <a:r>
              <a:rPr lang="en-US" sz="5400" b="1" dirty="0" smtClean="0">
                <a:solidFill>
                  <a:srgbClr val="0000FF"/>
                </a:solidFill>
                <a:latin typeface="Times New Roman" pitchFamily="18" charset="0"/>
                <a:cs typeface="Times New Roman" pitchFamily="18" charset="0"/>
              </a:rPr>
              <a:t>-en </a:t>
            </a:r>
            <a:r>
              <a:rPr lang="en-US" sz="5400" b="1" dirty="0" err="1" smtClean="0">
                <a:solidFill>
                  <a:srgbClr val="0000FF"/>
                </a:solidFill>
                <a:latin typeface="Times New Roman" pitchFamily="18" charset="0"/>
                <a:cs typeface="Times New Roman" pitchFamily="18" charset="0"/>
              </a:rPr>
              <a:t>là</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gì</a:t>
            </a:r>
            <a:r>
              <a:rPr lang="en-US" sz="5400" b="1" dirty="0" smtClean="0">
                <a:solidFill>
                  <a:srgbClr val="0000FF"/>
                </a:solidFill>
                <a:latin typeface="Times New Roman" pitchFamily="18" charset="0"/>
                <a:cs typeface="Times New Roman" pitchFamily="18" charset="0"/>
              </a:rPr>
              <a:t>?</a:t>
            </a:r>
            <a:endParaRPr lang="en-US" sz="5400" dirty="0">
              <a:solidFill>
                <a:srgbClr val="0000FF"/>
              </a:solidFill>
              <a:latin typeface="Times New Roman" panose="02020603050405020304" pitchFamily="18" charset="0"/>
              <a:cs typeface="Times New Roman" panose="02020603050405020304" pitchFamily="18" charset="0"/>
            </a:endParaRPr>
          </a:p>
          <a:p>
            <a:pPr>
              <a:lnSpc>
                <a:spcPct val="125000"/>
              </a:lnSpc>
            </a:pPr>
            <a:r>
              <a:rPr lang="en-US" sz="5400" b="1" dirty="0">
                <a:solidFill>
                  <a:srgbClr val="0000FF"/>
                </a:solidFill>
                <a:latin typeface="Times New Roman" pitchFamily="18" charset="0"/>
                <a:cs typeface="Times New Roman" pitchFamily="18" charset="0"/>
              </a:rPr>
              <a:t>3. </a:t>
            </a:r>
            <a:r>
              <a:rPr lang="en-US" sz="5400" b="1" dirty="0" err="1" smtClean="0">
                <a:solidFill>
                  <a:srgbClr val="0000FF"/>
                </a:solidFill>
                <a:latin typeface="Times New Roman" pitchFamily="18" charset="0"/>
                <a:cs typeface="Times New Roman" pitchFamily="18" charset="0"/>
              </a:rPr>
              <a:t>Món</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quà</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giản</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dị</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thể</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hiện</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tình</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cảm</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của</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bố</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mẹ</a:t>
            </a:r>
            <a:r>
              <a:rPr lang="en-US" sz="5400" b="1" dirty="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và</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anh</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trai</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đối</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với</a:t>
            </a:r>
            <a:r>
              <a:rPr lang="en-US" sz="5400" b="1" dirty="0" smtClean="0">
                <a:solidFill>
                  <a:srgbClr val="0000FF"/>
                </a:solidFill>
                <a:latin typeface="Times New Roman" pitchFamily="18" charset="0"/>
                <a:cs typeface="Times New Roman" pitchFamily="18" charset="0"/>
              </a:rPr>
              <a:t> Mai </a:t>
            </a:r>
            <a:r>
              <a:rPr lang="en-US" sz="5400" b="1" dirty="0" err="1" smtClean="0">
                <a:solidFill>
                  <a:srgbClr val="0000FF"/>
                </a:solidFill>
                <a:latin typeface="Times New Roman" pitchFamily="18" charset="0"/>
                <a:cs typeface="Times New Roman" pitchFamily="18" charset="0"/>
              </a:rPr>
              <a:t>như</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thế</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nào</a:t>
            </a:r>
            <a:r>
              <a:rPr lang="en-US" sz="5400" b="1" dirty="0" smtClean="0">
                <a:solidFill>
                  <a:srgbClr val="0000FF"/>
                </a:solidFill>
                <a:latin typeface="Times New Roman" pitchFamily="18" charset="0"/>
                <a:cs typeface="Times New Roman" pitchFamily="18" charset="0"/>
              </a:rPr>
              <a:t>?</a:t>
            </a:r>
            <a:endParaRPr lang="vi-VN" sz="5400" b="1" dirty="0">
              <a:solidFill>
                <a:srgbClr val="0000FF"/>
              </a:solidFill>
              <a:latin typeface="Times New Roman" pitchFamily="18" charset="0"/>
              <a:cs typeface="Times New Roman" pitchFamily="18" charset="0"/>
            </a:endParaRPr>
          </a:p>
          <a:p>
            <a:pPr>
              <a:lnSpc>
                <a:spcPct val="125000"/>
              </a:lnSpc>
            </a:pPr>
            <a:r>
              <a:rPr lang="en-US" sz="5400" b="1" dirty="0" smtClean="0">
                <a:solidFill>
                  <a:srgbClr val="0000FF"/>
                </a:solidFill>
                <a:latin typeface="Times New Roman" pitchFamily="18" charset="0"/>
                <a:cs typeface="Times New Roman" pitchFamily="18" charset="0"/>
              </a:rPr>
              <a:t>4.Qua </a:t>
            </a:r>
            <a:r>
              <a:rPr lang="en-US" sz="5400" b="1" dirty="0" err="1" smtClean="0">
                <a:solidFill>
                  <a:srgbClr val="0000FF"/>
                </a:solidFill>
                <a:latin typeface="Times New Roman" pitchFamily="18" charset="0"/>
                <a:cs typeface="Times New Roman" pitchFamily="18" charset="0"/>
              </a:rPr>
              <a:t>câu</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chuyện</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em</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hiểu</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vì</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sao</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gia</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đình</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được</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gọi</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là</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mái</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ấm</a:t>
            </a:r>
            <a:r>
              <a:rPr lang="en-US" sz="5400" b="1" dirty="0" smtClean="0">
                <a:solidFill>
                  <a:srgbClr val="0000FF"/>
                </a:solidFill>
                <a:latin typeface="Times New Roman" pitchFamily="18" charset="0"/>
                <a:cs typeface="Times New Roman" pitchFamily="18" charset="0"/>
              </a:rPr>
              <a:t>”? </a:t>
            </a:r>
            <a:endParaRPr lang="vi-VN" sz="5400" b="1" dirty="0">
              <a:solidFill>
                <a:srgbClr val="0000FF"/>
              </a:solidFill>
              <a:latin typeface="Times New Roman" pitchFamily="18" charset="0"/>
              <a:cs typeface="Times New Roman" pitchFamily="18" charset="0"/>
            </a:endParaRPr>
          </a:p>
        </p:txBody>
      </p:sp>
      <p:sp>
        <p:nvSpPr>
          <p:cNvPr id="8" name="Rectangle 7"/>
          <p:cNvSpPr/>
          <p:nvPr/>
        </p:nvSpPr>
        <p:spPr>
          <a:xfrm>
            <a:off x="5485924" y="342901"/>
            <a:ext cx="5601431" cy="1246496"/>
          </a:xfrm>
          <a:prstGeom prst="rect">
            <a:avLst/>
          </a:prstGeom>
          <a:solidFill>
            <a:schemeClr val="accent5">
              <a:lumMod val="50000"/>
            </a:schemeClr>
          </a:solidFill>
          <a:ln w="57150">
            <a:solidFill>
              <a:srgbClr val="FF9AA2"/>
            </a:solidFill>
          </a:ln>
        </p:spPr>
        <p:txBody>
          <a:bodyPr wrap="square" lIns="137169" tIns="68585" rIns="137169" bIns="68585">
            <a:spAutoFit/>
          </a:bodyPr>
          <a:lstStyle/>
          <a:p>
            <a:pPr algn="ctr"/>
            <a:r>
              <a:rPr lang="en-US" sz="7200" b="1" dirty="0" smtClean="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II. </a:t>
            </a:r>
            <a:r>
              <a:rPr lang="en-US" sz="7200" b="1" dirty="0" err="1" smtClean="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Đọc</a:t>
            </a:r>
            <a:r>
              <a:rPr lang="en-US" sz="7200" b="1" dirty="0" smtClean="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7200" b="1" dirty="0" err="1">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hiểu</a:t>
            </a:r>
            <a:endParaRPr lang="en-US" sz="7200" b="1" dirty="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8259985"/>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xmlns=""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13981" y="1951158"/>
            <a:ext cx="9011456" cy="4709811"/>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1644999" y="2602125"/>
            <a:ext cx="7149405" cy="2553891"/>
          </a:xfrm>
          <a:prstGeom prst="roundRect">
            <a:avLst/>
          </a:prstGeom>
          <a:noFill/>
        </p:spPr>
        <p:txBody>
          <a:bodyPr wrap="square" lIns="91278" tIns="45639" rIns="91278" bIns="45639" rtlCol="0">
            <a:spAutoFit/>
          </a:bodyPr>
          <a:lstStyle/>
          <a:p>
            <a:pPr algn="ctr" defTabSz="912753">
              <a:lnSpc>
                <a:spcPct val="150000"/>
              </a:lnSpc>
            </a:pPr>
            <a:r>
              <a:rPr lang="en-US" sz="4500" dirty="0">
                <a:solidFill>
                  <a:prstClr val="black"/>
                </a:solidFill>
                <a:cs typeface="Arial" panose="020B0604020202020204" pitchFamily="34" charset="0"/>
              </a:rPr>
              <a:t>1.</a:t>
            </a:r>
            <a:r>
              <a:rPr lang="vi-VN" sz="4800" b="1" dirty="0">
                <a:solidFill>
                  <a:srgbClr val="000000"/>
                </a:solidFill>
                <a:latin typeface="OpenSansBold"/>
              </a:rPr>
              <a:t> Bé Mai ao ước điều gì</a:t>
            </a:r>
            <a:r>
              <a:rPr lang="en-US" sz="4800" b="1" dirty="0">
                <a:solidFill>
                  <a:srgbClr val="000000"/>
                </a:solidFill>
                <a:latin typeface="OpenSansBold"/>
              </a:rPr>
              <a:t> </a:t>
            </a:r>
            <a:r>
              <a:rPr lang="vi-VN" sz="4500" dirty="0">
                <a:solidFill>
                  <a:prstClr val="black"/>
                </a:solidFill>
                <a:cs typeface="Arial" panose="020B0604020202020204" pitchFamily="34" charset="0"/>
              </a:rPr>
              <a:t>?</a:t>
            </a:r>
            <a:endParaRPr lang="en-US" sz="4500" dirty="0">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3442D674-1A60-E272-652B-9BD035AE9968}"/>
              </a:ext>
            </a:extLst>
          </p:cNvPr>
          <p:cNvSpPr txBox="1"/>
          <p:nvPr/>
        </p:nvSpPr>
        <p:spPr>
          <a:xfrm>
            <a:off x="1066800" y="723900"/>
            <a:ext cx="10591800" cy="1631052"/>
          </a:xfrm>
          <a:prstGeom prst="rect">
            <a:avLst/>
          </a:prstGeom>
          <a:noFill/>
        </p:spPr>
        <p:txBody>
          <a:bodyPr wrap="square" lIns="91278" tIns="45639" rIns="91278" bIns="45639" rtlCol="0">
            <a:spAutoFit/>
          </a:bodyPr>
          <a:lstStyle/>
          <a:p>
            <a:pPr defTabSz="912753"/>
            <a:r>
              <a:rPr lang="en-US" sz="5000" b="1" dirty="0" err="1" smtClean="0">
                <a:solidFill>
                  <a:srgbClr val="FF0000"/>
                </a:solidFill>
                <a:latin typeface="Arial" panose="020B0604020202020204" pitchFamily="34" charset="0"/>
                <a:cs typeface="Arial" panose="020B0604020202020204" pitchFamily="34" charset="0"/>
              </a:rPr>
              <a:t>Thảo</a:t>
            </a:r>
            <a:r>
              <a:rPr lang="en-US" sz="5000" b="1" dirty="0" smtClean="0">
                <a:solidFill>
                  <a:srgbClr val="FF0000"/>
                </a:solidFill>
                <a:latin typeface="Arial" panose="020B0604020202020204" pitchFamily="34" charset="0"/>
                <a:cs typeface="Arial" panose="020B0604020202020204" pitchFamily="34" charset="0"/>
              </a:rPr>
              <a:t> </a:t>
            </a:r>
            <a:r>
              <a:rPr lang="en-US" sz="5000" b="1" dirty="0" err="1" smtClean="0">
                <a:solidFill>
                  <a:srgbClr val="FF0000"/>
                </a:solidFill>
                <a:latin typeface="Arial" panose="020B0604020202020204" pitchFamily="34" charset="0"/>
                <a:cs typeface="Arial" panose="020B0604020202020204" pitchFamily="34" charset="0"/>
              </a:rPr>
              <a:t>luận</a:t>
            </a:r>
            <a:r>
              <a:rPr lang="en-US" sz="5000" b="1" dirty="0" smtClean="0">
                <a:solidFill>
                  <a:srgbClr val="FF0000"/>
                </a:solidFill>
                <a:latin typeface="Arial" panose="020B0604020202020204" pitchFamily="34" charset="0"/>
                <a:cs typeface="Arial" panose="020B0604020202020204" pitchFamily="34" charset="0"/>
              </a:rPr>
              <a:t>, </a:t>
            </a:r>
            <a:r>
              <a:rPr lang="en-US" sz="5000" b="1" dirty="0" err="1" smtClean="0">
                <a:solidFill>
                  <a:srgbClr val="FF0000"/>
                </a:solidFill>
                <a:latin typeface="Arial" panose="020B0604020202020204" pitchFamily="34" charset="0"/>
                <a:cs typeface="Arial" panose="020B0604020202020204" pitchFamily="34" charset="0"/>
              </a:rPr>
              <a:t>suy</a:t>
            </a:r>
            <a:r>
              <a:rPr lang="en-US" sz="5000" b="1" dirty="0" smtClean="0">
                <a:solidFill>
                  <a:srgbClr val="FF0000"/>
                </a:solidFill>
                <a:latin typeface="Arial" panose="020B0604020202020204" pitchFamily="34" charset="0"/>
                <a:cs typeface="Arial" panose="020B0604020202020204" pitchFamily="34" charset="0"/>
              </a:rPr>
              <a:t> </a:t>
            </a:r>
            <a:r>
              <a:rPr lang="en-US" sz="5000" b="1" dirty="0" err="1" smtClean="0">
                <a:solidFill>
                  <a:srgbClr val="FF0000"/>
                </a:solidFill>
                <a:latin typeface="Arial" panose="020B0604020202020204" pitchFamily="34" charset="0"/>
                <a:cs typeface="Arial" panose="020B0604020202020204" pitchFamily="34" charset="0"/>
              </a:rPr>
              <a:t>nghĩ</a:t>
            </a:r>
            <a:r>
              <a:rPr lang="en-US" sz="5000" b="1" dirty="0" smtClean="0">
                <a:solidFill>
                  <a:srgbClr val="FF0000"/>
                </a:solidFill>
                <a:latin typeface="Arial" panose="020B0604020202020204" pitchFamily="34" charset="0"/>
                <a:cs typeface="Arial" panose="020B0604020202020204" pitchFamily="34" charset="0"/>
              </a:rPr>
              <a:t> </a:t>
            </a:r>
            <a:r>
              <a:rPr lang="en-US" sz="5000" b="1" dirty="0" err="1" smtClean="0">
                <a:solidFill>
                  <a:srgbClr val="FF0000"/>
                </a:solidFill>
                <a:latin typeface="Arial" panose="020B0604020202020204" pitchFamily="34" charset="0"/>
                <a:cs typeface="Arial" panose="020B0604020202020204" pitchFamily="34" charset="0"/>
              </a:rPr>
              <a:t>và</a:t>
            </a:r>
            <a:r>
              <a:rPr lang="en-US" sz="5000" b="1" dirty="0" smtClean="0">
                <a:solidFill>
                  <a:srgbClr val="FF0000"/>
                </a:solidFill>
                <a:latin typeface="Arial" panose="020B0604020202020204" pitchFamily="34" charset="0"/>
                <a:cs typeface="Arial" panose="020B0604020202020204" pitchFamily="34" charset="0"/>
              </a:rPr>
              <a:t> </a:t>
            </a:r>
            <a:r>
              <a:rPr lang="en-US" sz="5000" b="1" dirty="0" err="1" smtClean="0">
                <a:solidFill>
                  <a:srgbClr val="FF0000"/>
                </a:solidFill>
                <a:latin typeface="Arial" panose="020B0604020202020204" pitchFamily="34" charset="0"/>
                <a:cs typeface="Arial" panose="020B0604020202020204" pitchFamily="34" charset="0"/>
              </a:rPr>
              <a:t>trả</a:t>
            </a:r>
            <a:r>
              <a:rPr lang="en-US" sz="5000" b="1" dirty="0" smtClean="0">
                <a:solidFill>
                  <a:srgbClr val="FF0000"/>
                </a:solidFill>
                <a:latin typeface="Arial" panose="020B0604020202020204" pitchFamily="34" charset="0"/>
                <a:cs typeface="Arial" panose="020B0604020202020204" pitchFamily="34" charset="0"/>
              </a:rPr>
              <a:t> </a:t>
            </a:r>
            <a:r>
              <a:rPr lang="en-US" sz="5000" b="1" dirty="0" err="1" smtClean="0">
                <a:solidFill>
                  <a:srgbClr val="FF0000"/>
                </a:solidFill>
                <a:latin typeface="Arial" panose="020B0604020202020204" pitchFamily="34" charset="0"/>
                <a:cs typeface="Arial" panose="020B0604020202020204" pitchFamily="34" charset="0"/>
              </a:rPr>
              <a:t>lời</a:t>
            </a:r>
            <a:r>
              <a:rPr lang="en-US" sz="5000" b="1" dirty="0" smtClean="0">
                <a:solidFill>
                  <a:srgbClr val="FF0000"/>
                </a:solidFill>
                <a:latin typeface="Arial" panose="020B0604020202020204" pitchFamily="34" charset="0"/>
                <a:cs typeface="Arial" panose="020B0604020202020204" pitchFamily="34" charset="0"/>
              </a:rPr>
              <a:t> </a:t>
            </a:r>
            <a:r>
              <a:rPr lang="en-US" sz="5000" b="1" dirty="0" err="1" smtClean="0">
                <a:solidFill>
                  <a:srgbClr val="FF0000"/>
                </a:solidFill>
                <a:latin typeface="Arial" panose="020B0604020202020204" pitchFamily="34" charset="0"/>
                <a:cs typeface="Arial" panose="020B0604020202020204" pitchFamily="34" charset="0"/>
              </a:rPr>
              <a:t>câu</a:t>
            </a:r>
            <a:r>
              <a:rPr lang="en-US" sz="5000" b="1" dirty="0" smtClean="0">
                <a:solidFill>
                  <a:srgbClr val="FF0000"/>
                </a:solidFill>
                <a:latin typeface="Arial" panose="020B0604020202020204" pitchFamily="34" charset="0"/>
                <a:cs typeface="Arial" panose="020B0604020202020204" pitchFamily="34" charset="0"/>
              </a:rPr>
              <a:t> </a:t>
            </a:r>
            <a:r>
              <a:rPr lang="en-US" sz="5000" b="1" dirty="0" err="1" smtClean="0">
                <a:solidFill>
                  <a:srgbClr val="FF0000"/>
                </a:solidFill>
                <a:latin typeface="Arial" panose="020B0604020202020204" pitchFamily="34" charset="0"/>
                <a:cs typeface="Arial" panose="020B0604020202020204" pitchFamily="34" charset="0"/>
              </a:rPr>
              <a:t>hỏi</a:t>
            </a:r>
            <a:r>
              <a:rPr lang="en-US" sz="5000" b="1" dirty="0" smtClean="0">
                <a:solidFill>
                  <a:srgbClr val="FF0000"/>
                </a:solidFill>
                <a:latin typeface="Arial" panose="020B0604020202020204" pitchFamily="34" charset="0"/>
                <a:cs typeface="Arial" panose="020B0604020202020204" pitchFamily="34" charset="0"/>
              </a:rPr>
              <a:t>:</a:t>
            </a:r>
            <a:endParaRPr lang="en-US" sz="5000" b="1" dirty="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B824F66F-968F-7327-C1B4-707022C12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26" y="6383330"/>
            <a:ext cx="3080204" cy="3080204"/>
          </a:xfrm>
          <a:prstGeom prst="rect">
            <a:avLst/>
          </a:prstGeom>
        </p:spPr>
      </p:pic>
    </p:spTree>
    <p:extLst>
      <p:ext uri="{BB962C8B-B14F-4D97-AF65-F5344CB8AC3E}">
        <p14:creationId xmlns:p14="http://schemas.microsoft.com/office/powerpoint/2010/main" val="29070914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 name="Oval 44"/>
          <p:cNvSpPr>
            <a:spLocks noChangeArrowheads="1"/>
          </p:cNvSpPr>
          <p:nvPr/>
        </p:nvSpPr>
        <p:spPr bwMode="auto">
          <a:xfrm>
            <a:off x="3133727" y="6165058"/>
            <a:ext cx="1289050" cy="966788"/>
          </a:xfrm>
          <a:prstGeom prst="ellipse">
            <a:avLst/>
          </a:prstGeom>
          <a:solidFill>
            <a:schemeClr val="bg1"/>
          </a:solidFill>
          <a:ln w="28575">
            <a:solidFill>
              <a:srgbClr val="FF0000"/>
            </a:solidFill>
            <a:round/>
            <a:headEnd/>
            <a:tailEnd/>
          </a:ln>
        </p:spPr>
        <p:txBody>
          <a:bodyPr wrap="none" lIns="163263" tIns="81632" rIns="163263" bIns="81632" anchor="ctr"/>
          <a:lstStyle/>
          <a:p>
            <a:pPr algn="ctr" eaLnBrk="1" hangingPunct="1"/>
            <a:endParaRPr lang="en-US"/>
          </a:p>
        </p:txBody>
      </p:sp>
      <p:sp>
        <p:nvSpPr>
          <p:cNvPr id="13315" name="WordArt 20"/>
          <p:cNvSpPr>
            <a:spLocks noChangeArrowheads="1" noChangeShapeType="1" noTextEdit="1"/>
          </p:cNvSpPr>
          <p:nvPr/>
        </p:nvSpPr>
        <p:spPr bwMode="auto">
          <a:xfrm>
            <a:off x="3778252" y="1100138"/>
            <a:ext cx="10372724" cy="969171"/>
          </a:xfrm>
          <a:prstGeom prst="rect">
            <a:avLst/>
          </a:prstGeom>
        </p:spPr>
        <p:txBody>
          <a:bodyPr wrap="none" lIns="163263" tIns="81632" rIns="163263" bIns="81632" fromWordArt="1">
            <a:prstTxWarp prst="textDoubleWave1">
              <a:avLst>
                <a:gd name="adj1" fmla="val 6500"/>
                <a:gd name="adj2" fmla="val -1681"/>
              </a:avLst>
            </a:prstTxWarp>
          </a:bodyPr>
          <a:lstStyle/>
          <a:p>
            <a:pPr algn="ctr"/>
            <a:r>
              <a:rPr lang="en-US" sz="6600" dirty="0" err="1" smtClean="0">
                <a:solidFill>
                  <a:srgbClr val="C00000"/>
                </a:solidFill>
                <a:latin typeface="Times New Roman" pitchFamily="18" charset="0"/>
              </a:rPr>
              <a:t>Chọn</a:t>
            </a:r>
            <a:r>
              <a:rPr lang="en-US" sz="6600" dirty="0" smtClean="0">
                <a:solidFill>
                  <a:srgbClr val="C00000"/>
                </a:solidFill>
                <a:latin typeface="Times New Roman" pitchFamily="18" charset="0"/>
              </a:rPr>
              <a:t> </a:t>
            </a:r>
            <a:r>
              <a:rPr lang="en-US" sz="6600" dirty="0" err="1" smtClean="0">
                <a:solidFill>
                  <a:srgbClr val="C00000"/>
                </a:solidFill>
                <a:latin typeface="Times New Roman" pitchFamily="18" charset="0"/>
              </a:rPr>
              <a:t>đáp</a:t>
            </a:r>
            <a:r>
              <a:rPr lang="en-US" sz="6600" dirty="0" smtClean="0">
                <a:solidFill>
                  <a:srgbClr val="C00000"/>
                </a:solidFill>
                <a:latin typeface="Times New Roman" pitchFamily="18" charset="0"/>
              </a:rPr>
              <a:t> </a:t>
            </a:r>
            <a:r>
              <a:rPr lang="en-US" sz="6600" dirty="0" err="1">
                <a:solidFill>
                  <a:srgbClr val="C00000"/>
                </a:solidFill>
                <a:latin typeface="Times New Roman" pitchFamily="18" charset="0"/>
              </a:rPr>
              <a:t>án</a:t>
            </a:r>
            <a:r>
              <a:rPr lang="en-US" sz="6600" dirty="0">
                <a:solidFill>
                  <a:srgbClr val="C00000"/>
                </a:solidFill>
                <a:latin typeface="Times New Roman" pitchFamily="18" charset="0"/>
              </a:rPr>
              <a:t> </a:t>
            </a:r>
            <a:r>
              <a:rPr lang="en-US" sz="6600" dirty="0" err="1">
                <a:solidFill>
                  <a:srgbClr val="C00000"/>
                </a:solidFill>
                <a:latin typeface="Times New Roman" pitchFamily="18" charset="0"/>
              </a:rPr>
              <a:t>em</a:t>
            </a:r>
            <a:r>
              <a:rPr lang="en-US" sz="6600" dirty="0">
                <a:solidFill>
                  <a:srgbClr val="C00000"/>
                </a:solidFill>
                <a:latin typeface="Times New Roman" pitchFamily="18" charset="0"/>
              </a:rPr>
              <a:t> </a:t>
            </a:r>
            <a:r>
              <a:rPr lang="en-US" sz="6600" dirty="0" err="1">
                <a:solidFill>
                  <a:srgbClr val="C00000"/>
                </a:solidFill>
                <a:latin typeface="Times New Roman" pitchFamily="18" charset="0"/>
              </a:rPr>
              <a:t>cho</a:t>
            </a:r>
            <a:r>
              <a:rPr lang="en-US" sz="6600" dirty="0">
                <a:solidFill>
                  <a:srgbClr val="C00000"/>
                </a:solidFill>
                <a:latin typeface="Times New Roman" pitchFamily="18" charset="0"/>
              </a:rPr>
              <a:t> </a:t>
            </a:r>
            <a:r>
              <a:rPr lang="en-US" sz="6600" dirty="0" err="1">
                <a:solidFill>
                  <a:srgbClr val="C00000"/>
                </a:solidFill>
                <a:latin typeface="Times New Roman" pitchFamily="18" charset="0"/>
              </a:rPr>
              <a:t>là</a:t>
            </a:r>
            <a:r>
              <a:rPr lang="en-US" sz="6600" dirty="0">
                <a:solidFill>
                  <a:srgbClr val="C00000"/>
                </a:solidFill>
                <a:latin typeface="Times New Roman" pitchFamily="18" charset="0"/>
              </a:rPr>
              <a:t> </a:t>
            </a:r>
            <a:r>
              <a:rPr lang="en-US" sz="6600" dirty="0" err="1">
                <a:solidFill>
                  <a:srgbClr val="C00000"/>
                </a:solidFill>
                <a:latin typeface="Times New Roman" pitchFamily="18" charset="0"/>
              </a:rPr>
              <a:t>đúng</a:t>
            </a:r>
            <a:r>
              <a:rPr lang="en-US" sz="6600" dirty="0">
                <a:solidFill>
                  <a:srgbClr val="C00000"/>
                </a:solidFill>
                <a:latin typeface="Times New Roman" pitchFamily="18" charset="0"/>
              </a:rPr>
              <a:t>.</a:t>
            </a:r>
            <a:endParaRPr lang="vi-VN" sz="6600" dirty="0">
              <a:solidFill>
                <a:srgbClr val="C00000"/>
              </a:solidFill>
            </a:endParaRPr>
          </a:p>
          <a:p>
            <a:pPr algn="ctr"/>
            <a:endParaRPr lang="en-US" sz="6400" kern="10" spc="-643" dirty="0">
              <a:ln w="12700">
                <a:solidFill>
                  <a:srgbClr val="000099"/>
                </a:solidFill>
                <a:round/>
                <a:headEnd/>
                <a:tailEnd/>
              </a:ln>
              <a:solidFill>
                <a:srgbClr val="C00000"/>
              </a:solidFill>
              <a:latin typeface="Times New Roman"/>
              <a:cs typeface="Times New Roman"/>
            </a:endParaRPr>
          </a:p>
        </p:txBody>
      </p:sp>
      <p:sp>
        <p:nvSpPr>
          <p:cNvPr id="13316" name="AutoShape 24"/>
          <p:cNvSpPr>
            <a:spLocks noChangeArrowheads="1"/>
          </p:cNvSpPr>
          <p:nvPr/>
        </p:nvSpPr>
        <p:spPr bwMode="auto">
          <a:xfrm>
            <a:off x="4092576" y="185738"/>
            <a:ext cx="10363200" cy="914400"/>
          </a:xfrm>
          <a:prstGeom prst="roundRect">
            <a:avLst>
              <a:gd name="adj" fmla="val 16667"/>
            </a:avLst>
          </a:prstGeom>
          <a:solidFill>
            <a:schemeClr val="bg1"/>
          </a:solidFill>
          <a:ln>
            <a:noFill/>
          </a:ln>
          <a:effectLst/>
          <a:extLst>
            <a:ext uri="{91240B29-F687-4F45-9708-019B960494DF}">
              <a14:hiddenLine xmlns:a14="http://schemas.microsoft.com/office/drawing/2010/main" w="9525">
                <a:solidFill>
                  <a:srgbClr val="0000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63" tIns="81632" rIns="163263" bIns="81632" anchor="ctr"/>
          <a:lstStyle/>
          <a:p>
            <a:pPr algn="ctr"/>
            <a:endParaRPr lang="en-US" sz="5700" b="1" dirty="0">
              <a:solidFill>
                <a:srgbClr val="660066"/>
              </a:solidFill>
              <a:latin typeface="Times New Roman" pitchFamily="18" charset="0"/>
            </a:endParaRPr>
          </a:p>
        </p:txBody>
      </p:sp>
      <p:sp>
        <p:nvSpPr>
          <p:cNvPr id="18" name="Rectangle 2"/>
          <p:cNvSpPr>
            <a:spLocks noChangeArrowheads="1"/>
          </p:cNvSpPr>
          <p:nvPr/>
        </p:nvSpPr>
        <p:spPr bwMode="auto">
          <a:xfrm>
            <a:off x="1177927" y="2259809"/>
            <a:ext cx="16011524" cy="91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3" tIns="81632" rIns="163263" bIns="81632">
            <a:spAutoFit/>
          </a:bodyPr>
          <a:lstStyle/>
          <a:p>
            <a:r>
              <a:rPr lang="en-US" sz="4900" b="1" dirty="0" err="1">
                <a:solidFill>
                  <a:srgbClr val="660033"/>
                </a:solidFill>
                <a:latin typeface="Times New Roman" pitchFamily="18" charset="0"/>
              </a:rPr>
              <a:t>Câu</a:t>
            </a:r>
            <a:r>
              <a:rPr lang="en-US" sz="4900" b="1" dirty="0">
                <a:solidFill>
                  <a:srgbClr val="660033"/>
                </a:solidFill>
                <a:latin typeface="Times New Roman" pitchFamily="18" charset="0"/>
              </a:rPr>
              <a:t> </a:t>
            </a:r>
            <a:r>
              <a:rPr lang="en-US" sz="4900" b="1" dirty="0" err="1">
                <a:solidFill>
                  <a:srgbClr val="660033"/>
                </a:solidFill>
                <a:latin typeface="Times New Roman" pitchFamily="18" charset="0"/>
              </a:rPr>
              <a:t>hỏi</a:t>
            </a:r>
            <a:r>
              <a:rPr lang="en-US" sz="4900" b="1" dirty="0">
                <a:solidFill>
                  <a:srgbClr val="660033"/>
                </a:solidFill>
                <a:latin typeface="Times New Roman" pitchFamily="18" charset="0"/>
              </a:rPr>
              <a:t> 1 **:</a:t>
            </a:r>
            <a:r>
              <a:rPr lang="en-US" sz="4900" b="1" dirty="0">
                <a:solidFill>
                  <a:schemeClr val="accent2"/>
                </a:solidFill>
                <a:latin typeface="Times New Roman" pitchFamily="18" charset="0"/>
              </a:rPr>
              <a:t> </a:t>
            </a:r>
            <a:r>
              <a:rPr lang="vi-VN" sz="4800" b="1" dirty="0" smtClean="0">
                <a:solidFill>
                  <a:srgbClr val="000000"/>
                </a:solidFill>
                <a:latin typeface="OpenSansBold"/>
              </a:rPr>
              <a:t>Bé </a:t>
            </a:r>
            <a:r>
              <a:rPr lang="vi-VN" sz="4800" b="1" dirty="0">
                <a:solidFill>
                  <a:srgbClr val="000000"/>
                </a:solidFill>
                <a:latin typeface="OpenSansBold"/>
              </a:rPr>
              <a:t>Mai ao ước điều gì</a:t>
            </a:r>
            <a:r>
              <a:rPr lang="en-US" sz="4800" b="1" dirty="0">
                <a:solidFill>
                  <a:srgbClr val="000000"/>
                </a:solidFill>
                <a:latin typeface="OpenSansBold"/>
              </a:rPr>
              <a:t> </a:t>
            </a:r>
            <a:r>
              <a:rPr lang="vi-VN" sz="4800" dirty="0" smtClean="0">
                <a:solidFill>
                  <a:prstClr val="black"/>
                </a:solidFill>
                <a:cs typeface="Arial" panose="020B0604020202020204" pitchFamily="34" charset="0"/>
              </a:rPr>
              <a:t>?</a:t>
            </a:r>
            <a:endParaRPr lang="en-US" sz="4800" dirty="0">
              <a:solidFill>
                <a:prstClr val="black"/>
              </a:solidFill>
              <a:latin typeface="Arial" panose="020B0604020202020204" pitchFamily="34" charset="0"/>
              <a:cs typeface="Arial" panose="020B0604020202020204" pitchFamily="34" charset="0"/>
            </a:endParaRPr>
          </a:p>
        </p:txBody>
      </p:sp>
      <p:sp>
        <p:nvSpPr>
          <p:cNvPr id="20" name="Rectangle 2"/>
          <p:cNvSpPr>
            <a:spLocks noChangeArrowheads="1"/>
          </p:cNvSpPr>
          <p:nvPr/>
        </p:nvSpPr>
        <p:spPr bwMode="auto">
          <a:xfrm>
            <a:off x="457200" y="3419476"/>
            <a:ext cx="17830800" cy="11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3" tIns="81632" rIns="163263" bIns="81632">
            <a:spAutoFit/>
          </a:bodyPr>
          <a:lstStyle/>
          <a:p>
            <a:pPr algn="just" eaLnBrk="1" hangingPunct="1"/>
            <a:r>
              <a:rPr lang="en-US" sz="6600" dirty="0" err="1" smtClean="0">
                <a:solidFill>
                  <a:srgbClr val="C00000"/>
                </a:solidFill>
                <a:latin typeface="Times New Roman" pitchFamily="18" charset="0"/>
                <a:cs typeface="Times New Roman" pitchFamily="18" charset="0"/>
              </a:rPr>
              <a:t>Bé</a:t>
            </a:r>
            <a:r>
              <a:rPr lang="en-US" sz="6600" dirty="0" smtClean="0">
                <a:solidFill>
                  <a:srgbClr val="C00000"/>
                </a:solidFill>
                <a:latin typeface="Times New Roman" pitchFamily="18" charset="0"/>
                <a:cs typeface="Times New Roman" pitchFamily="18" charset="0"/>
              </a:rPr>
              <a:t> </a:t>
            </a:r>
            <a:r>
              <a:rPr lang="en-US" sz="6600" dirty="0" err="1" smtClean="0">
                <a:solidFill>
                  <a:srgbClr val="C00000"/>
                </a:solidFill>
                <a:latin typeface="Times New Roman" pitchFamily="18" charset="0"/>
                <a:cs typeface="Times New Roman" pitchFamily="18" charset="0"/>
              </a:rPr>
              <a:t>mai</a:t>
            </a:r>
            <a:r>
              <a:rPr lang="en-US" sz="6600" dirty="0" smtClean="0">
                <a:solidFill>
                  <a:srgbClr val="C00000"/>
                </a:solidFill>
                <a:latin typeface="Times New Roman" pitchFamily="18" charset="0"/>
                <a:cs typeface="Times New Roman" pitchFamily="18" charset="0"/>
              </a:rPr>
              <a:t> </a:t>
            </a:r>
            <a:r>
              <a:rPr lang="en-US" sz="6600" dirty="0" err="1" smtClean="0">
                <a:solidFill>
                  <a:srgbClr val="C00000"/>
                </a:solidFill>
                <a:latin typeface="Times New Roman" pitchFamily="18" charset="0"/>
                <a:cs typeface="Times New Roman" pitchFamily="18" charset="0"/>
              </a:rPr>
              <a:t>ao</a:t>
            </a:r>
            <a:r>
              <a:rPr lang="en-US" sz="6600" dirty="0" smtClean="0">
                <a:solidFill>
                  <a:srgbClr val="C00000"/>
                </a:solidFill>
                <a:latin typeface="Times New Roman" pitchFamily="18" charset="0"/>
                <a:cs typeface="Times New Roman" pitchFamily="18" charset="0"/>
              </a:rPr>
              <a:t> </a:t>
            </a:r>
            <a:r>
              <a:rPr lang="en-US" sz="6600" dirty="0" err="1" smtClean="0">
                <a:solidFill>
                  <a:srgbClr val="C00000"/>
                </a:solidFill>
                <a:latin typeface="Times New Roman" pitchFamily="18" charset="0"/>
                <a:cs typeface="Times New Roman" pitchFamily="18" charset="0"/>
              </a:rPr>
              <a:t>ước</a:t>
            </a:r>
            <a:r>
              <a:rPr lang="en-US" sz="6600" dirty="0" smtClean="0">
                <a:solidFill>
                  <a:srgbClr val="C00000"/>
                </a:solidFill>
                <a:latin typeface="Times New Roman" pitchFamily="18" charset="0"/>
                <a:cs typeface="Times New Roman" pitchFamily="18" charset="0"/>
              </a:rPr>
              <a:t> </a:t>
            </a:r>
            <a:r>
              <a:rPr lang="en-US" sz="6600" dirty="0" err="1" smtClean="0">
                <a:solidFill>
                  <a:srgbClr val="C00000"/>
                </a:solidFill>
                <a:latin typeface="Times New Roman" pitchFamily="18" charset="0"/>
                <a:cs typeface="Times New Roman" pitchFamily="18" charset="0"/>
              </a:rPr>
              <a:t>có</a:t>
            </a:r>
            <a:r>
              <a:rPr lang="en-US" sz="6600" dirty="0" smtClean="0">
                <a:solidFill>
                  <a:srgbClr val="C00000"/>
                </a:solidFill>
                <a:latin typeface="Times New Roman" pitchFamily="18" charset="0"/>
                <a:cs typeface="Times New Roman" pitchFamily="18" charset="0"/>
              </a:rPr>
              <a:t>: </a:t>
            </a:r>
            <a:endParaRPr lang="vi-VN" sz="6600" dirty="0">
              <a:solidFill>
                <a:srgbClr val="C00000"/>
              </a:solidFill>
              <a:latin typeface="Times New Roman" pitchFamily="18" charset="0"/>
              <a:cs typeface="Times New Roman" pitchFamily="18" charset="0"/>
            </a:endParaRPr>
          </a:p>
        </p:txBody>
      </p:sp>
      <p:sp>
        <p:nvSpPr>
          <p:cNvPr id="19" name="Rectangle 2"/>
          <p:cNvSpPr>
            <a:spLocks noChangeArrowheads="1"/>
          </p:cNvSpPr>
          <p:nvPr/>
        </p:nvSpPr>
        <p:spPr bwMode="auto">
          <a:xfrm>
            <a:off x="3406775" y="4579146"/>
            <a:ext cx="6764620" cy="92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63" tIns="81632" rIns="163263" bIns="81632">
            <a:spAutoFit/>
          </a:bodyPr>
          <a:lstStyle/>
          <a:p>
            <a:pPr algn="just" eaLnBrk="1" hangingPunct="1"/>
            <a:r>
              <a:rPr lang="en-US" sz="4900" b="1" dirty="0">
                <a:latin typeface="Times New Roman" pitchFamily="18" charset="0"/>
              </a:rPr>
              <a:t>A.  </a:t>
            </a:r>
            <a:r>
              <a:rPr lang="en-US" sz="4900" b="1" dirty="0">
                <a:solidFill>
                  <a:srgbClr val="006666"/>
                </a:solidFill>
                <a:latin typeface="Times New Roman" pitchFamily="18" charset="0"/>
              </a:rPr>
              <a:t> </a:t>
            </a:r>
            <a:r>
              <a:rPr lang="en-US" sz="4900" b="1" dirty="0" smtClean="0">
                <a:solidFill>
                  <a:srgbClr val="006666"/>
                </a:solidFill>
                <a:latin typeface="Times New Roman" pitchFamily="18" charset="0"/>
              </a:rPr>
              <a:t>1 </a:t>
            </a:r>
            <a:r>
              <a:rPr lang="en-US" sz="4900" b="1" dirty="0" err="1" smtClean="0">
                <a:solidFill>
                  <a:srgbClr val="006666"/>
                </a:solidFill>
                <a:latin typeface="Times New Roman" pitchFamily="18" charset="0"/>
              </a:rPr>
              <a:t>chiếc</a:t>
            </a:r>
            <a:r>
              <a:rPr lang="en-US" sz="4900" b="1" dirty="0" smtClean="0">
                <a:solidFill>
                  <a:srgbClr val="006666"/>
                </a:solidFill>
                <a:latin typeface="Times New Roman" pitchFamily="18" charset="0"/>
              </a:rPr>
              <a:t> ô </a:t>
            </a:r>
            <a:r>
              <a:rPr lang="en-US" sz="4900" b="1" dirty="0" err="1" smtClean="0">
                <a:solidFill>
                  <a:srgbClr val="006666"/>
                </a:solidFill>
                <a:latin typeface="Times New Roman" pitchFamily="18" charset="0"/>
              </a:rPr>
              <a:t>tô</a:t>
            </a:r>
            <a:r>
              <a:rPr lang="en-US" sz="4900" b="1" dirty="0" smtClean="0">
                <a:solidFill>
                  <a:srgbClr val="006666"/>
                </a:solidFill>
                <a:latin typeface="Times New Roman" pitchFamily="18" charset="0"/>
              </a:rPr>
              <a:t> </a:t>
            </a:r>
            <a:endParaRPr lang="vi-VN" sz="4900" dirty="0">
              <a:solidFill>
                <a:srgbClr val="006666"/>
              </a:solidFill>
            </a:endParaRPr>
          </a:p>
        </p:txBody>
      </p:sp>
      <p:sp>
        <p:nvSpPr>
          <p:cNvPr id="34" name="Rectangle 2"/>
          <p:cNvSpPr>
            <a:spLocks noChangeArrowheads="1"/>
          </p:cNvSpPr>
          <p:nvPr/>
        </p:nvSpPr>
        <p:spPr bwMode="auto">
          <a:xfrm>
            <a:off x="3406776" y="5412584"/>
            <a:ext cx="4975225" cy="91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63" tIns="81632" rIns="163263" bIns="81632">
            <a:spAutoFit/>
          </a:bodyPr>
          <a:lstStyle/>
          <a:p>
            <a:pPr algn="just" eaLnBrk="1" hangingPunct="1"/>
            <a:r>
              <a:rPr lang="en-US" sz="4900" b="1" dirty="0">
                <a:latin typeface="Times New Roman" pitchFamily="18" charset="0"/>
              </a:rPr>
              <a:t>B.  </a:t>
            </a:r>
            <a:r>
              <a:rPr lang="en-US" sz="4900" b="1" dirty="0">
                <a:solidFill>
                  <a:srgbClr val="006666"/>
                </a:solidFill>
                <a:latin typeface="Times New Roman" pitchFamily="18" charset="0"/>
              </a:rPr>
              <a:t> </a:t>
            </a:r>
            <a:r>
              <a:rPr lang="en-US" sz="4900" b="1" dirty="0" smtClean="0">
                <a:solidFill>
                  <a:srgbClr val="006666"/>
                </a:solidFill>
                <a:latin typeface="Times New Roman" pitchFamily="18" charset="0"/>
              </a:rPr>
              <a:t> 3 con </a:t>
            </a:r>
            <a:r>
              <a:rPr lang="en-US" sz="4900" b="1" dirty="0" err="1" smtClean="0">
                <a:solidFill>
                  <a:srgbClr val="006666"/>
                </a:solidFill>
                <a:latin typeface="Times New Roman" pitchFamily="18" charset="0"/>
              </a:rPr>
              <a:t>búp</a:t>
            </a:r>
            <a:r>
              <a:rPr lang="en-US" sz="4900" b="1" dirty="0" smtClean="0">
                <a:solidFill>
                  <a:srgbClr val="006666"/>
                </a:solidFill>
                <a:latin typeface="Times New Roman" pitchFamily="18" charset="0"/>
              </a:rPr>
              <a:t> </a:t>
            </a:r>
            <a:r>
              <a:rPr lang="en-US" sz="4900" b="1" dirty="0" err="1" smtClean="0">
                <a:solidFill>
                  <a:srgbClr val="006666"/>
                </a:solidFill>
                <a:latin typeface="Times New Roman" pitchFamily="18" charset="0"/>
              </a:rPr>
              <a:t>bê</a:t>
            </a:r>
            <a:endParaRPr lang="vi-VN" sz="4900" dirty="0">
              <a:solidFill>
                <a:srgbClr val="006666"/>
              </a:solidFill>
            </a:endParaRPr>
          </a:p>
        </p:txBody>
      </p:sp>
      <p:sp>
        <p:nvSpPr>
          <p:cNvPr id="35" name="Rectangle 2"/>
          <p:cNvSpPr>
            <a:spLocks noChangeArrowheads="1"/>
          </p:cNvSpPr>
          <p:nvPr/>
        </p:nvSpPr>
        <p:spPr bwMode="auto">
          <a:xfrm>
            <a:off x="3406776" y="6198396"/>
            <a:ext cx="5776913" cy="91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63" tIns="81632" rIns="163263" bIns="81632">
            <a:spAutoFit/>
          </a:bodyPr>
          <a:lstStyle/>
          <a:p>
            <a:pPr algn="just" eaLnBrk="1" hangingPunct="1"/>
            <a:r>
              <a:rPr lang="en-US" sz="4900" b="1" dirty="0">
                <a:latin typeface="Times New Roman" pitchFamily="18" charset="0"/>
              </a:rPr>
              <a:t>C.  </a:t>
            </a:r>
            <a:r>
              <a:rPr lang="en-US" sz="4900" b="1" dirty="0" smtClean="0">
                <a:solidFill>
                  <a:srgbClr val="006666"/>
                </a:solidFill>
                <a:latin typeface="Times New Roman" pitchFamily="18" charset="0"/>
              </a:rPr>
              <a:t>  1  con </a:t>
            </a:r>
            <a:r>
              <a:rPr lang="en-US" sz="4900" b="1" dirty="0" err="1" smtClean="0">
                <a:solidFill>
                  <a:srgbClr val="006666"/>
                </a:solidFill>
                <a:latin typeface="Times New Roman" pitchFamily="18" charset="0"/>
              </a:rPr>
              <a:t>búp</a:t>
            </a:r>
            <a:r>
              <a:rPr lang="en-US" sz="4900" b="1" dirty="0" smtClean="0">
                <a:solidFill>
                  <a:srgbClr val="006666"/>
                </a:solidFill>
                <a:latin typeface="Times New Roman" pitchFamily="18" charset="0"/>
              </a:rPr>
              <a:t> </a:t>
            </a:r>
            <a:r>
              <a:rPr lang="en-US" sz="4900" b="1" dirty="0" err="1" smtClean="0">
                <a:solidFill>
                  <a:srgbClr val="006666"/>
                </a:solidFill>
                <a:latin typeface="Times New Roman" pitchFamily="18" charset="0"/>
              </a:rPr>
              <a:t>bê</a:t>
            </a:r>
            <a:endParaRPr lang="vi-VN" sz="4900" dirty="0">
              <a:solidFill>
                <a:srgbClr val="006666"/>
              </a:solidFill>
            </a:endParaRPr>
          </a:p>
        </p:txBody>
      </p:sp>
      <p:sp>
        <p:nvSpPr>
          <p:cNvPr id="36" name="AutoShape 45"/>
          <p:cNvSpPr>
            <a:spLocks noChangeArrowheads="1"/>
          </p:cNvSpPr>
          <p:nvPr/>
        </p:nvSpPr>
        <p:spPr bwMode="auto">
          <a:xfrm>
            <a:off x="9753599" y="8382000"/>
            <a:ext cx="2286000" cy="13716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63" tIns="81632" rIns="163263" bIns="81632" anchor="ctr"/>
          <a:lstStyle/>
          <a:p>
            <a:pPr algn="ctr"/>
            <a:r>
              <a:rPr lang="en-US" sz="7900" b="1">
                <a:solidFill>
                  <a:srgbClr val="FF0000"/>
                </a:solidFill>
              </a:rPr>
              <a:t>0</a:t>
            </a:r>
          </a:p>
        </p:txBody>
      </p:sp>
      <p:sp>
        <p:nvSpPr>
          <p:cNvPr id="37" name="AutoShape 46"/>
          <p:cNvSpPr>
            <a:spLocks noChangeArrowheads="1"/>
          </p:cNvSpPr>
          <p:nvPr/>
        </p:nvSpPr>
        <p:spPr bwMode="auto">
          <a:xfrm>
            <a:off x="9759950" y="8391525"/>
            <a:ext cx="2286000" cy="13716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63" tIns="81632" rIns="163263" bIns="81632" anchor="ctr"/>
          <a:lstStyle/>
          <a:p>
            <a:pPr algn="ctr"/>
            <a:r>
              <a:rPr lang="en-US" sz="7900" b="1">
                <a:solidFill>
                  <a:srgbClr val="800000"/>
                </a:solidFill>
              </a:rPr>
              <a:t>1</a:t>
            </a:r>
          </a:p>
        </p:txBody>
      </p:sp>
      <p:sp>
        <p:nvSpPr>
          <p:cNvPr id="38" name="AutoShape 47"/>
          <p:cNvSpPr>
            <a:spLocks noChangeArrowheads="1"/>
          </p:cNvSpPr>
          <p:nvPr/>
        </p:nvSpPr>
        <p:spPr bwMode="auto">
          <a:xfrm>
            <a:off x="9769476" y="8367713"/>
            <a:ext cx="2286000" cy="13716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63" tIns="81632" rIns="163263" bIns="81632" anchor="ctr"/>
          <a:lstStyle/>
          <a:p>
            <a:pPr algn="ctr"/>
            <a:r>
              <a:rPr lang="en-US" sz="7900" b="1">
                <a:solidFill>
                  <a:srgbClr val="0033CC"/>
                </a:solidFill>
              </a:rPr>
              <a:t>2</a:t>
            </a:r>
          </a:p>
        </p:txBody>
      </p:sp>
      <p:sp>
        <p:nvSpPr>
          <p:cNvPr id="39" name="AutoShape 48"/>
          <p:cNvSpPr>
            <a:spLocks noChangeArrowheads="1"/>
          </p:cNvSpPr>
          <p:nvPr/>
        </p:nvSpPr>
        <p:spPr bwMode="auto">
          <a:xfrm>
            <a:off x="9753599" y="8360569"/>
            <a:ext cx="2286000" cy="13716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63" tIns="81632" rIns="163263" bIns="81632" anchor="ctr"/>
          <a:lstStyle/>
          <a:p>
            <a:pPr algn="ctr"/>
            <a:r>
              <a:rPr lang="en-US" sz="7900" b="1">
                <a:solidFill>
                  <a:srgbClr val="0033CC"/>
                </a:solidFill>
              </a:rPr>
              <a:t>3</a:t>
            </a:r>
          </a:p>
        </p:txBody>
      </p:sp>
      <p:sp>
        <p:nvSpPr>
          <p:cNvPr id="40" name="AutoShape 49"/>
          <p:cNvSpPr>
            <a:spLocks noChangeArrowheads="1"/>
          </p:cNvSpPr>
          <p:nvPr/>
        </p:nvSpPr>
        <p:spPr bwMode="auto">
          <a:xfrm>
            <a:off x="9753599" y="8367713"/>
            <a:ext cx="2286000" cy="13716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63" tIns="81632" rIns="163263" bIns="81632" anchor="ctr"/>
          <a:lstStyle/>
          <a:p>
            <a:pPr algn="ctr"/>
            <a:r>
              <a:rPr lang="en-US" sz="7900" b="1">
                <a:solidFill>
                  <a:srgbClr val="0033CC"/>
                </a:solidFill>
              </a:rPr>
              <a:t>4</a:t>
            </a:r>
          </a:p>
        </p:txBody>
      </p:sp>
      <p:sp>
        <p:nvSpPr>
          <p:cNvPr id="41" name="AutoShape 50"/>
          <p:cNvSpPr>
            <a:spLocks noChangeArrowheads="1"/>
          </p:cNvSpPr>
          <p:nvPr/>
        </p:nvSpPr>
        <p:spPr bwMode="auto">
          <a:xfrm>
            <a:off x="9734550" y="8353425"/>
            <a:ext cx="2286000" cy="13716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63" tIns="81632" rIns="163263" bIns="81632" anchor="ctr"/>
          <a:lstStyle/>
          <a:p>
            <a:pPr algn="ctr"/>
            <a:r>
              <a:rPr lang="en-US" sz="7900" b="1">
                <a:solidFill>
                  <a:srgbClr val="0033CC"/>
                </a:solidFill>
              </a:rPr>
              <a:t>5</a:t>
            </a:r>
          </a:p>
        </p:txBody>
      </p:sp>
      <p:grpSp>
        <p:nvGrpSpPr>
          <p:cNvPr id="42" name="Group 76"/>
          <p:cNvGrpSpPr>
            <a:grpSpLocks/>
          </p:cNvGrpSpPr>
          <p:nvPr/>
        </p:nvGrpSpPr>
        <p:grpSpPr bwMode="auto">
          <a:xfrm>
            <a:off x="8382001" y="6948487"/>
            <a:ext cx="5029199" cy="1257300"/>
            <a:chOff x="912" y="3294"/>
            <a:chExt cx="1584" cy="406"/>
          </a:xfrm>
        </p:grpSpPr>
        <p:sp>
          <p:nvSpPr>
            <p:cNvPr id="13329" name="Oval 77"/>
            <p:cNvSpPr>
              <a:spLocks noChangeArrowheads="1"/>
            </p:cNvSpPr>
            <p:nvPr/>
          </p:nvSpPr>
          <p:spPr bwMode="auto">
            <a:xfrm>
              <a:off x="912" y="3294"/>
              <a:ext cx="1584" cy="406"/>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3330" name="WordArt 78"/>
            <p:cNvSpPr>
              <a:spLocks noChangeArrowheads="1" noChangeShapeType="1" noTextEdit="1"/>
            </p:cNvSpPr>
            <p:nvPr/>
          </p:nvSpPr>
          <p:spPr bwMode="auto">
            <a:xfrm>
              <a:off x="1248" y="3406"/>
              <a:ext cx="1104" cy="181"/>
            </a:xfrm>
            <a:prstGeom prst="rect">
              <a:avLst/>
            </a:prstGeom>
          </p:spPr>
          <p:txBody>
            <a:bodyPr wrap="none" fromWordArt="1">
              <a:prstTxWarp prst="textPlain">
                <a:avLst>
                  <a:gd name="adj" fmla="val 50000"/>
                </a:avLst>
              </a:prstTxWarp>
            </a:bodyPr>
            <a:lstStyle/>
            <a:p>
              <a:pPr algn="ctr"/>
              <a:r>
                <a:rPr lang="en-US" sz="2500" b="1" kern="10">
                  <a:ln w="9525">
                    <a:solidFill>
                      <a:srgbClr val="FF0000"/>
                    </a:solidFill>
                    <a:round/>
                    <a:headEnd/>
                    <a:tailEnd/>
                  </a:ln>
                  <a:solidFill>
                    <a:srgbClr val="FF6600"/>
                  </a:solidFill>
                  <a:latin typeface="Times New Roman"/>
                  <a:cs typeface="Times New Roman"/>
                </a:rPr>
                <a:t>Hết giờ</a:t>
              </a:r>
            </a:p>
          </p:txBody>
        </p:sp>
      </p:grpSp>
    </p:spTree>
    <p:extLst>
      <p:ext uri="{BB962C8B-B14F-4D97-AF65-F5344CB8AC3E}">
        <p14:creationId xmlns:p14="http://schemas.microsoft.com/office/powerpoint/2010/main" val="12577547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21" presetClass="entr" presetSubtype="1" fill="hold" grpId="1"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heel(1)">
                                      <p:cBhvr>
                                        <p:cTn id="24" dur="500"/>
                                        <p:tgtEl>
                                          <p:spTgt spid="41"/>
                                        </p:tgtEl>
                                      </p:cBhvr>
                                    </p:animEffect>
                                  </p:childTnLst>
                                </p:cTn>
                              </p:par>
                              <p:par>
                                <p:cTn id="25" presetID="21" presetClass="entr" presetSubtype="1" fill="hold" grpId="1"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heel(1)">
                                      <p:cBhvr>
                                        <p:cTn id="27" dur="500"/>
                                        <p:tgtEl>
                                          <p:spTgt spid="40"/>
                                        </p:tgtEl>
                                      </p:cBhvr>
                                    </p:animEffect>
                                  </p:childTnLst>
                                </p:cTn>
                              </p:par>
                              <p:par>
                                <p:cTn id="28" presetID="21" presetClass="entr" presetSubtype="1" fill="hold" grpId="1"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heel(1)">
                                      <p:cBhvr>
                                        <p:cTn id="30" dur="500"/>
                                        <p:tgtEl>
                                          <p:spTgt spid="39"/>
                                        </p:tgtEl>
                                      </p:cBhvr>
                                    </p:animEffect>
                                  </p:childTnLst>
                                </p:cTn>
                              </p:par>
                              <p:par>
                                <p:cTn id="31" presetID="21" presetClass="entr" presetSubtype="1"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heel(1)">
                                      <p:cBhvr>
                                        <p:cTn id="33" dur="500"/>
                                        <p:tgtEl>
                                          <p:spTgt spid="38"/>
                                        </p:tgtEl>
                                      </p:cBhvr>
                                    </p:animEffect>
                                  </p:childTnLst>
                                </p:cTn>
                              </p:par>
                              <p:par>
                                <p:cTn id="34" presetID="21" presetClass="entr" presetSubtype="1" fill="hold" grpId="1"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heel(1)">
                                      <p:cBhvr>
                                        <p:cTn id="36" dur="500"/>
                                        <p:tgtEl>
                                          <p:spTgt spid="37"/>
                                        </p:tgtEl>
                                      </p:cBhvr>
                                    </p:animEffect>
                                  </p:childTnLst>
                                </p:cTn>
                              </p:par>
                              <p:par>
                                <p:cTn id="37" presetID="21" presetClass="entr" presetSubtype="1" fill="hold" grpId="1"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heel(1)">
                                      <p:cBhvr>
                                        <p:cTn id="39" dur="500"/>
                                        <p:tgtEl>
                                          <p:spTgt spid="3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4" presetClass="exit" presetSubtype="0" decel="100000" fill="hold" grpId="0" nodeType="clickEffect">
                                  <p:stCondLst>
                                    <p:cond delay="0"/>
                                  </p:stCondLst>
                                  <p:childTnLst>
                                    <p:anim calcmode="lin" valueType="num">
                                      <p:cBhvr>
                                        <p:cTn id="43" dur="1000"/>
                                        <p:tgtEl>
                                          <p:spTgt spid="41"/>
                                        </p:tgtEl>
                                        <p:attrNameLst>
                                          <p:attrName>ppt_w</p:attrName>
                                        </p:attrNameLst>
                                      </p:cBhvr>
                                      <p:tavLst>
                                        <p:tav tm="0">
                                          <p:val>
                                            <p:strVal val="ppt_w"/>
                                          </p:val>
                                        </p:tav>
                                        <p:tav tm="100000">
                                          <p:val>
                                            <p:strVal val="ppt_w*0.05"/>
                                          </p:val>
                                        </p:tav>
                                      </p:tavLst>
                                    </p:anim>
                                    <p:anim calcmode="lin" valueType="num">
                                      <p:cBhvr>
                                        <p:cTn id="44" dur="1000"/>
                                        <p:tgtEl>
                                          <p:spTgt spid="41"/>
                                        </p:tgtEl>
                                        <p:attrNameLst>
                                          <p:attrName>ppt_h</p:attrName>
                                        </p:attrNameLst>
                                      </p:cBhvr>
                                      <p:tavLst>
                                        <p:tav tm="0">
                                          <p:val>
                                            <p:strVal val="ppt_h"/>
                                          </p:val>
                                        </p:tav>
                                        <p:tav tm="100000">
                                          <p:val>
                                            <p:strVal val="ppt_h"/>
                                          </p:val>
                                        </p:tav>
                                      </p:tavLst>
                                    </p:anim>
                                    <p:anim calcmode="lin" valueType="num">
                                      <p:cBhvr>
                                        <p:cTn id="45" dur="1000"/>
                                        <p:tgtEl>
                                          <p:spTgt spid="41"/>
                                        </p:tgtEl>
                                        <p:attrNameLst>
                                          <p:attrName>ppt_x</p:attrName>
                                        </p:attrNameLst>
                                      </p:cBhvr>
                                      <p:tavLst>
                                        <p:tav tm="0">
                                          <p:val>
                                            <p:strVal val="ppt_x"/>
                                          </p:val>
                                        </p:tav>
                                        <p:tav tm="100000">
                                          <p:val>
                                            <p:strVal val="ppt_x-.2"/>
                                          </p:val>
                                        </p:tav>
                                      </p:tavLst>
                                    </p:anim>
                                    <p:anim calcmode="lin" valueType="num">
                                      <p:cBhvr>
                                        <p:cTn id="46" dur="1000"/>
                                        <p:tgtEl>
                                          <p:spTgt spid="41"/>
                                        </p:tgtEl>
                                        <p:attrNameLst>
                                          <p:attrName>ppt_y</p:attrName>
                                        </p:attrNameLst>
                                      </p:cBhvr>
                                      <p:tavLst>
                                        <p:tav tm="0">
                                          <p:val>
                                            <p:strVal val="ppt_y"/>
                                          </p:val>
                                        </p:tav>
                                        <p:tav tm="100000">
                                          <p:val>
                                            <p:strVal val="ppt_y"/>
                                          </p:val>
                                        </p:tav>
                                      </p:tavLst>
                                    </p:anim>
                                    <p:animEffect transition="out" filter="fade">
                                      <p:cBhvr>
                                        <p:cTn id="47" dur="1000"/>
                                        <p:tgtEl>
                                          <p:spTgt spid="41"/>
                                        </p:tgtEl>
                                      </p:cBhvr>
                                    </p:animEffect>
                                    <p:set>
                                      <p:cBhvr>
                                        <p:cTn id="4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9" fill="hold" nodeType="afterGroup">
                            <p:stCondLst>
                              <p:cond delay="1000"/>
                            </p:stCondLst>
                            <p:childTnLst>
                              <p:par>
                                <p:cTn id="50" presetID="54" presetClass="exit" presetSubtype="0" decel="100000" fill="hold" grpId="0" nodeType="afterEffect">
                                  <p:stCondLst>
                                    <p:cond delay="0"/>
                                  </p:stCondLst>
                                  <p:childTnLst>
                                    <p:anim calcmode="lin" valueType="num">
                                      <p:cBhvr>
                                        <p:cTn id="51" dur="1000"/>
                                        <p:tgtEl>
                                          <p:spTgt spid="40"/>
                                        </p:tgtEl>
                                        <p:attrNameLst>
                                          <p:attrName>ppt_w</p:attrName>
                                        </p:attrNameLst>
                                      </p:cBhvr>
                                      <p:tavLst>
                                        <p:tav tm="0">
                                          <p:val>
                                            <p:strVal val="ppt_w"/>
                                          </p:val>
                                        </p:tav>
                                        <p:tav tm="100000">
                                          <p:val>
                                            <p:strVal val="ppt_w*0.05"/>
                                          </p:val>
                                        </p:tav>
                                      </p:tavLst>
                                    </p:anim>
                                    <p:anim calcmode="lin" valueType="num">
                                      <p:cBhvr>
                                        <p:cTn id="52" dur="1000"/>
                                        <p:tgtEl>
                                          <p:spTgt spid="40"/>
                                        </p:tgtEl>
                                        <p:attrNameLst>
                                          <p:attrName>ppt_h</p:attrName>
                                        </p:attrNameLst>
                                      </p:cBhvr>
                                      <p:tavLst>
                                        <p:tav tm="0">
                                          <p:val>
                                            <p:strVal val="ppt_h"/>
                                          </p:val>
                                        </p:tav>
                                        <p:tav tm="100000">
                                          <p:val>
                                            <p:strVal val="ppt_h"/>
                                          </p:val>
                                        </p:tav>
                                      </p:tavLst>
                                    </p:anim>
                                    <p:anim calcmode="lin" valueType="num">
                                      <p:cBhvr>
                                        <p:cTn id="53" dur="1000"/>
                                        <p:tgtEl>
                                          <p:spTgt spid="40"/>
                                        </p:tgtEl>
                                        <p:attrNameLst>
                                          <p:attrName>ppt_x</p:attrName>
                                        </p:attrNameLst>
                                      </p:cBhvr>
                                      <p:tavLst>
                                        <p:tav tm="0">
                                          <p:val>
                                            <p:strVal val="ppt_x"/>
                                          </p:val>
                                        </p:tav>
                                        <p:tav tm="100000">
                                          <p:val>
                                            <p:strVal val="ppt_x-.2"/>
                                          </p:val>
                                        </p:tav>
                                      </p:tavLst>
                                    </p:anim>
                                    <p:anim calcmode="lin" valueType="num">
                                      <p:cBhvr>
                                        <p:cTn id="54" dur="1000"/>
                                        <p:tgtEl>
                                          <p:spTgt spid="40"/>
                                        </p:tgtEl>
                                        <p:attrNameLst>
                                          <p:attrName>ppt_y</p:attrName>
                                        </p:attrNameLst>
                                      </p:cBhvr>
                                      <p:tavLst>
                                        <p:tav tm="0">
                                          <p:val>
                                            <p:strVal val="ppt_y"/>
                                          </p:val>
                                        </p:tav>
                                        <p:tav tm="100000">
                                          <p:val>
                                            <p:strVal val="ppt_y"/>
                                          </p:val>
                                        </p:tav>
                                      </p:tavLst>
                                    </p:anim>
                                    <p:animEffect transition="out" filter="fade">
                                      <p:cBhvr>
                                        <p:cTn id="55" dur="1000"/>
                                        <p:tgtEl>
                                          <p:spTgt spid="40"/>
                                        </p:tgtEl>
                                      </p:cBhvr>
                                    </p:animEffect>
                                    <p:set>
                                      <p:cBhvr>
                                        <p:cTn id="56"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7" fill="hold" nodeType="afterGroup">
                            <p:stCondLst>
                              <p:cond delay="2000"/>
                            </p:stCondLst>
                            <p:childTnLst>
                              <p:par>
                                <p:cTn id="58" presetID="54" presetClass="exit" presetSubtype="0" decel="100000" fill="hold" grpId="0" nodeType="afterEffect">
                                  <p:stCondLst>
                                    <p:cond delay="0"/>
                                  </p:stCondLst>
                                  <p:childTnLst>
                                    <p:anim calcmode="lin" valueType="num">
                                      <p:cBhvr>
                                        <p:cTn id="59" dur="1000"/>
                                        <p:tgtEl>
                                          <p:spTgt spid="39"/>
                                        </p:tgtEl>
                                        <p:attrNameLst>
                                          <p:attrName>ppt_w</p:attrName>
                                        </p:attrNameLst>
                                      </p:cBhvr>
                                      <p:tavLst>
                                        <p:tav tm="0">
                                          <p:val>
                                            <p:strVal val="ppt_w"/>
                                          </p:val>
                                        </p:tav>
                                        <p:tav tm="100000">
                                          <p:val>
                                            <p:strVal val="ppt_w*0.05"/>
                                          </p:val>
                                        </p:tav>
                                      </p:tavLst>
                                    </p:anim>
                                    <p:anim calcmode="lin" valueType="num">
                                      <p:cBhvr>
                                        <p:cTn id="60" dur="1000"/>
                                        <p:tgtEl>
                                          <p:spTgt spid="39"/>
                                        </p:tgtEl>
                                        <p:attrNameLst>
                                          <p:attrName>ppt_h</p:attrName>
                                        </p:attrNameLst>
                                      </p:cBhvr>
                                      <p:tavLst>
                                        <p:tav tm="0">
                                          <p:val>
                                            <p:strVal val="ppt_h"/>
                                          </p:val>
                                        </p:tav>
                                        <p:tav tm="100000">
                                          <p:val>
                                            <p:strVal val="ppt_h"/>
                                          </p:val>
                                        </p:tav>
                                      </p:tavLst>
                                    </p:anim>
                                    <p:anim calcmode="lin" valueType="num">
                                      <p:cBhvr>
                                        <p:cTn id="61" dur="1000"/>
                                        <p:tgtEl>
                                          <p:spTgt spid="39"/>
                                        </p:tgtEl>
                                        <p:attrNameLst>
                                          <p:attrName>ppt_x</p:attrName>
                                        </p:attrNameLst>
                                      </p:cBhvr>
                                      <p:tavLst>
                                        <p:tav tm="0">
                                          <p:val>
                                            <p:strVal val="ppt_x"/>
                                          </p:val>
                                        </p:tav>
                                        <p:tav tm="100000">
                                          <p:val>
                                            <p:strVal val="ppt_x-.2"/>
                                          </p:val>
                                        </p:tav>
                                      </p:tavLst>
                                    </p:anim>
                                    <p:anim calcmode="lin" valueType="num">
                                      <p:cBhvr>
                                        <p:cTn id="62" dur="1000"/>
                                        <p:tgtEl>
                                          <p:spTgt spid="39"/>
                                        </p:tgtEl>
                                        <p:attrNameLst>
                                          <p:attrName>ppt_y</p:attrName>
                                        </p:attrNameLst>
                                      </p:cBhvr>
                                      <p:tavLst>
                                        <p:tav tm="0">
                                          <p:val>
                                            <p:strVal val="ppt_y"/>
                                          </p:val>
                                        </p:tav>
                                        <p:tav tm="100000">
                                          <p:val>
                                            <p:strVal val="ppt_y"/>
                                          </p:val>
                                        </p:tav>
                                      </p:tavLst>
                                    </p:anim>
                                    <p:animEffect transition="out" filter="fade">
                                      <p:cBhvr>
                                        <p:cTn id="63" dur="1000"/>
                                        <p:tgtEl>
                                          <p:spTgt spid="39"/>
                                        </p:tgtEl>
                                      </p:cBhvr>
                                    </p:animEffect>
                                    <p:set>
                                      <p:cBhvr>
                                        <p:cTn id="64"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5" fill="hold" nodeType="afterGroup">
                            <p:stCondLst>
                              <p:cond delay="3000"/>
                            </p:stCondLst>
                            <p:childTnLst>
                              <p:par>
                                <p:cTn id="66" presetID="54" presetClass="exit" presetSubtype="0" decel="100000" fill="hold" grpId="0" nodeType="afterEffect">
                                  <p:stCondLst>
                                    <p:cond delay="0"/>
                                  </p:stCondLst>
                                  <p:childTnLst>
                                    <p:anim calcmode="lin" valueType="num">
                                      <p:cBhvr>
                                        <p:cTn id="67" dur="1000"/>
                                        <p:tgtEl>
                                          <p:spTgt spid="38"/>
                                        </p:tgtEl>
                                        <p:attrNameLst>
                                          <p:attrName>ppt_w</p:attrName>
                                        </p:attrNameLst>
                                      </p:cBhvr>
                                      <p:tavLst>
                                        <p:tav tm="0">
                                          <p:val>
                                            <p:strVal val="ppt_w"/>
                                          </p:val>
                                        </p:tav>
                                        <p:tav tm="100000">
                                          <p:val>
                                            <p:strVal val="ppt_w*0.05"/>
                                          </p:val>
                                        </p:tav>
                                      </p:tavLst>
                                    </p:anim>
                                    <p:anim calcmode="lin" valueType="num">
                                      <p:cBhvr>
                                        <p:cTn id="68" dur="1000"/>
                                        <p:tgtEl>
                                          <p:spTgt spid="38"/>
                                        </p:tgtEl>
                                        <p:attrNameLst>
                                          <p:attrName>ppt_h</p:attrName>
                                        </p:attrNameLst>
                                      </p:cBhvr>
                                      <p:tavLst>
                                        <p:tav tm="0">
                                          <p:val>
                                            <p:strVal val="ppt_h"/>
                                          </p:val>
                                        </p:tav>
                                        <p:tav tm="100000">
                                          <p:val>
                                            <p:strVal val="ppt_h"/>
                                          </p:val>
                                        </p:tav>
                                      </p:tavLst>
                                    </p:anim>
                                    <p:anim calcmode="lin" valueType="num">
                                      <p:cBhvr>
                                        <p:cTn id="69" dur="1000"/>
                                        <p:tgtEl>
                                          <p:spTgt spid="38"/>
                                        </p:tgtEl>
                                        <p:attrNameLst>
                                          <p:attrName>ppt_x</p:attrName>
                                        </p:attrNameLst>
                                      </p:cBhvr>
                                      <p:tavLst>
                                        <p:tav tm="0">
                                          <p:val>
                                            <p:strVal val="ppt_x"/>
                                          </p:val>
                                        </p:tav>
                                        <p:tav tm="100000">
                                          <p:val>
                                            <p:strVal val="ppt_x-.2"/>
                                          </p:val>
                                        </p:tav>
                                      </p:tavLst>
                                    </p:anim>
                                    <p:anim calcmode="lin" valueType="num">
                                      <p:cBhvr>
                                        <p:cTn id="70" dur="1000"/>
                                        <p:tgtEl>
                                          <p:spTgt spid="38"/>
                                        </p:tgtEl>
                                        <p:attrNameLst>
                                          <p:attrName>ppt_y</p:attrName>
                                        </p:attrNameLst>
                                      </p:cBhvr>
                                      <p:tavLst>
                                        <p:tav tm="0">
                                          <p:val>
                                            <p:strVal val="ppt_y"/>
                                          </p:val>
                                        </p:tav>
                                        <p:tav tm="100000">
                                          <p:val>
                                            <p:strVal val="ppt_y"/>
                                          </p:val>
                                        </p:tav>
                                      </p:tavLst>
                                    </p:anim>
                                    <p:animEffect transition="out" filter="fade">
                                      <p:cBhvr>
                                        <p:cTn id="71" dur="1000"/>
                                        <p:tgtEl>
                                          <p:spTgt spid="38"/>
                                        </p:tgtEl>
                                      </p:cBhvr>
                                    </p:animEffect>
                                    <p:set>
                                      <p:cBhvr>
                                        <p:cTn id="72"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par>
                          <p:cTn id="73" fill="hold" nodeType="afterGroup">
                            <p:stCondLst>
                              <p:cond delay="4000"/>
                            </p:stCondLst>
                            <p:childTnLst>
                              <p:par>
                                <p:cTn id="74" presetID="54" presetClass="exit" presetSubtype="0" decel="100000" fill="hold" grpId="0" nodeType="afterEffect">
                                  <p:stCondLst>
                                    <p:cond delay="0"/>
                                  </p:stCondLst>
                                  <p:childTnLst>
                                    <p:anim calcmode="lin" valueType="num">
                                      <p:cBhvr>
                                        <p:cTn id="75" dur="1000"/>
                                        <p:tgtEl>
                                          <p:spTgt spid="37"/>
                                        </p:tgtEl>
                                        <p:attrNameLst>
                                          <p:attrName>ppt_w</p:attrName>
                                        </p:attrNameLst>
                                      </p:cBhvr>
                                      <p:tavLst>
                                        <p:tav tm="0">
                                          <p:val>
                                            <p:strVal val="ppt_w"/>
                                          </p:val>
                                        </p:tav>
                                        <p:tav tm="100000">
                                          <p:val>
                                            <p:strVal val="ppt_w*0.05"/>
                                          </p:val>
                                        </p:tav>
                                      </p:tavLst>
                                    </p:anim>
                                    <p:anim calcmode="lin" valueType="num">
                                      <p:cBhvr>
                                        <p:cTn id="76" dur="1000"/>
                                        <p:tgtEl>
                                          <p:spTgt spid="37"/>
                                        </p:tgtEl>
                                        <p:attrNameLst>
                                          <p:attrName>ppt_h</p:attrName>
                                        </p:attrNameLst>
                                      </p:cBhvr>
                                      <p:tavLst>
                                        <p:tav tm="0">
                                          <p:val>
                                            <p:strVal val="ppt_h"/>
                                          </p:val>
                                        </p:tav>
                                        <p:tav tm="100000">
                                          <p:val>
                                            <p:strVal val="ppt_h"/>
                                          </p:val>
                                        </p:tav>
                                      </p:tavLst>
                                    </p:anim>
                                    <p:anim calcmode="lin" valueType="num">
                                      <p:cBhvr>
                                        <p:cTn id="77" dur="1000"/>
                                        <p:tgtEl>
                                          <p:spTgt spid="37"/>
                                        </p:tgtEl>
                                        <p:attrNameLst>
                                          <p:attrName>ppt_x</p:attrName>
                                        </p:attrNameLst>
                                      </p:cBhvr>
                                      <p:tavLst>
                                        <p:tav tm="0">
                                          <p:val>
                                            <p:strVal val="ppt_x"/>
                                          </p:val>
                                        </p:tav>
                                        <p:tav tm="100000">
                                          <p:val>
                                            <p:strVal val="ppt_x-.2"/>
                                          </p:val>
                                        </p:tav>
                                      </p:tavLst>
                                    </p:anim>
                                    <p:anim calcmode="lin" valueType="num">
                                      <p:cBhvr>
                                        <p:cTn id="78" dur="1000"/>
                                        <p:tgtEl>
                                          <p:spTgt spid="37"/>
                                        </p:tgtEl>
                                        <p:attrNameLst>
                                          <p:attrName>ppt_y</p:attrName>
                                        </p:attrNameLst>
                                      </p:cBhvr>
                                      <p:tavLst>
                                        <p:tav tm="0">
                                          <p:val>
                                            <p:strVal val="ppt_y"/>
                                          </p:val>
                                        </p:tav>
                                        <p:tav tm="100000">
                                          <p:val>
                                            <p:strVal val="ppt_y"/>
                                          </p:val>
                                        </p:tav>
                                      </p:tavLst>
                                    </p:anim>
                                    <p:animEffect transition="out" filter="fade">
                                      <p:cBhvr>
                                        <p:cTn id="79" dur="1000"/>
                                        <p:tgtEl>
                                          <p:spTgt spid="37"/>
                                        </p:tgtEl>
                                      </p:cBhvr>
                                    </p:animEffect>
                                    <p:set>
                                      <p:cBhvr>
                                        <p:cTn id="8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par>
                          <p:cTn id="81" fill="hold" nodeType="afterGroup">
                            <p:stCondLst>
                              <p:cond delay="5000"/>
                            </p:stCondLst>
                            <p:childTnLst>
                              <p:par>
                                <p:cTn id="82" presetID="6" presetClass="emph" presetSubtype="0" fill="hold" grpId="0" nodeType="afterEffect">
                                  <p:stCondLst>
                                    <p:cond delay="0"/>
                                  </p:stCondLst>
                                  <p:childTnLst>
                                    <p:animScale>
                                      <p:cBhvr>
                                        <p:cTn id="83" dur="1000" fill="hold"/>
                                        <p:tgtEl>
                                          <p:spTgt spid="36"/>
                                        </p:tgtEl>
                                      </p:cBhvr>
                                      <p:by x="130000" y="130000"/>
                                    </p:animScale>
                                  </p:childTnLst>
                                  <p:subTnLst>
                                    <p:audio>
                                      <p:cMediaNode>
                                        <p:cTn display="0" masterRel="sameClick">
                                          <p:stCondLst>
                                            <p:cond evt="begin" delay="0">
                                              <p:tn val="82"/>
                                            </p:cond>
                                          </p:stCondLst>
                                          <p:endCondLst>
                                            <p:cond evt="onStopAudio" delay="0">
                                              <p:tgtEl>
                                                <p:sldTgt/>
                                              </p:tgtEl>
                                            </p:cond>
                                          </p:endCondLst>
                                        </p:cTn>
                                        <p:tgtEl>
                                          <p:sndTgt r:embed="rId4" name="BELL.WAV"/>
                                        </p:tgtEl>
                                      </p:cMediaNode>
                                    </p:audio>
                                  </p:subTnLst>
                                </p:cTn>
                              </p:par>
                            </p:childTnLst>
                          </p:cTn>
                        </p:par>
                        <p:par>
                          <p:cTn id="84" fill="hold" nodeType="afterGroup">
                            <p:stCondLst>
                              <p:cond delay="6000"/>
                            </p:stCondLst>
                            <p:childTnLst>
                              <p:par>
                                <p:cTn id="85" presetID="23" presetClass="entr" presetSubtype="16" fill="remove" nodeType="after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p:cTn id="87" dur="1500" fill="hold"/>
                                        <p:tgtEl>
                                          <p:spTgt spid="42"/>
                                        </p:tgtEl>
                                        <p:attrNameLst>
                                          <p:attrName>ppt_w</p:attrName>
                                        </p:attrNameLst>
                                      </p:cBhvr>
                                      <p:tavLst>
                                        <p:tav tm="0">
                                          <p:val>
                                            <p:fltVal val="0"/>
                                          </p:val>
                                        </p:tav>
                                        <p:tav tm="100000">
                                          <p:val>
                                            <p:strVal val="#ppt_w"/>
                                          </p:val>
                                        </p:tav>
                                      </p:tavLst>
                                    </p:anim>
                                    <p:anim calcmode="lin" valueType="num">
                                      <p:cBhvr>
                                        <p:cTn id="88" dur="1500" fill="hold"/>
                                        <p:tgtEl>
                                          <p:spTgt spid="4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Cau hoi.wav"/>
                                        </p:tgtEl>
                                      </p:cMediaNode>
                                    </p:audio>
                                  </p:subTnLst>
                                </p:cTn>
                              </p:par>
                            </p:childTnLst>
                          </p:cTn>
                        </p:par>
                      </p:childTnLst>
                    </p:cTn>
                  </p:par>
                  <p:par>
                    <p:cTn id="89" fill="hold" nodeType="clickPar">
                      <p:stCondLst>
                        <p:cond delay="indefinite"/>
                      </p:stCondLst>
                      <p:childTnLst>
                        <p:par>
                          <p:cTn id="90" fill="hold" nodeType="withGroup">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anim calcmode="lin" valueType="num">
                                      <p:cBhvr>
                                        <p:cTn id="93" dur="1000" fill="hold"/>
                                        <p:tgtEl>
                                          <p:spTgt spid="45"/>
                                        </p:tgtEl>
                                        <p:attrNameLst>
                                          <p:attrName>ppt_w</p:attrName>
                                        </p:attrNameLst>
                                      </p:cBhvr>
                                      <p:tavLst>
                                        <p:tav tm="0">
                                          <p:val>
                                            <p:fltVal val="0"/>
                                          </p:val>
                                        </p:tav>
                                        <p:tav tm="100000">
                                          <p:val>
                                            <p:strVal val="#ppt_w"/>
                                          </p:val>
                                        </p:tav>
                                      </p:tavLst>
                                    </p:anim>
                                    <p:anim calcmode="lin" valueType="num">
                                      <p:cBhvr>
                                        <p:cTn id="94" dur="1000" fill="hold"/>
                                        <p:tgtEl>
                                          <p:spTgt spid="45"/>
                                        </p:tgtEl>
                                        <p:attrNameLst>
                                          <p:attrName>ppt_h</p:attrName>
                                        </p:attrNameLst>
                                      </p:cBhvr>
                                      <p:tavLst>
                                        <p:tav tm="0">
                                          <p:val>
                                            <p:fltVal val="0"/>
                                          </p:val>
                                        </p:tav>
                                        <p:tav tm="100000">
                                          <p:val>
                                            <p:strVal val="#ppt_h"/>
                                          </p:val>
                                        </p:tav>
                                      </p:tavLst>
                                    </p:anim>
                                    <p:animEffect transition="in" filter="fade">
                                      <p:cBhvr>
                                        <p:cTn id="9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8" grpId="0"/>
      <p:bldP spid="20" grpId="0"/>
      <p:bldP spid="19" grpId="0"/>
      <p:bldP spid="34" grpId="0"/>
      <p:bldP spid="35"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xmlns="" id="{E11EBD86-A1CF-4C20-336B-CCD6C3FD86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8924" y="223407"/>
            <a:ext cx="12389553" cy="5075295"/>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719297" y="1046901"/>
            <a:ext cx="9909332" cy="2860347"/>
          </a:xfrm>
          <a:prstGeom prst="roundRect">
            <a:avLst/>
          </a:prstGeom>
          <a:noFill/>
        </p:spPr>
        <p:txBody>
          <a:bodyPr wrap="square" lIns="91278" tIns="45639" rIns="91278" bIns="45639" rtlCol="0">
            <a:spAutoFit/>
          </a:bodyPr>
          <a:lstStyle/>
          <a:p>
            <a:pPr algn="ctr" defTabSz="912753">
              <a:lnSpc>
                <a:spcPct val="150000"/>
              </a:lnSpc>
            </a:pPr>
            <a:r>
              <a:rPr lang="en-US" sz="5400" dirty="0">
                <a:solidFill>
                  <a:prstClr val="black"/>
                </a:solidFill>
                <a:cs typeface="Arial" panose="020B0604020202020204" pitchFamily="34" charset="0"/>
              </a:rPr>
              <a:t>2.</a:t>
            </a:r>
            <a:r>
              <a:rPr lang="vi-VN" sz="5400" dirty="0">
                <a:solidFill>
                  <a:prstClr val="black"/>
                </a:solidFill>
                <a:cs typeface="Arial" panose="020B0604020202020204" pitchFamily="34" charset="0"/>
              </a:rPr>
              <a:t> </a:t>
            </a:r>
            <a:r>
              <a:rPr lang="vi-VN" sz="5400" dirty="0">
                <a:solidFill>
                  <a:srgbClr val="000000"/>
                </a:solidFill>
                <a:latin typeface="OpenSans"/>
              </a:rPr>
              <a:t>Món quà bé Mai nhận được trong đêm Nô-en là gì?</a:t>
            </a:r>
            <a:endParaRPr lang="en-US" sz="5400" dirty="0">
              <a:solidFill>
                <a:prstClr val="black"/>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4"/>
          <a:srcRect/>
          <a:stretch>
            <a:fillRect/>
          </a:stretch>
        </p:blipFill>
        <p:spPr>
          <a:xfrm rot="696707">
            <a:off x="16353818" y="4610111"/>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5"/>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xmlns="" id="{625F4580-C39A-0F0E-092D-C27F3A18DD41}"/>
              </a:ext>
            </a:extLst>
          </p:cNvPr>
          <p:cNvSpPr txBox="1"/>
          <p:nvPr/>
        </p:nvSpPr>
        <p:spPr>
          <a:xfrm>
            <a:off x="4805567" y="5763315"/>
            <a:ext cx="11353800" cy="4524315"/>
          </a:xfrm>
          <a:prstGeom prst="rect">
            <a:avLst/>
          </a:prstGeom>
          <a:noFill/>
        </p:spPr>
        <p:txBody>
          <a:bodyPr wrap="square" lIns="91278" tIns="45639" rIns="91278" bIns="45639" rtlCol="0">
            <a:spAutoFit/>
          </a:bodyPr>
          <a:lstStyle/>
          <a:p>
            <a:pPr marL="684558" indent="-684558" defTabSz="912753">
              <a:lnSpc>
                <a:spcPct val="150000"/>
              </a:lnSpc>
              <a:buFont typeface="Wingdings" panose="05000000000000000000" pitchFamily="2" charset="2"/>
              <a:buChar char="§"/>
            </a:pPr>
            <a:r>
              <a:rPr lang="en-US" sz="4800" dirty="0">
                <a:solidFill>
                  <a:srgbClr val="00AF34"/>
                </a:solidFill>
                <a:latin typeface="OpenSans"/>
              </a:rPr>
              <a:t>L</a:t>
            </a:r>
            <a:r>
              <a:rPr lang="vi-VN" sz="4800" dirty="0">
                <a:solidFill>
                  <a:srgbClr val="00AF34"/>
                </a:solidFill>
                <a:latin typeface="OpenSans"/>
              </a:rPr>
              <a:t>à ba con búp bê. Một búp bê trai bằng gỗ, một búp bê gái bằng vải và một cô bé búp bê mũm mĩm, nhỏ xíu, bằng giấy bồi.</a:t>
            </a:r>
            <a:r>
              <a:rPr lang="nl-NL" sz="4500" dirty="0">
                <a:solidFill>
                  <a:srgbClr val="00AF34"/>
                </a:solidFill>
                <a:latin typeface="Arial" panose="020B0604020202020204" pitchFamily="34" charset="0"/>
                <a:ea typeface="Calibri" panose="020F0502020204030204" pitchFamily="34" charset="0"/>
                <a:cs typeface="Arial" panose="020B0604020202020204" pitchFamily="34" charset="0"/>
              </a:rPr>
              <a:t> </a:t>
            </a:r>
            <a:endParaRPr lang="en-US" sz="4500" dirty="0">
              <a:solidFill>
                <a:srgbClr val="00AF34"/>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9462" y="5396297"/>
            <a:ext cx="3080204" cy="3080204"/>
          </a:xfrm>
          <a:prstGeom prst="rect">
            <a:avLst/>
          </a:prstGeom>
        </p:spPr>
      </p:pic>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spTree>
    <p:extLst>
      <p:ext uri="{BB962C8B-B14F-4D97-AF65-F5344CB8AC3E}">
        <p14:creationId xmlns:p14="http://schemas.microsoft.com/office/powerpoint/2010/main" val="15507996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000"/>
                                        <p:tgtEl>
                                          <p:spTgt spid="2">
                                            <p:txEl>
                                              <p:pRg st="0" end="0"/>
                                            </p:txEl>
                                          </p:spTgt>
                                        </p:tgtEl>
                                      </p:cBhvr>
                                    </p:animEffect>
                                    <p:anim calcmode="lin" valueType="num">
                                      <p:cBhvr>
                                        <p:cTn id="3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xmlns=""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70512" y="1354283"/>
            <a:ext cx="10201524" cy="4114800"/>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478911" y="1443511"/>
            <a:ext cx="8653313" cy="3779759"/>
          </a:xfrm>
          <a:prstGeom prst="roundRect">
            <a:avLst/>
          </a:prstGeom>
          <a:noFill/>
        </p:spPr>
        <p:txBody>
          <a:bodyPr wrap="square" lIns="91278" tIns="45639" rIns="91278" bIns="45639" rtlCol="0">
            <a:spAutoFit/>
          </a:bodyPr>
          <a:lstStyle/>
          <a:p>
            <a:pPr algn="ctr" defTabSz="912753">
              <a:lnSpc>
                <a:spcPct val="150000"/>
              </a:lnSpc>
            </a:pPr>
            <a:r>
              <a:rPr lang="en-US" sz="4500" dirty="0">
                <a:solidFill>
                  <a:prstClr val="black"/>
                </a:solidFill>
                <a:cs typeface="Arial" panose="020B0604020202020204" pitchFamily="34" charset="0"/>
              </a:rPr>
              <a:t>3.</a:t>
            </a:r>
            <a:r>
              <a:rPr lang="vi-VN" sz="4800" dirty="0">
                <a:solidFill>
                  <a:srgbClr val="000000"/>
                </a:solidFill>
                <a:latin typeface="OpenSans"/>
              </a:rPr>
              <a:t> Món quà giản dị thể hiện tình cảm của bố mẹ và anh trai đối với Mai như thế nào</a:t>
            </a:r>
            <a:r>
              <a:rPr lang="en-US" sz="4800" dirty="0">
                <a:solidFill>
                  <a:srgbClr val="000000"/>
                </a:solidFill>
                <a:latin typeface="OpenSans"/>
              </a:rPr>
              <a:t> ?</a:t>
            </a:r>
            <a:endParaRPr lang="en-US" sz="4500" dirty="0">
              <a:solidFill>
                <a:prstClr val="black"/>
              </a:solidFill>
              <a:latin typeface="Arial" panose="020B0604020202020204" pitchFamily="34" charset="0"/>
              <a:cs typeface="Arial" panose="020B0604020202020204" pitchFamily="34" charset="0"/>
            </a:endParaRPr>
          </a:p>
        </p:txBody>
      </p:sp>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sp>
        <p:nvSpPr>
          <p:cNvPr id="2" name="TextBox 1">
            <a:extLst>
              <a:ext uri="{FF2B5EF4-FFF2-40B4-BE49-F238E27FC236}">
                <a16:creationId xmlns:a16="http://schemas.microsoft.com/office/drawing/2014/main" xmlns="" id="{625F4580-C39A-0F0E-092D-C27F3A18DD41}"/>
              </a:ext>
            </a:extLst>
          </p:cNvPr>
          <p:cNvSpPr txBox="1"/>
          <p:nvPr/>
        </p:nvSpPr>
        <p:spPr>
          <a:xfrm>
            <a:off x="4805567" y="5763324"/>
            <a:ext cx="11353800" cy="3970310"/>
          </a:xfrm>
          <a:prstGeom prst="rect">
            <a:avLst/>
          </a:prstGeom>
          <a:solidFill>
            <a:schemeClr val="accent3">
              <a:lumMod val="60000"/>
              <a:lumOff val="40000"/>
            </a:schemeClr>
          </a:solidFill>
        </p:spPr>
        <p:txBody>
          <a:bodyPr wrap="square" lIns="91278" tIns="45639" rIns="91278" bIns="45639" rtlCol="0">
            <a:spAutoFit/>
          </a:bodyPr>
          <a:lstStyle/>
          <a:p>
            <a:pPr marL="684558" indent="-684558" defTabSz="912753">
              <a:lnSpc>
                <a:spcPct val="150000"/>
              </a:lnSpc>
              <a:buFont typeface="Wingdings" panose="05000000000000000000" pitchFamily="2" charset="2"/>
              <a:buChar char="§"/>
            </a:pPr>
            <a:r>
              <a:rPr lang="vi-VN" sz="4100" dirty="0">
                <a:latin typeface="OpenSans"/>
              </a:rPr>
              <a:t>Bố đã đẽo gọt khúc gỗ thành búp bê trai, mẹ chắp những mảnh vải vụn thành búp bê gái, còn anh trai loay hoay cả tối để làm cô bé búp bê bằng giấy bồi tặng em. </a:t>
            </a:r>
            <a:r>
              <a:rPr lang="vi-VN" sz="4500" dirty="0">
                <a:ea typeface="Calibri" panose="020F050202020403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2959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TotalTime>
  <Words>1157</Words>
  <Application>Microsoft Office PowerPoint</Application>
  <PresentationFormat>Custom</PresentationFormat>
  <Paragraphs>97</Paragraphs>
  <Slides>25</Slides>
  <Notes>1</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Arial</vt:lpstr>
      <vt:lpstr>等线</vt:lpstr>
      <vt:lpstr>Times New Roman</vt:lpstr>
      <vt:lpstr>LNTH-Pleasantly Plump</vt:lpstr>
      <vt:lpstr>Wingdings</vt:lpstr>
      <vt:lpstr>Microsoft YaHei</vt:lpstr>
      <vt:lpstr>OpenSansBold</vt:lpstr>
      <vt:lpstr>Calibri</vt:lpstr>
      <vt:lpstr>OpenSans</vt:lpstr>
      <vt:lpstr>Office Theme</vt:lpstr>
      <vt:lpstr>8_Office Theme</vt:lpstr>
      <vt:lpstr>5_Office Theme</vt:lpstr>
      <vt:lpstr>7_Office Theme</vt:lpstr>
      <vt:lpstr>PowerPoint Presentation</vt:lpstr>
      <vt:lpstr>PowerPoint Presentation</vt:lpstr>
      <vt:lpstr>PowerPoint Presentation</vt:lpstr>
      <vt:lpstr>Ba con búp bê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Vận dụng</vt:lpstr>
      <vt:lpstr>     Em hãy nói một câu về một việc làm của người thân trong gia đình nhân ngày sinh nhật của em.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Cute First day School About Me Student Presentation</dc:title>
  <dc:creator>Administrator</dc:creator>
  <cp:lastModifiedBy>Admin</cp:lastModifiedBy>
  <cp:revision>80</cp:revision>
  <dcterms:created xsi:type="dcterms:W3CDTF">2006-08-16T00:00:00Z</dcterms:created>
  <dcterms:modified xsi:type="dcterms:W3CDTF">2023-10-24T01:52:20Z</dcterms:modified>
  <dc:identifier>DAFECmlcdN4</dc:identifier>
</cp:coreProperties>
</file>