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2"/>
  </p:notesMasterIdLst>
  <p:sldIdLst>
    <p:sldId id="259" r:id="rId2"/>
    <p:sldId id="257" r:id="rId3"/>
    <p:sldId id="256" r:id="rId4"/>
    <p:sldId id="258" r:id="rId5"/>
    <p:sldId id="316" r:id="rId6"/>
    <p:sldId id="317" r:id="rId7"/>
    <p:sldId id="318" r:id="rId8"/>
    <p:sldId id="319" r:id="rId9"/>
    <p:sldId id="263" r:id="rId10"/>
    <p:sldId id="320" r:id="rId11"/>
  </p:sldIdLst>
  <p:sldSz cx="9144000" cy="5143500" type="screen16x9"/>
  <p:notesSz cx="6858000" cy="9144000"/>
  <p:embeddedFontLst>
    <p:embeddedFont>
      <p:font typeface="Bellota Text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CA4EB22-B1D1-4676-9A07-EF1EE3E9A1BC}">
          <p14:sldIdLst>
            <p14:sldId id="259"/>
            <p14:sldId id="257"/>
            <p14:sldId id="256"/>
            <p14:sldId id="258"/>
            <p14:sldId id="316"/>
            <p14:sldId id="317"/>
            <p14:sldId id="318"/>
            <p14:sldId id="319"/>
            <p14:sldId id="263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C924D0-DF3C-4300-93D0-0C4253464C15}">
  <a:tblStyle styleId="{36C924D0-DF3C-4300-93D0-0C4253464C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6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13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31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06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376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85" name="Google Shape;185;p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" name="Google Shape;186;p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87" name="Google Shape;187;p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8" r:id="rId4"/>
    <p:sldLayoutId id="2147483659" r:id="rId5"/>
    <p:sldLayoutId id="2147483660" r:id="rId6"/>
    <p:sldLayoutId id="2147483674" r:id="rId7"/>
    <p:sldLayoutId id="214748367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40A59E-5CCF-02B4-0490-11E9B77C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1560"/>
            <a:ext cx="7315200" cy="27127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MỪNG CHÀO ĐÓN CÁC EM ĐẾN VỚI TIẾT HỌC HOẠT ĐỘNG TRẢI NGHIỆM HÔM NAY!</a:t>
            </a:r>
          </a:p>
        </p:txBody>
      </p:sp>
      <p:pic>
        <p:nvPicPr>
          <p:cNvPr id="10" name="Google Shape;1294;p37">
            <a:extLst>
              <a:ext uri="{FF2B5EF4-FFF2-40B4-BE49-F238E27FC236}">
                <a16:creationId xmlns:a16="http://schemas.microsoft.com/office/drawing/2014/main" id="{E958AA10-6EC1-69E7-2602-DD5167A5B5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787" b="9787"/>
          <a:stretch/>
        </p:blipFill>
        <p:spPr>
          <a:xfrm>
            <a:off x="372900" y="3131424"/>
            <a:ext cx="2231475" cy="179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40A59E-5CCF-02B4-0490-11E9B77C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420" y="1974734"/>
            <a:ext cx="7006855" cy="11940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</p:txBody>
      </p:sp>
      <p:pic>
        <p:nvPicPr>
          <p:cNvPr id="10" name="Google Shape;1294;p37">
            <a:extLst>
              <a:ext uri="{FF2B5EF4-FFF2-40B4-BE49-F238E27FC236}">
                <a16:creationId xmlns:a16="http://schemas.microsoft.com/office/drawing/2014/main" id="{E958AA10-6EC1-69E7-2602-DD5167A5B5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787" b="9787"/>
          <a:stretch/>
        </p:blipFill>
        <p:spPr>
          <a:xfrm>
            <a:off x="372900" y="3131424"/>
            <a:ext cx="2231475" cy="179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4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A2CB2671-9A57-3499-CAAE-B69AAD2F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8065" y="1544525"/>
            <a:ext cx="5007870" cy="4114800"/>
          </a:xfrm>
          <a:prstGeom prst="rect">
            <a:avLst/>
          </a:prstGeom>
        </p:spPr>
      </p:pic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6497-5C1D-E02C-2633-F6F146FABEA0}"/>
              </a:ext>
            </a:extLst>
          </p:cNvPr>
          <p:cNvSpPr txBox="1"/>
          <p:nvPr/>
        </p:nvSpPr>
        <p:spPr>
          <a:xfrm>
            <a:off x="2456121" y="1265275"/>
            <a:ext cx="4231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“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24BCDD82-F4B1-8803-B328-24E0B1B9B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4902" y="2149399"/>
            <a:ext cx="1634092" cy="290505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0A6BFF9-1C94-A011-B103-B74822F1B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16784" y="2149399"/>
            <a:ext cx="1939123" cy="2905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7C1EF-3E23-D05B-703B-C43D411176A9}"/>
              </a:ext>
            </a:extLst>
          </p:cNvPr>
          <p:cNvSpPr txBox="1"/>
          <p:nvPr/>
        </p:nvSpPr>
        <p:spPr>
          <a:xfrm>
            <a:off x="2860158" y="2256954"/>
            <a:ext cx="364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 &amp; NGHE NHẠC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24102D5-D57D-771B-FAFA-52AE1D00F94C}"/>
              </a:ext>
            </a:extLst>
          </p:cNvPr>
          <p:cNvSpPr/>
          <p:nvPr/>
        </p:nvSpPr>
        <p:spPr>
          <a:xfrm>
            <a:off x="239944" y="1710767"/>
            <a:ext cx="1634093" cy="572700"/>
          </a:xfrm>
          <a:prstGeom prst="wedgeRoundRectCallout">
            <a:avLst>
              <a:gd name="adj1" fmla="val 39465"/>
              <a:gd name="adj2" fmla="val 101119"/>
              <a:gd name="adj3" fmla="val 16667"/>
            </a:avLst>
          </a:prstGeom>
          <a:solidFill>
            <a:schemeClr val="accent6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89351CC-4AF3-F040-3DC9-4D1167529FE4}"/>
              </a:ext>
            </a:extLst>
          </p:cNvPr>
          <p:cNvSpPr/>
          <p:nvPr/>
        </p:nvSpPr>
        <p:spPr>
          <a:xfrm>
            <a:off x="7348758" y="1641734"/>
            <a:ext cx="1634093" cy="572700"/>
          </a:xfrm>
          <a:prstGeom prst="wedgeRoundRectCallout">
            <a:avLst>
              <a:gd name="adj1" fmla="val -33410"/>
              <a:gd name="adj2" fmla="val 134537"/>
              <a:gd name="adj3" fmla="val 16667"/>
            </a:avLst>
          </a:prstGeom>
          <a:solidFill>
            <a:schemeClr val="accent6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116203" y="2112263"/>
            <a:ext cx="6911594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8: HOẠT ĐỘNG GIÁO DỤC:</a:t>
            </a:r>
            <a:b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EM YÊU THÍCH</a:t>
            </a:r>
          </a:p>
        </p:txBody>
      </p:sp>
      <p:sp>
        <p:nvSpPr>
          <p:cNvPr id="1247" name="Google Shape;1247;p33"/>
          <p:cNvSpPr txBox="1">
            <a:spLocks noGrp="1"/>
          </p:cNvSpPr>
          <p:nvPr>
            <p:ph type="subTitle" idx="1"/>
          </p:nvPr>
        </p:nvSpPr>
        <p:spPr>
          <a:xfrm>
            <a:off x="1637414" y="1473020"/>
            <a:ext cx="5869171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</a:rPr>
              <a:t>C</a:t>
            </a:r>
            <a:r>
              <a:rPr lang="en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 đề 2: Khám phá bản thân</a:t>
            </a:r>
            <a:endParaRPr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6940249" y="2692286"/>
            <a:ext cx="2631427" cy="263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5"/>
          <p:cNvSpPr txBox="1">
            <a:spLocks noGrp="1"/>
          </p:cNvSpPr>
          <p:nvPr>
            <p:ph type="title"/>
          </p:nvPr>
        </p:nvSpPr>
        <p:spPr>
          <a:xfrm>
            <a:off x="1693918" y="1657873"/>
            <a:ext cx="3071700" cy="10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 kế sản phẩm em yêu thích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" name="Google Shape;1269;p35"/>
          <p:cNvSpPr txBox="1">
            <a:spLocks noGrp="1"/>
          </p:cNvSpPr>
          <p:nvPr>
            <p:ph type="title" idx="2"/>
          </p:nvPr>
        </p:nvSpPr>
        <p:spPr>
          <a:xfrm>
            <a:off x="720000" y="17641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01</a:t>
            </a:r>
            <a:endParaRPr>
              <a:latin typeface="+mj-lt"/>
            </a:endParaRPr>
          </a:p>
        </p:txBody>
      </p:sp>
      <p:sp>
        <p:nvSpPr>
          <p:cNvPr id="1271" name="Google Shape;1271;p35"/>
          <p:cNvSpPr txBox="1">
            <a:spLocks noGrp="1"/>
          </p:cNvSpPr>
          <p:nvPr>
            <p:ph type="title" idx="3"/>
          </p:nvPr>
        </p:nvSpPr>
        <p:spPr>
          <a:xfrm>
            <a:off x="5324119" y="3146848"/>
            <a:ext cx="3099881" cy="7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riển lãm sản phẩm yêu thích</a:t>
            </a:r>
            <a:endParaRPr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2" name="Google Shape;1272;p3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 dung bài học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4" name="Google Shape;1274;p35"/>
          <p:cNvSpPr txBox="1">
            <a:spLocks noGrp="1"/>
          </p:cNvSpPr>
          <p:nvPr>
            <p:ph type="title" idx="4"/>
          </p:nvPr>
        </p:nvSpPr>
        <p:spPr>
          <a:xfrm>
            <a:off x="4086503" y="3146848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896625" y="3882099"/>
            <a:ext cx="1177549" cy="13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93;p37">
            <a:extLst>
              <a:ext uri="{FF2B5EF4-FFF2-40B4-BE49-F238E27FC236}">
                <a16:creationId xmlns:a16="http://schemas.microsoft.com/office/drawing/2014/main" id="{33EB9B3E-A1BD-04C3-937B-E346CD69AD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03" y="2953972"/>
            <a:ext cx="1668654" cy="166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0000"/>
                </a:solidFill>
                <a:latin typeface="+mj-lt"/>
              </a:rPr>
              <a:t>1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329609" y="1336145"/>
            <a:ext cx="4625163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+mj-lt"/>
              </a:rPr>
              <a:t>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B1449B-48C9-E27E-BA07-459C3B17359A}"/>
              </a:ext>
            </a:extLst>
          </p:cNvPr>
          <p:cNvSpPr/>
          <p:nvPr/>
        </p:nvSpPr>
        <p:spPr>
          <a:xfrm>
            <a:off x="1259958" y="2571750"/>
            <a:ext cx="6624083" cy="17012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8AB77B27-464B-339F-38FC-FB054A5FA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90281" y="2696443"/>
            <a:ext cx="1303817" cy="130381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FCEFAED4-1FAB-FDA9-A57B-58CA43779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68182" y="3733578"/>
            <a:ext cx="1303817" cy="125166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A4B260E-F2C4-8235-C67E-64BDFC7755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81341" y="1963620"/>
            <a:ext cx="1573431" cy="160759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1382703-C260-5377-D315-84804B63B6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72240" y="1483707"/>
            <a:ext cx="1357054" cy="1938648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902987C-2990-C9AD-808E-3A9221F3AE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62352" y="3362136"/>
            <a:ext cx="1357054" cy="13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8791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0000"/>
                </a:solidFill>
                <a:latin typeface="+mj-lt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B62B1-2C0F-B863-F10E-E0D45E1E522A}"/>
              </a:ext>
            </a:extLst>
          </p:cNvPr>
          <p:cNvSpPr txBox="1"/>
          <p:nvPr/>
        </p:nvSpPr>
        <p:spPr>
          <a:xfrm>
            <a:off x="1340202" y="1221851"/>
            <a:ext cx="2278381" cy="442674"/>
          </a:xfrm>
          <a:prstGeom prst="wedgeRoundRectCallout">
            <a:avLst>
              <a:gd name="adj1" fmla="val -74887"/>
              <a:gd name="adj2" fmla="val -1195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41F5C-F63E-15BC-AF94-FA827B1F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1" t="3752" r="10185" b="6224"/>
          <a:stretch/>
        </p:blipFill>
        <p:spPr>
          <a:xfrm>
            <a:off x="3826213" y="1720528"/>
            <a:ext cx="5140224" cy="2697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329609" y="2005996"/>
            <a:ext cx="3827721" cy="240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846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20000" y="5850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00"/>
                </a:solidFill>
                <a:latin typeface="+mj-lt"/>
              </a:rPr>
              <a:t>2. Triển lãm sản phẩm yêu thích</a:t>
            </a:r>
            <a:endParaRPr lang="en-US"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557500" y="1598695"/>
            <a:ext cx="3678865" cy="194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Trưng bày và giới thiệu sản phẩm em thiết kế.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+mj-lt"/>
                <a:cs typeface="Times New Roman" panose="02020603050405020304" pitchFamily="18" charset="0"/>
              </a:rPr>
              <a:t>Bình chọn sản phẩm em yêu thích.</a:t>
            </a:r>
            <a:endParaRPr lang="en-US" sz="20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3E420-568F-ED05-CE74-60D42BD75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41" y="1265275"/>
            <a:ext cx="4325059" cy="3697472"/>
          </a:xfrm>
          <a:prstGeom prst="rect">
            <a:avLst/>
          </a:prstGeom>
        </p:spPr>
      </p:pic>
      <p:pic>
        <p:nvPicPr>
          <p:cNvPr id="1026" name="Picture 2" descr="Conversation ">
            <a:extLst>
              <a:ext uri="{FF2B5EF4-FFF2-40B4-BE49-F238E27FC236}">
                <a16:creationId xmlns:a16="http://schemas.microsoft.com/office/drawing/2014/main" id="{3EC3E2DD-B9A4-3315-72D1-7A4884B4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0" y="126527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9FCC6E53-D01C-B4C8-EF96-71DDC4EFB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696" y="3381846"/>
            <a:ext cx="4105669" cy="16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820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4"/>
          <p:cNvSpPr txBox="1">
            <a:spLocks noGrp="1"/>
          </p:cNvSpPr>
          <p:nvPr>
            <p:ph type="title"/>
          </p:nvPr>
        </p:nvSpPr>
        <p:spPr>
          <a:xfrm>
            <a:off x="719999" y="85956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BFC4-4ACA-F872-7DB9-449430269C71}"/>
              </a:ext>
            </a:extLst>
          </p:cNvPr>
          <p:cNvSpPr txBox="1"/>
          <p:nvPr/>
        </p:nvSpPr>
        <p:spPr>
          <a:xfrm>
            <a:off x="604547" y="1484442"/>
            <a:ext cx="7934903" cy="23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vi-VN" sz="2500" b="1" dirty="0">
                <a:latin typeface="+mj-lt"/>
              </a:rPr>
              <a:t>Mỗi người có những sở thích khác nhau.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6B9D337-D115-707A-9038-951DCFE0F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48281" y="3238122"/>
            <a:ext cx="4759285" cy="21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7133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2241450" y="103291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về nhà</a:t>
            </a:r>
            <a:endParaRPr sz="3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6" name="Google Shape;1316;p40"/>
          <p:cNvSpPr txBox="1">
            <a:spLocks noGrp="1"/>
          </p:cNvSpPr>
          <p:nvPr>
            <p:ph type="subTitle" idx="1"/>
          </p:nvPr>
        </p:nvSpPr>
        <p:spPr>
          <a:xfrm>
            <a:off x="1058164" y="2341002"/>
            <a:ext cx="3415071" cy="1118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tập lại nội dung bài học ngày hôm nay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7" name="Google Shape;1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2524" y="3660794"/>
            <a:ext cx="1084519" cy="157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3" y="300963"/>
            <a:ext cx="2306831" cy="230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22;p66">
            <a:extLst>
              <a:ext uri="{FF2B5EF4-FFF2-40B4-BE49-F238E27FC236}">
                <a16:creationId xmlns:a16="http://schemas.microsoft.com/office/drawing/2014/main" id="{8FE4DC21-2F11-0039-35BD-D71A8D3237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72" y="3337666"/>
            <a:ext cx="1024376" cy="16690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16;p40">
            <a:extLst>
              <a:ext uri="{FF2B5EF4-FFF2-40B4-BE49-F238E27FC236}">
                <a16:creationId xmlns:a16="http://schemas.microsoft.com/office/drawing/2014/main" id="{A50DDFF1-D8C1-3BC7-6829-C00F01B28B62}"/>
              </a:ext>
            </a:extLst>
          </p:cNvPr>
          <p:cNvSpPr txBox="1">
            <a:spLocks/>
          </p:cNvSpPr>
          <p:nvPr/>
        </p:nvSpPr>
        <p:spPr>
          <a:xfrm>
            <a:off x="4787726" y="2341002"/>
            <a:ext cx="3710763" cy="111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1328;p41">
            <a:extLst>
              <a:ext uri="{FF2B5EF4-FFF2-40B4-BE49-F238E27FC236}">
                <a16:creationId xmlns:a16="http://schemas.microsoft.com/office/drawing/2014/main" id="{1FA38C7A-6F0B-2660-40C2-C8DD6538F035}"/>
              </a:ext>
            </a:extLst>
          </p:cNvPr>
          <p:cNvGrpSpPr/>
          <p:nvPr/>
        </p:nvGrpSpPr>
        <p:grpSpPr>
          <a:xfrm>
            <a:off x="2435679" y="1874710"/>
            <a:ext cx="533259" cy="541438"/>
            <a:chOff x="3514900" y="1489020"/>
            <a:chExt cx="354145" cy="351869"/>
          </a:xfrm>
        </p:grpSpPr>
        <p:sp>
          <p:nvSpPr>
            <p:cNvPr id="11" name="Google Shape;1329;p41">
              <a:extLst>
                <a:ext uri="{FF2B5EF4-FFF2-40B4-BE49-F238E27FC236}">
                  <a16:creationId xmlns:a16="http://schemas.microsoft.com/office/drawing/2014/main" id="{1EDA9865-3A9E-CE4E-524E-B2724A5729D7}"/>
                </a:ext>
              </a:extLst>
            </p:cNvPr>
            <p:cNvSpPr/>
            <p:nvPr/>
          </p:nvSpPr>
          <p:spPr>
            <a:xfrm>
              <a:off x="3514900" y="1489020"/>
              <a:ext cx="354145" cy="351869"/>
            </a:xfrm>
            <a:custGeom>
              <a:avLst/>
              <a:gdLst/>
              <a:ahLst/>
              <a:cxnLst/>
              <a:rect l="l" t="t" r="r" b="b"/>
              <a:pathLst>
                <a:path w="23653" h="23501" extrusionOk="0">
                  <a:moveTo>
                    <a:pt x="19698" y="1"/>
                  </a:moveTo>
                  <a:cubicBezTo>
                    <a:pt x="19495" y="1"/>
                    <a:pt x="19290" y="80"/>
                    <a:pt x="19133" y="237"/>
                  </a:cubicBezTo>
                  <a:lnTo>
                    <a:pt x="316" y="19075"/>
                  </a:lnTo>
                  <a:cubicBezTo>
                    <a:pt x="0" y="19369"/>
                    <a:pt x="0" y="19874"/>
                    <a:pt x="316" y="20168"/>
                  </a:cubicBezTo>
                  <a:lnTo>
                    <a:pt x="3406" y="23280"/>
                  </a:lnTo>
                  <a:cubicBezTo>
                    <a:pt x="3564" y="23427"/>
                    <a:pt x="3764" y="23501"/>
                    <a:pt x="3964" y="23501"/>
                  </a:cubicBezTo>
                  <a:cubicBezTo>
                    <a:pt x="4163" y="23501"/>
                    <a:pt x="4363" y="23427"/>
                    <a:pt x="4521" y="23280"/>
                  </a:cubicBezTo>
                  <a:lnTo>
                    <a:pt x="23358" y="4442"/>
                  </a:lnTo>
                  <a:cubicBezTo>
                    <a:pt x="23653" y="4148"/>
                    <a:pt x="23653" y="3643"/>
                    <a:pt x="23358" y="3328"/>
                  </a:cubicBezTo>
                  <a:lnTo>
                    <a:pt x="20247" y="237"/>
                  </a:lnTo>
                  <a:cubicBezTo>
                    <a:pt x="20100" y="80"/>
                    <a:pt x="19900" y="1"/>
                    <a:pt x="19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0;p41">
              <a:extLst>
                <a:ext uri="{FF2B5EF4-FFF2-40B4-BE49-F238E27FC236}">
                  <a16:creationId xmlns:a16="http://schemas.microsoft.com/office/drawing/2014/main" id="{9A3C3686-E340-69FC-7EB2-FF218FEB127C}"/>
                </a:ext>
              </a:extLst>
            </p:cNvPr>
            <p:cNvSpPr/>
            <p:nvPr/>
          </p:nvSpPr>
          <p:spPr>
            <a:xfrm>
              <a:off x="3619094" y="1759498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31;p41">
              <a:extLst>
                <a:ext uri="{FF2B5EF4-FFF2-40B4-BE49-F238E27FC236}">
                  <a16:creationId xmlns:a16="http://schemas.microsoft.com/office/drawing/2014/main" id="{9A4A555E-EF27-D3D2-1B02-64AFAFDDFCE0}"/>
                </a:ext>
              </a:extLst>
            </p:cNvPr>
            <p:cNvSpPr/>
            <p:nvPr/>
          </p:nvSpPr>
          <p:spPr>
            <a:xfrm>
              <a:off x="3623181" y="1722052"/>
              <a:ext cx="41249" cy="41249"/>
            </a:xfrm>
            <a:custGeom>
              <a:avLst/>
              <a:gdLst/>
              <a:ahLst/>
              <a:cxnLst/>
              <a:rect l="l" t="t" r="r" b="b"/>
              <a:pathLst>
                <a:path w="2755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4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32;p41">
              <a:extLst>
                <a:ext uri="{FF2B5EF4-FFF2-40B4-BE49-F238E27FC236}">
                  <a16:creationId xmlns:a16="http://schemas.microsoft.com/office/drawing/2014/main" id="{B21348C4-8388-6DED-A2F6-120B828EA630}"/>
                </a:ext>
              </a:extLst>
            </p:cNvPr>
            <p:cNvSpPr/>
            <p:nvPr/>
          </p:nvSpPr>
          <p:spPr>
            <a:xfrm>
              <a:off x="3560536" y="1784682"/>
              <a:ext cx="41264" cy="41579"/>
            </a:xfrm>
            <a:custGeom>
              <a:avLst/>
              <a:gdLst/>
              <a:ahLst/>
              <a:cxnLst/>
              <a:rect l="l" t="t" r="r" b="b"/>
              <a:pathLst>
                <a:path w="2756" h="2777" extrusionOk="0">
                  <a:moveTo>
                    <a:pt x="527" y="1"/>
                  </a:moveTo>
                  <a:lnTo>
                    <a:pt x="1" y="548"/>
                  </a:lnTo>
                  <a:lnTo>
                    <a:pt x="2230" y="2776"/>
                  </a:lnTo>
                  <a:lnTo>
                    <a:pt x="2755" y="2251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33;p41">
              <a:extLst>
                <a:ext uri="{FF2B5EF4-FFF2-40B4-BE49-F238E27FC236}">
                  <a16:creationId xmlns:a16="http://schemas.microsoft.com/office/drawing/2014/main" id="{9E512D5A-9D72-46CC-6350-67C94B9CF046}"/>
                </a:ext>
              </a:extLst>
            </p:cNvPr>
            <p:cNvSpPr/>
            <p:nvPr/>
          </p:nvSpPr>
          <p:spPr>
            <a:xfrm>
              <a:off x="3660957" y="1717635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7"/>
                  </a:lnTo>
                  <a:lnTo>
                    <a:pt x="1115" y="1662"/>
                  </a:lnTo>
                  <a:lnTo>
                    <a:pt x="1641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34;p41">
              <a:extLst>
                <a:ext uri="{FF2B5EF4-FFF2-40B4-BE49-F238E27FC236}">
                  <a16:creationId xmlns:a16="http://schemas.microsoft.com/office/drawing/2014/main" id="{5CC4748F-D057-141B-9C09-659DB08A79A2}"/>
                </a:ext>
              </a:extLst>
            </p:cNvPr>
            <p:cNvSpPr/>
            <p:nvPr/>
          </p:nvSpPr>
          <p:spPr>
            <a:xfrm>
              <a:off x="3681739" y="1696868"/>
              <a:ext cx="24570" cy="24555"/>
            </a:xfrm>
            <a:custGeom>
              <a:avLst/>
              <a:gdLst/>
              <a:ahLst/>
              <a:cxnLst/>
              <a:rect l="l" t="t" r="r" b="b"/>
              <a:pathLst>
                <a:path w="1641" h="1640" extrusionOk="0">
                  <a:moveTo>
                    <a:pt x="526" y="0"/>
                  </a:moveTo>
                  <a:lnTo>
                    <a:pt x="0" y="526"/>
                  </a:lnTo>
                  <a:lnTo>
                    <a:pt x="1115" y="1640"/>
                  </a:lnTo>
                  <a:lnTo>
                    <a:pt x="1640" y="111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35;p41">
              <a:extLst>
                <a:ext uri="{FF2B5EF4-FFF2-40B4-BE49-F238E27FC236}">
                  <a16:creationId xmlns:a16="http://schemas.microsoft.com/office/drawing/2014/main" id="{E20B1D10-DAEA-99AE-68F6-26D5C00CE037}"/>
                </a:ext>
              </a:extLst>
            </p:cNvPr>
            <p:cNvSpPr/>
            <p:nvPr/>
          </p:nvSpPr>
          <p:spPr>
            <a:xfrm>
              <a:off x="3686141" y="1659092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1" y="547"/>
                  </a:lnTo>
                  <a:lnTo>
                    <a:pt x="2229" y="2775"/>
                  </a:lnTo>
                  <a:lnTo>
                    <a:pt x="2755" y="225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36;p41">
              <a:extLst>
                <a:ext uri="{FF2B5EF4-FFF2-40B4-BE49-F238E27FC236}">
                  <a16:creationId xmlns:a16="http://schemas.microsoft.com/office/drawing/2014/main" id="{44F2BE2E-78D3-B016-284C-8A955A56775D}"/>
                </a:ext>
              </a:extLst>
            </p:cNvPr>
            <p:cNvSpPr/>
            <p:nvPr/>
          </p:nvSpPr>
          <p:spPr>
            <a:xfrm>
              <a:off x="3723602" y="1654990"/>
              <a:ext cx="24884" cy="24570"/>
            </a:xfrm>
            <a:custGeom>
              <a:avLst/>
              <a:gdLst/>
              <a:ahLst/>
              <a:cxnLst/>
              <a:rect l="l" t="t" r="r" b="b"/>
              <a:pathLst>
                <a:path w="1662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1"/>
                  </a:lnTo>
                  <a:lnTo>
                    <a:pt x="1662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37;p41">
              <a:extLst>
                <a:ext uri="{FF2B5EF4-FFF2-40B4-BE49-F238E27FC236}">
                  <a16:creationId xmlns:a16="http://schemas.microsoft.com/office/drawing/2014/main" id="{244B9192-986D-8959-E9F8-A68F12EAEE8F}"/>
                </a:ext>
              </a:extLst>
            </p:cNvPr>
            <p:cNvSpPr/>
            <p:nvPr/>
          </p:nvSpPr>
          <p:spPr>
            <a:xfrm>
              <a:off x="3744698" y="1633909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0"/>
                  </a:moveTo>
                  <a:lnTo>
                    <a:pt x="0" y="547"/>
                  </a:lnTo>
                  <a:lnTo>
                    <a:pt x="1115" y="1661"/>
                  </a:lnTo>
                  <a:lnTo>
                    <a:pt x="1640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38;p41">
              <a:extLst>
                <a:ext uri="{FF2B5EF4-FFF2-40B4-BE49-F238E27FC236}">
                  <a16:creationId xmlns:a16="http://schemas.microsoft.com/office/drawing/2014/main" id="{D4462F76-B076-1650-8524-BDFF5B3DF1A8}"/>
                </a:ext>
              </a:extLst>
            </p:cNvPr>
            <p:cNvSpPr/>
            <p:nvPr/>
          </p:nvSpPr>
          <p:spPr>
            <a:xfrm>
              <a:off x="3748786" y="1596447"/>
              <a:ext cx="41564" cy="41249"/>
            </a:xfrm>
            <a:custGeom>
              <a:avLst/>
              <a:gdLst/>
              <a:ahLst/>
              <a:cxnLst/>
              <a:rect l="l" t="t" r="r" b="b"/>
              <a:pathLst>
                <a:path w="2776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5"/>
                  </a:lnTo>
                  <a:lnTo>
                    <a:pt x="2776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9;p41">
              <a:extLst>
                <a:ext uri="{FF2B5EF4-FFF2-40B4-BE49-F238E27FC236}">
                  <a16:creationId xmlns:a16="http://schemas.microsoft.com/office/drawing/2014/main" id="{01D8E841-611D-02D2-B960-BF3BFCBF2CAB}"/>
                </a:ext>
              </a:extLst>
            </p:cNvPr>
            <p:cNvSpPr/>
            <p:nvPr/>
          </p:nvSpPr>
          <p:spPr>
            <a:xfrm>
              <a:off x="3786561" y="1592030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0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0;p41">
              <a:extLst>
                <a:ext uri="{FF2B5EF4-FFF2-40B4-BE49-F238E27FC236}">
                  <a16:creationId xmlns:a16="http://schemas.microsoft.com/office/drawing/2014/main" id="{EF89FB17-A155-CE9A-41D9-12F5A83F1D90}"/>
                </a:ext>
              </a:extLst>
            </p:cNvPr>
            <p:cNvSpPr/>
            <p:nvPr/>
          </p:nvSpPr>
          <p:spPr>
            <a:xfrm>
              <a:off x="3807343" y="1571264"/>
              <a:ext cx="24869" cy="24570"/>
            </a:xfrm>
            <a:custGeom>
              <a:avLst/>
              <a:gdLst/>
              <a:ahLst/>
              <a:cxnLst/>
              <a:rect l="l" t="t" r="r" b="b"/>
              <a:pathLst>
                <a:path w="1661" h="1641" extrusionOk="0">
                  <a:moveTo>
                    <a:pt x="526" y="0"/>
                  </a:moveTo>
                  <a:lnTo>
                    <a:pt x="0" y="526"/>
                  </a:lnTo>
                  <a:lnTo>
                    <a:pt x="1114" y="1640"/>
                  </a:lnTo>
                  <a:lnTo>
                    <a:pt x="1661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41;p41">
              <a:extLst>
                <a:ext uri="{FF2B5EF4-FFF2-40B4-BE49-F238E27FC236}">
                  <a16:creationId xmlns:a16="http://schemas.microsoft.com/office/drawing/2014/main" id="{8C2848BC-CBA0-B94E-9F5D-7609A6342220}"/>
                </a:ext>
              </a:extLst>
            </p:cNvPr>
            <p:cNvSpPr/>
            <p:nvPr/>
          </p:nvSpPr>
          <p:spPr>
            <a:xfrm>
              <a:off x="3811745" y="1533488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0" y="526"/>
                  </a:lnTo>
                  <a:lnTo>
                    <a:pt x="2229" y="2776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2;p41">
              <a:extLst>
                <a:ext uri="{FF2B5EF4-FFF2-40B4-BE49-F238E27FC236}">
                  <a16:creationId xmlns:a16="http://schemas.microsoft.com/office/drawing/2014/main" id="{30F6E141-24FE-323B-3E50-BA53EE83D9DF}"/>
                </a:ext>
              </a:extLst>
            </p:cNvPr>
            <p:cNvSpPr/>
            <p:nvPr/>
          </p:nvSpPr>
          <p:spPr>
            <a:xfrm>
              <a:off x="3597998" y="1780594"/>
              <a:ext cx="24570" cy="24570"/>
            </a:xfrm>
            <a:custGeom>
              <a:avLst/>
              <a:gdLst/>
              <a:ahLst/>
              <a:cxnLst/>
              <a:rect l="l" t="t" r="r" b="b"/>
              <a:pathLst>
                <a:path w="1641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0"/>
                  </a:lnTo>
                  <a:lnTo>
                    <a:pt x="1641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43;p41">
              <a:extLst>
                <a:ext uri="{FF2B5EF4-FFF2-40B4-BE49-F238E27FC236}">
                  <a16:creationId xmlns:a16="http://schemas.microsoft.com/office/drawing/2014/main" id="{558195C7-5F30-B7E0-B749-1B7BE7B75088}"/>
                </a:ext>
              </a:extLst>
            </p:cNvPr>
            <p:cNvSpPr/>
            <p:nvPr/>
          </p:nvSpPr>
          <p:spPr>
            <a:xfrm>
              <a:off x="3517416" y="1493826"/>
              <a:ext cx="316698" cy="313225"/>
            </a:xfrm>
            <a:custGeom>
              <a:avLst/>
              <a:gdLst/>
              <a:ahLst/>
              <a:cxnLst/>
              <a:rect l="l" t="t" r="r" b="b"/>
              <a:pathLst>
                <a:path w="21152" h="20920" extrusionOk="0">
                  <a:moveTo>
                    <a:pt x="2387" y="0"/>
                  </a:moveTo>
                  <a:cubicBezTo>
                    <a:pt x="1835" y="0"/>
                    <a:pt x="1283" y="211"/>
                    <a:pt x="863" y="631"/>
                  </a:cubicBezTo>
                  <a:cubicBezTo>
                    <a:pt x="1" y="1472"/>
                    <a:pt x="1" y="2839"/>
                    <a:pt x="863" y="3701"/>
                  </a:cubicBezTo>
                  <a:lnTo>
                    <a:pt x="18082" y="20920"/>
                  </a:lnTo>
                  <a:lnTo>
                    <a:pt x="21151" y="17871"/>
                  </a:lnTo>
                  <a:lnTo>
                    <a:pt x="3911" y="631"/>
                  </a:lnTo>
                  <a:cubicBezTo>
                    <a:pt x="3491" y="211"/>
                    <a:pt x="2939" y="0"/>
                    <a:pt x="2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4;p41">
              <a:extLst>
                <a:ext uri="{FF2B5EF4-FFF2-40B4-BE49-F238E27FC236}">
                  <a16:creationId xmlns:a16="http://schemas.microsoft.com/office/drawing/2014/main" id="{553E3009-6087-A094-B355-24EFAD5F2D4C}"/>
                </a:ext>
              </a:extLst>
            </p:cNvPr>
            <p:cNvSpPr/>
            <p:nvPr/>
          </p:nvSpPr>
          <p:spPr>
            <a:xfrm>
              <a:off x="3788133" y="1761399"/>
              <a:ext cx="73230" cy="72287"/>
            </a:xfrm>
            <a:custGeom>
              <a:avLst/>
              <a:gdLst/>
              <a:ahLst/>
              <a:cxnLst/>
              <a:rect l="l" t="t" r="r" b="b"/>
              <a:pathLst>
                <a:path w="4891" h="4828" extrusionOk="0">
                  <a:moveTo>
                    <a:pt x="3070" y="0"/>
                  </a:moveTo>
                  <a:lnTo>
                    <a:pt x="1" y="3049"/>
                  </a:lnTo>
                  <a:lnTo>
                    <a:pt x="4521" y="4815"/>
                  </a:lnTo>
                  <a:cubicBezTo>
                    <a:pt x="4546" y="4823"/>
                    <a:pt x="4572" y="4827"/>
                    <a:pt x="4597" y="4827"/>
                  </a:cubicBezTo>
                  <a:cubicBezTo>
                    <a:pt x="4756" y="4827"/>
                    <a:pt x="4891" y="4666"/>
                    <a:pt x="4836" y="4520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5;p41">
              <a:extLst>
                <a:ext uri="{FF2B5EF4-FFF2-40B4-BE49-F238E27FC236}">
                  <a16:creationId xmlns:a16="http://schemas.microsoft.com/office/drawing/2014/main" id="{286DD5CA-20AE-7123-B855-E42DCCA5330B}"/>
                </a:ext>
              </a:extLst>
            </p:cNvPr>
            <p:cNvSpPr/>
            <p:nvPr/>
          </p:nvSpPr>
          <p:spPr>
            <a:xfrm>
              <a:off x="3834728" y="1807979"/>
              <a:ext cx="26636" cy="25708"/>
            </a:xfrm>
            <a:custGeom>
              <a:avLst/>
              <a:gdLst/>
              <a:ahLst/>
              <a:cxnLst/>
              <a:rect l="l" t="t" r="r" b="b"/>
              <a:pathLst>
                <a:path w="1779" h="1717" extrusionOk="0">
                  <a:moveTo>
                    <a:pt x="1157" y="1"/>
                  </a:moveTo>
                  <a:lnTo>
                    <a:pt x="0" y="1157"/>
                  </a:lnTo>
                  <a:lnTo>
                    <a:pt x="1409" y="1704"/>
                  </a:lnTo>
                  <a:cubicBezTo>
                    <a:pt x="1434" y="1712"/>
                    <a:pt x="1460" y="1716"/>
                    <a:pt x="1485" y="1716"/>
                  </a:cubicBezTo>
                  <a:cubicBezTo>
                    <a:pt x="1644" y="1716"/>
                    <a:pt x="1779" y="1555"/>
                    <a:pt x="1724" y="1409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6;p41">
              <a:extLst>
                <a:ext uri="{FF2B5EF4-FFF2-40B4-BE49-F238E27FC236}">
                  <a16:creationId xmlns:a16="http://schemas.microsoft.com/office/drawing/2014/main" id="{7A7BA9C4-1F83-219C-A05E-BF432678BD6E}"/>
                </a:ext>
              </a:extLst>
            </p:cNvPr>
            <p:cNvSpPr/>
            <p:nvPr/>
          </p:nvSpPr>
          <p:spPr>
            <a:xfrm>
              <a:off x="3552047" y="1524984"/>
              <a:ext cx="68320" cy="68334"/>
            </a:xfrm>
            <a:custGeom>
              <a:avLst/>
              <a:gdLst/>
              <a:ahLst/>
              <a:cxnLst/>
              <a:rect l="l" t="t" r="r" b="b"/>
              <a:pathLst>
                <a:path w="4563" h="4564" extrusionOk="0">
                  <a:moveTo>
                    <a:pt x="3049" y="1"/>
                  </a:moveTo>
                  <a:lnTo>
                    <a:pt x="0" y="3070"/>
                  </a:lnTo>
                  <a:lnTo>
                    <a:pt x="1493" y="4563"/>
                  </a:lnTo>
                  <a:lnTo>
                    <a:pt x="4563" y="1494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7;p41">
              <a:extLst>
                <a:ext uri="{FF2B5EF4-FFF2-40B4-BE49-F238E27FC236}">
                  <a16:creationId xmlns:a16="http://schemas.microsoft.com/office/drawing/2014/main" id="{2BEF02DC-693C-990A-E108-DD1851AD7180}"/>
                </a:ext>
              </a:extLst>
            </p:cNvPr>
            <p:cNvSpPr/>
            <p:nvPr/>
          </p:nvSpPr>
          <p:spPr>
            <a:xfrm>
              <a:off x="3593281" y="1566218"/>
              <a:ext cx="221623" cy="221952"/>
            </a:xfrm>
            <a:custGeom>
              <a:avLst/>
              <a:gdLst/>
              <a:ahLst/>
              <a:cxnLst/>
              <a:rect l="l" t="t" r="r" b="b"/>
              <a:pathLst>
                <a:path w="14802" h="14824" extrusionOk="0">
                  <a:moveTo>
                    <a:pt x="526" y="1"/>
                  </a:moveTo>
                  <a:lnTo>
                    <a:pt x="1" y="548"/>
                  </a:lnTo>
                  <a:lnTo>
                    <a:pt x="14276" y="14823"/>
                  </a:lnTo>
                  <a:lnTo>
                    <a:pt x="14802" y="14298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348;p41">
            <a:extLst>
              <a:ext uri="{FF2B5EF4-FFF2-40B4-BE49-F238E27FC236}">
                <a16:creationId xmlns:a16="http://schemas.microsoft.com/office/drawing/2014/main" id="{E8A9445E-D647-8198-8581-9D77CCA25B92}"/>
              </a:ext>
            </a:extLst>
          </p:cNvPr>
          <p:cNvGrpSpPr/>
          <p:nvPr/>
        </p:nvGrpSpPr>
        <p:grpSpPr>
          <a:xfrm>
            <a:off x="6175064" y="1982624"/>
            <a:ext cx="821391" cy="455382"/>
            <a:chOff x="3952456" y="1524280"/>
            <a:chExt cx="370195" cy="300154"/>
          </a:xfrm>
        </p:grpSpPr>
        <p:sp>
          <p:nvSpPr>
            <p:cNvPr id="31" name="Google Shape;1349;p41">
              <a:extLst>
                <a:ext uri="{FF2B5EF4-FFF2-40B4-BE49-F238E27FC236}">
                  <a16:creationId xmlns:a16="http://schemas.microsoft.com/office/drawing/2014/main" id="{94E7A123-696E-8E78-FF79-10D99D7D2F1A}"/>
                </a:ext>
              </a:extLst>
            </p:cNvPr>
            <p:cNvSpPr/>
            <p:nvPr/>
          </p:nvSpPr>
          <p:spPr>
            <a:xfrm>
              <a:off x="3952456" y="1550482"/>
              <a:ext cx="370195" cy="248064"/>
            </a:xfrm>
            <a:custGeom>
              <a:avLst/>
              <a:gdLst/>
              <a:ahLst/>
              <a:cxnLst/>
              <a:rect l="l" t="t" r="r" b="b"/>
              <a:pathLst>
                <a:path w="24725" h="16568" extrusionOk="0">
                  <a:moveTo>
                    <a:pt x="484" y="1"/>
                  </a:moveTo>
                  <a:cubicBezTo>
                    <a:pt x="211" y="1"/>
                    <a:pt x="0" y="232"/>
                    <a:pt x="0" y="505"/>
                  </a:cubicBezTo>
                  <a:lnTo>
                    <a:pt x="0" y="16063"/>
                  </a:lnTo>
                  <a:cubicBezTo>
                    <a:pt x="0" y="16337"/>
                    <a:pt x="211" y="16568"/>
                    <a:pt x="484" y="16568"/>
                  </a:cubicBezTo>
                  <a:lnTo>
                    <a:pt x="24241" y="16568"/>
                  </a:lnTo>
                  <a:cubicBezTo>
                    <a:pt x="24515" y="16568"/>
                    <a:pt x="24725" y="16337"/>
                    <a:pt x="24725" y="16063"/>
                  </a:cubicBezTo>
                  <a:lnTo>
                    <a:pt x="24725" y="15138"/>
                  </a:lnTo>
                  <a:lnTo>
                    <a:pt x="24725" y="505"/>
                  </a:lnTo>
                  <a:cubicBezTo>
                    <a:pt x="24725" y="232"/>
                    <a:pt x="24515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50;p41">
              <a:extLst>
                <a:ext uri="{FF2B5EF4-FFF2-40B4-BE49-F238E27FC236}">
                  <a16:creationId xmlns:a16="http://schemas.microsoft.com/office/drawing/2014/main" id="{6A0BA74C-F8E4-D630-B22F-1B2FEB7E4CD6}"/>
                </a:ext>
              </a:extLst>
            </p:cNvPr>
            <p:cNvSpPr/>
            <p:nvPr/>
          </p:nvSpPr>
          <p:spPr>
            <a:xfrm>
              <a:off x="3977955" y="1550482"/>
              <a:ext cx="344697" cy="226669"/>
            </a:xfrm>
            <a:custGeom>
              <a:avLst/>
              <a:gdLst/>
              <a:ahLst/>
              <a:cxnLst/>
              <a:rect l="l" t="t" r="r" b="b"/>
              <a:pathLst>
                <a:path w="23022" h="15139" extrusionOk="0">
                  <a:moveTo>
                    <a:pt x="21" y="1"/>
                  </a:moveTo>
                  <a:lnTo>
                    <a:pt x="21" y="14634"/>
                  </a:lnTo>
                  <a:cubicBezTo>
                    <a:pt x="0" y="14907"/>
                    <a:pt x="232" y="15138"/>
                    <a:pt x="505" y="15138"/>
                  </a:cubicBezTo>
                  <a:lnTo>
                    <a:pt x="23022" y="15138"/>
                  </a:lnTo>
                  <a:lnTo>
                    <a:pt x="23022" y="505"/>
                  </a:lnTo>
                  <a:cubicBezTo>
                    <a:pt x="23022" y="232"/>
                    <a:pt x="22812" y="1"/>
                    <a:pt x="2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51;p41">
              <a:extLst>
                <a:ext uri="{FF2B5EF4-FFF2-40B4-BE49-F238E27FC236}">
                  <a16:creationId xmlns:a16="http://schemas.microsoft.com/office/drawing/2014/main" id="{A2DD2EAF-9A2B-289C-D880-0E0AC4C04872}"/>
                </a:ext>
              </a:extLst>
            </p:cNvPr>
            <p:cNvSpPr/>
            <p:nvPr/>
          </p:nvSpPr>
          <p:spPr>
            <a:xfrm>
              <a:off x="3990232" y="1524280"/>
              <a:ext cx="294644" cy="251613"/>
            </a:xfrm>
            <a:custGeom>
              <a:avLst/>
              <a:gdLst/>
              <a:ahLst/>
              <a:cxnLst/>
              <a:rect l="l" t="t" r="r" b="b"/>
              <a:pathLst>
                <a:path w="19679" h="16805" extrusionOk="0">
                  <a:moveTo>
                    <a:pt x="4933" y="0"/>
                  </a:moveTo>
                  <a:cubicBezTo>
                    <a:pt x="3281" y="0"/>
                    <a:pt x="1628" y="347"/>
                    <a:pt x="84" y="1036"/>
                  </a:cubicBezTo>
                  <a:cubicBezTo>
                    <a:pt x="42" y="1057"/>
                    <a:pt x="0" y="1099"/>
                    <a:pt x="0" y="1141"/>
                  </a:cubicBezTo>
                  <a:lnTo>
                    <a:pt x="0" y="16615"/>
                  </a:lnTo>
                  <a:cubicBezTo>
                    <a:pt x="0" y="16688"/>
                    <a:pt x="79" y="16745"/>
                    <a:pt x="142" y="16745"/>
                  </a:cubicBezTo>
                  <a:cubicBezTo>
                    <a:pt x="151" y="16745"/>
                    <a:pt x="160" y="16744"/>
                    <a:pt x="168" y="16741"/>
                  </a:cubicBezTo>
                  <a:cubicBezTo>
                    <a:pt x="1684" y="16071"/>
                    <a:pt x="3301" y="15739"/>
                    <a:pt x="4918" y="15739"/>
                  </a:cubicBezTo>
                  <a:cubicBezTo>
                    <a:pt x="6597" y="15739"/>
                    <a:pt x="8276" y="16097"/>
                    <a:pt x="9840" y="16804"/>
                  </a:cubicBezTo>
                  <a:cubicBezTo>
                    <a:pt x="11404" y="16097"/>
                    <a:pt x="13082" y="15739"/>
                    <a:pt x="14762" y="15739"/>
                  </a:cubicBezTo>
                  <a:cubicBezTo>
                    <a:pt x="16378" y="15739"/>
                    <a:pt x="17995" y="16071"/>
                    <a:pt x="19511" y="16741"/>
                  </a:cubicBezTo>
                  <a:cubicBezTo>
                    <a:pt x="19519" y="16744"/>
                    <a:pt x="19528" y="16745"/>
                    <a:pt x="19537" y="16745"/>
                  </a:cubicBezTo>
                  <a:cubicBezTo>
                    <a:pt x="19600" y="16745"/>
                    <a:pt x="19679" y="16688"/>
                    <a:pt x="19679" y="16615"/>
                  </a:cubicBezTo>
                  <a:lnTo>
                    <a:pt x="19679" y="1141"/>
                  </a:lnTo>
                  <a:cubicBezTo>
                    <a:pt x="19679" y="1099"/>
                    <a:pt x="19637" y="1057"/>
                    <a:pt x="19595" y="1036"/>
                  </a:cubicBezTo>
                  <a:cubicBezTo>
                    <a:pt x="18051" y="347"/>
                    <a:pt x="16398" y="0"/>
                    <a:pt x="14747" y="0"/>
                  </a:cubicBezTo>
                  <a:cubicBezTo>
                    <a:pt x="13071" y="0"/>
                    <a:pt x="11396" y="358"/>
                    <a:pt x="9840" y="1078"/>
                  </a:cubicBezTo>
                  <a:cubicBezTo>
                    <a:pt x="8283" y="358"/>
                    <a:pt x="6609" y="0"/>
                    <a:pt x="4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52;p41">
              <a:extLst>
                <a:ext uri="{FF2B5EF4-FFF2-40B4-BE49-F238E27FC236}">
                  <a16:creationId xmlns:a16="http://schemas.microsoft.com/office/drawing/2014/main" id="{4906FDFD-D719-11FA-5C0B-1475341BB552}"/>
                </a:ext>
              </a:extLst>
            </p:cNvPr>
            <p:cNvSpPr/>
            <p:nvPr/>
          </p:nvSpPr>
          <p:spPr>
            <a:xfrm>
              <a:off x="4003138" y="1524430"/>
              <a:ext cx="281738" cy="230367"/>
            </a:xfrm>
            <a:custGeom>
              <a:avLst/>
              <a:gdLst/>
              <a:ahLst/>
              <a:cxnLst/>
              <a:rect l="l" t="t" r="r" b="b"/>
              <a:pathLst>
                <a:path w="18817" h="15386" extrusionOk="0">
                  <a:moveTo>
                    <a:pt x="13885" y="1"/>
                  </a:moveTo>
                  <a:cubicBezTo>
                    <a:pt x="12209" y="1"/>
                    <a:pt x="10534" y="358"/>
                    <a:pt x="8978" y="1068"/>
                  </a:cubicBezTo>
                  <a:cubicBezTo>
                    <a:pt x="7423" y="360"/>
                    <a:pt x="5747" y="5"/>
                    <a:pt x="4069" y="5"/>
                  </a:cubicBezTo>
                  <a:cubicBezTo>
                    <a:pt x="2706" y="5"/>
                    <a:pt x="1343" y="239"/>
                    <a:pt x="42" y="711"/>
                  </a:cubicBezTo>
                  <a:lnTo>
                    <a:pt x="0" y="711"/>
                  </a:lnTo>
                  <a:lnTo>
                    <a:pt x="0" y="15196"/>
                  </a:lnTo>
                  <a:cubicBezTo>
                    <a:pt x="0" y="15262"/>
                    <a:pt x="51" y="15315"/>
                    <a:pt x="114" y="15315"/>
                  </a:cubicBezTo>
                  <a:cubicBezTo>
                    <a:pt x="132" y="15315"/>
                    <a:pt x="150" y="15311"/>
                    <a:pt x="168" y="15301"/>
                  </a:cubicBezTo>
                  <a:cubicBezTo>
                    <a:pt x="1858" y="14556"/>
                    <a:pt x="3381" y="14304"/>
                    <a:pt x="4666" y="14304"/>
                  </a:cubicBezTo>
                  <a:cubicBezTo>
                    <a:pt x="7332" y="14304"/>
                    <a:pt x="8978" y="15386"/>
                    <a:pt x="8978" y="15386"/>
                  </a:cubicBezTo>
                  <a:cubicBezTo>
                    <a:pt x="10765" y="14671"/>
                    <a:pt x="12657" y="14313"/>
                    <a:pt x="14570" y="14313"/>
                  </a:cubicBezTo>
                  <a:cubicBezTo>
                    <a:pt x="14626" y="14313"/>
                    <a:pt x="14682" y="14312"/>
                    <a:pt x="14738" y="14312"/>
                  </a:cubicBezTo>
                  <a:cubicBezTo>
                    <a:pt x="16131" y="14312"/>
                    <a:pt x="17503" y="14563"/>
                    <a:pt x="18817" y="15028"/>
                  </a:cubicBezTo>
                  <a:lnTo>
                    <a:pt x="18817" y="1131"/>
                  </a:lnTo>
                  <a:cubicBezTo>
                    <a:pt x="18817" y="1089"/>
                    <a:pt x="18775" y="1047"/>
                    <a:pt x="18733" y="1047"/>
                  </a:cubicBezTo>
                  <a:cubicBezTo>
                    <a:pt x="17189" y="348"/>
                    <a:pt x="15536" y="1"/>
                    <a:pt x="13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53;p41">
              <a:extLst>
                <a:ext uri="{FF2B5EF4-FFF2-40B4-BE49-F238E27FC236}">
                  <a16:creationId xmlns:a16="http://schemas.microsoft.com/office/drawing/2014/main" id="{5921C58B-18FB-08FC-EC88-1E8127486DA1}"/>
                </a:ext>
              </a:extLst>
            </p:cNvPr>
            <p:cNvSpPr/>
            <p:nvPr/>
          </p:nvSpPr>
          <p:spPr>
            <a:xfrm>
              <a:off x="4137547" y="1524280"/>
              <a:ext cx="147329" cy="230517"/>
            </a:xfrm>
            <a:custGeom>
              <a:avLst/>
              <a:gdLst/>
              <a:ahLst/>
              <a:cxnLst/>
              <a:rect l="l" t="t" r="r" b="b"/>
              <a:pathLst>
                <a:path w="9840" h="15396" extrusionOk="0">
                  <a:moveTo>
                    <a:pt x="4908" y="0"/>
                  </a:moveTo>
                  <a:cubicBezTo>
                    <a:pt x="3232" y="0"/>
                    <a:pt x="1557" y="358"/>
                    <a:pt x="1" y="1078"/>
                  </a:cubicBezTo>
                  <a:lnTo>
                    <a:pt x="1" y="15396"/>
                  </a:lnTo>
                  <a:cubicBezTo>
                    <a:pt x="1788" y="14681"/>
                    <a:pt x="3680" y="14323"/>
                    <a:pt x="5593" y="14323"/>
                  </a:cubicBezTo>
                  <a:cubicBezTo>
                    <a:pt x="5649" y="14323"/>
                    <a:pt x="5705" y="14322"/>
                    <a:pt x="5761" y="14322"/>
                  </a:cubicBezTo>
                  <a:cubicBezTo>
                    <a:pt x="7154" y="14322"/>
                    <a:pt x="8526" y="14573"/>
                    <a:pt x="9840" y="15038"/>
                  </a:cubicBezTo>
                  <a:lnTo>
                    <a:pt x="9840" y="1141"/>
                  </a:lnTo>
                  <a:cubicBezTo>
                    <a:pt x="9840" y="1099"/>
                    <a:pt x="9798" y="1057"/>
                    <a:pt x="9756" y="1036"/>
                  </a:cubicBezTo>
                  <a:cubicBezTo>
                    <a:pt x="8212" y="347"/>
                    <a:pt x="6559" y="0"/>
                    <a:pt x="4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54;p41">
              <a:extLst>
                <a:ext uri="{FF2B5EF4-FFF2-40B4-BE49-F238E27FC236}">
                  <a16:creationId xmlns:a16="http://schemas.microsoft.com/office/drawing/2014/main" id="{EE1A4A75-D535-99F2-223F-CFF214E3B4FC}"/>
                </a:ext>
              </a:extLst>
            </p:cNvPr>
            <p:cNvSpPr/>
            <p:nvPr/>
          </p:nvSpPr>
          <p:spPr>
            <a:xfrm>
              <a:off x="4137547" y="1766430"/>
              <a:ext cx="25828" cy="58003"/>
            </a:xfrm>
            <a:custGeom>
              <a:avLst/>
              <a:gdLst/>
              <a:ahLst/>
              <a:cxnLst/>
              <a:rect l="l" t="t" r="r" b="b"/>
              <a:pathLst>
                <a:path w="1725" h="3874" extrusionOk="0">
                  <a:moveTo>
                    <a:pt x="1725" y="0"/>
                  </a:moveTo>
                  <a:cubicBezTo>
                    <a:pt x="1136" y="148"/>
                    <a:pt x="547" y="379"/>
                    <a:pt x="1" y="631"/>
                  </a:cubicBezTo>
                  <a:lnTo>
                    <a:pt x="1" y="3743"/>
                  </a:lnTo>
                  <a:cubicBezTo>
                    <a:pt x="1" y="3819"/>
                    <a:pt x="67" y="3873"/>
                    <a:pt x="127" y="3873"/>
                  </a:cubicBezTo>
                  <a:cubicBezTo>
                    <a:pt x="150" y="3873"/>
                    <a:pt x="172" y="3865"/>
                    <a:pt x="190" y="3848"/>
                  </a:cubicBezTo>
                  <a:lnTo>
                    <a:pt x="799" y="3364"/>
                  </a:lnTo>
                  <a:cubicBezTo>
                    <a:pt x="821" y="3343"/>
                    <a:pt x="847" y="3333"/>
                    <a:pt x="876" y="3333"/>
                  </a:cubicBezTo>
                  <a:cubicBezTo>
                    <a:pt x="905" y="3333"/>
                    <a:pt x="936" y="3343"/>
                    <a:pt x="968" y="3364"/>
                  </a:cubicBezTo>
                  <a:lnTo>
                    <a:pt x="1514" y="3827"/>
                  </a:lnTo>
                  <a:cubicBezTo>
                    <a:pt x="1541" y="3847"/>
                    <a:pt x="1573" y="3857"/>
                    <a:pt x="1603" y="3857"/>
                  </a:cubicBezTo>
                  <a:cubicBezTo>
                    <a:pt x="1666" y="3857"/>
                    <a:pt x="1725" y="3814"/>
                    <a:pt x="1725" y="3743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5921D6DC-2270-FFB9-0565-574F325D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3254" y="3648877"/>
            <a:ext cx="4906245" cy="1416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242</Words>
  <Application>Microsoft Office PowerPoint</Application>
  <PresentationFormat>On-screen Show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Calibri</vt:lpstr>
      <vt:lpstr>Arial</vt:lpstr>
      <vt:lpstr>Montserrat</vt:lpstr>
      <vt:lpstr>Wingdings</vt:lpstr>
      <vt:lpstr>Bellota Text</vt:lpstr>
      <vt:lpstr>Grammar Subject for Elementary - 4th Grade: Ordering Adjectives by Slidesgo</vt:lpstr>
      <vt:lpstr>VUI MỪNG CHÀO ĐÓN CÁC EM ĐẾN VỚI TIẾT HỌC HOẠT ĐỘNG TRẢI NGHIỆM HÔM NAY!</vt:lpstr>
      <vt:lpstr>KHỞI ĐỘNG</vt:lpstr>
      <vt:lpstr>TUẦN 8: HOẠT ĐỘNG GIÁO DỤC: SẢN PHẨM EM YÊU THÍCH</vt:lpstr>
      <vt:lpstr>Thiết kế sản phẩm em yêu thích</vt:lpstr>
      <vt:lpstr>1. Thiết kế sản phẩm em yêu thích</vt:lpstr>
      <vt:lpstr>1. Thiết kế sản phẩm em yêu thích</vt:lpstr>
      <vt:lpstr>2. Triển lãm sản phẩm yêu thích</vt:lpstr>
      <vt:lpstr>Kết luận</vt:lpstr>
      <vt:lpstr>Hướng dẫn về nhà</vt:lpstr>
      <vt:lpstr>CẢM ƠN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MỪNG CHÀO ĐÓN CÁC EM ĐẾN VỚI TIẾT HỌC MỚI!</dc:title>
  <cp:lastModifiedBy>Administrator</cp:lastModifiedBy>
  <cp:revision>6</cp:revision>
  <dcterms:modified xsi:type="dcterms:W3CDTF">2024-10-11T09:46:16Z</dcterms:modified>
</cp:coreProperties>
</file>