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32" r:id="rId2"/>
    <p:sldId id="317" r:id="rId3"/>
    <p:sldId id="291" r:id="rId4"/>
    <p:sldId id="292" r:id="rId5"/>
    <p:sldId id="293" r:id="rId6"/>
    <p:sldId id="306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7" r:id="rId17"/>
    <p:sldId id="308" r:id="rId18"/>
    <p:sldId id="303" r:id="rId19"/>
    <p:sldId id="304" r:id="rId20"/>
    <p:sldId id="305" r:id="rId21"/>
    <p:sldId id="309" r:id="rId22"/>
    <p:sldId id="310" r:id="rId23"/>
    <p:sldId id="311" r:id="rId24"/>
    <p:sldId id="312" r:id="rId25"/>
    <p:sldId id="315" r:id="rId26"/>
  </p:sldIdLst>
  <p:sldSz cx="12192000" cy="6858000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.VnAvant" panose="020B7200000000000000" pitchFamily="34" charset="0"/>
      <p:regular r:id="rId33"/>
      <p:bold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FFFF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9627" autoAdjust="0"/>
  </p:normalViewPr>
  <p:slideViewPr>
    <p:cSldViewPr snapToGrid="0">
      <p:cViewPr varScale="1">
        <p:scale>
          <a:sx n="74" d="100"/>
          <a:sy n="74" d="100"/>
        </p:scale>
        <p:origin x="2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17CF2-DFBE-4D86-8FE2-A0AAB315BE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2A876-8361-4CE2-B276-AEE593D1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6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200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063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280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572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2432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188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534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3963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9494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117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108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6488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141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084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8461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5326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67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8534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244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4583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41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0276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5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29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5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46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86" r:id="rId19"/>
    <p:sldLayoutId id="214748369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7.jpe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94033" y="1658131"/>
            <a:ext cx="583364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371" y="4969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625"/>
            <a:ext cx="12192000" cy="6429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899" y="4860663"/>
            <a:ext cx="31814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mực 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7293" y="4856436"/>
            <a:ext cx="146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ực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260" y="1227021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ưc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oup 15"/>
          <p:cNvGrpSpPr/>
          <p:nvPr/>
        </p:nvGrpSpPr>
        <p:grpSpPr>
          <a:xfrm>
            <a:off x="4420435" y="2517897"/>
            <a:ext cx="3261818" cy="2250830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ưc</a:t>
              </a:r>
              <a:endParaRPr lang="en-US" sz="60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ư</a:t>
              </a:r>
              <a:endParaRPr lang="en-US" sz="60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c</a:t>
              </a:r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679543" y="1509541"/>
            <a:ext cx="255451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m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ực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67728" y="2437749"/>
            <a:ext cx="1226003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988672" y="2444572"/>
            <a:ext cx="1134282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ực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3934" y="4794006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m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ực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16" descr="mự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43" y="1509540"/>
            <a:ext cx="3447737" cy="3058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151"/>
            <a:ext cx="12192000" cy="6419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05109" y="3807656"/>
            <a:ext cx="346588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m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ực 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6420" y="3955360"/>
            <a:ext cx="367038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l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ưng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867" y="4715302"/>
            <a:ext cx="331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ưng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4355" y="4625831"/>
            <a:ext cx="273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ực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 descr="llu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24" y="929456"/>
            <a:ext cx="4419004" cy="2859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mự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649" y="914942"/>
            <a:ext cx="4397828" cy="2757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503762" y="522516"/>
            <a:ext cx="3493827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So sánh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6629" y="2489202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ip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23200" y="2481944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1490100"/>
            <a:ext cx="4804228" cy="481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5" y="1668929"/>
            <a:ext cx="4804228" cy="4639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0530" y="2468792"/>
            <a:ext cx="2068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ưng</a:t>
            </a:r>
            <a:endParaRPr lang="en-US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43184" y="2413337"/>
            <a:ext cx="2068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ưc</a:t>
            </a:r>
            <a:endParaRPr lang="en-US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1485" y="2466525"/>
            <a:ext cx="11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ư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5733" y="2412096"/>
            <a:ext cx="11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ư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2-ctu.vn_anh_dong_mau_slide_powerpoint_dep_(1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812" y="2365831"/>
            <a:ext cx="714375" cy="190137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337"/>
            <a:ext cx="12191999" cy="6402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885950"/>
            <a:ext cx="6243163" cy="4850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463623" y="541111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6888" y="2774676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ưng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0274" y="3821455"/>
            <a:ext cx="2033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 lưng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3802" y="2709361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ưc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8387" y="3884727"/>
            <a:ext cx="211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/>
              <a:t>mực</a:t>
            </a:r>
            <a:endParaRPr lang="en-US" sz="5400" b="1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7834" y="397239"/>
            <a:ext cx="805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Tìm từ ngữ ứng với mỗi hình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image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1875"/>
            <a:ext cx="12192000" cy="59061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>
            <a:off x="3725055" y="2218544"/>
            <a:ext cx="1708879" cy="11542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4047343" y="2106118"/>
            <a:ext cx="1079292" cy="5996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3972392" y="4699416"/>
            <a:ext cx="1229194" cy="7195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7337685" y="2443397"/>
            <a:ext cx="1199213" cy="10643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7037881" y="4751883"/>
            <a:ext cx="1753849" cy="107929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75160" y="5388964"/>
            <a:ext cx="1094282" cy="5846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1464" y="742044"/>
            <a:ext cx="4354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THƯ GIÃN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53195130-vector-illustration-of-choir-girls-and-boys-singing-a-song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0137" y="1574801"/>
            <a:ext cx="9991725" cy="52578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hiếc bụng đói Tiên Cookieft Thanh Ngân Chú Heo Tham Ăn bé Cuabi_v720P_Trim">
            <a:hlinkClick r:id="" action="ppaction://media"/>
            <a:extLst>
              <a:ext uri="{FF2B5EF4-FFF2-40B4-BE49-F238E27FC236}">
                <a16:creationId xmlns="" xmlns:a16="http://schemas.microsoft.com/office/drawing/2014/main" id="{0E99C84A-DDC4-48ED-AB74-A371E8AD1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9867"/>
            <a:ext cx="12192000" cy="639813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ưc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10"/>
          <a:stretch/>
        </p:blipFill>
        <p:spPr>
          <a:xfrm>
            <a:off x="1419501" y="649479"/>
            <a:ext cx="9505674" cy="5495751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" y="419100"/>
            <a:ext cx="12192000" cy="3545800"/>
          </a:xfrm>
          <a:prstGeom prst="rect">
            <a:avLst/>
          </a:prstGeom>
        </p:spPr>
      </p:pic>
      <p:pic>
        <p:nvPicPr>
          <p:cNvPr id="3" name="Picture 2" descr="ư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1" y="3919929"/>
            <a:ext cx="12172399" cy="2938071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03509" y="1769818"/>
            <a:ext cx="318653" cy="277751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6055194" y="1544966"/>
            <a:ext cx="318653" cy="277751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421266" y="2219524"/>
            <a:ext cx="318653" cy="277751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8318709" y="2159563"/>
            <a:ext cx="318653" cy="277751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2637437" y="2714199"/>
            <a:ext cx="318653" cy="277751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10042578" y="2714199"/>
            <a:ext cx="318653" cy="277751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2247693" y="3388955"/>
            <a:ext cx="318653" cy="277751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353898" y="2158968"/>
            <a:ext cx="4742102" cy="209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910268" y="3341849"/>
            <a:ext cx="7080569" cy="149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726684" y="2704620"/>
            <a:ext cx="3797723" cy="89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6435563" y="2179964"/>
            <a:ext cx="4936975" cy="89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889202" y="2719610"/>
            <a:ext cx="3527900" cy="89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803426" y="3910846"/>
            <a:ext cx="1444267" cy="89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2566346" y="3901960"/>
            <a:ext cx="3407978" cy="89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0233285" y="3356838"/>
            <a:ext cx="106430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8684087" y="2713605"/>
            <a:ext cx="2613500" cy="60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99715" y="3315180"/>
            <a:ext cx="1843790" cy="14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1553" y="478538"/>
            <a:ext cx="1425725" cy="91567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2192000" cy="3507699"/>
          </a:xfrm>
          <a:prstGeom prst="rect">
            <a:avLst/>
          </a:prstGeom>
        </p:spPr>
      </p:pic>
      <p:pic>
        <p:nvPicPr>
          <p:cNvPr id="3" name="Picture 2" descr="ư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" y="3919929"/>
            <a:ext cx="12172399" cy="2938071"/>
          </a:xfrm>
          <a:prstGeom prst="rect">
            <a:avLst/>
          </a:prstGeom>
        </p:spPr>
      </p:pic>
      <p:pic>
        <p:nvPicPr>
          <p:cNvPr id="4" name="Picture 3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1947" y="0"/>
            <a:ext cx="1551709" cy="10806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E1121C-3B77-4A89-8636-B5869D702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66" y="-258085"/>
            <a:ext cx="7487444" cy="8605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0003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5" name="55">
            <a:extLst>
              <a:ext uri="{FF2B5EF4-FFF2-40B4-BE49-F238E27FC236}">
                <a16:creationId xmlns="" xmlns:a16="http://schemas.microsoft.com/office/drawing/2014/main" id="{C939F5E3-6B2A-46DE-B2F7-5964B5DF4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9" y="2109019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333064f4c6a43082b10f9f89f7427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859"/>
            <a:ext cx="12192000" cy="6389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8564" y="1465914"/>
            <a:ext cx="1439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Biển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6506" y="2172950"/>
            <a:ext cx="301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x</a:t>
            </a:r>
            <a:r>
              <a:rPr lang="vi-VN" sz="3600" b="1" dirty="0">
                <a:solidFill>
                  <a:srgbClr val="002060"/>
                </a:solidFill>
              </a:rPr>
              <a:t>a tít tắp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1514" y="2967429"/>
            <a:ext cx="308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j-lt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ầng hồng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2567" y="1573346"/>
            <a:ext cx="284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ửng hồng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3134134" y="468859"/>
            <a:ext cx="6505732" cy="112426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Luyện đọc từ ngữ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5223" y="2415295"/>
            <a:ext cx="393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</a:t>
            </a:r>
            <a:r>
              <a:rPr lang="vi-VN" sz="3600" b="1" dirty="0">
                <a:solidFill>
                  <a:srgbClr val="002060"/>
                </a:solidFill>
              </a:rPr>
              <a:t>óng nhấp nhô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0311" y="3164801"/>
            <a:ext cx="390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n</a:t>
            </a:r>
            <a:r>
              <a:rPr lang="vi-VN" sz="3600" b="1" dirty="0">
                <a:solidFill>
                  <a:srgbClr val="002060"/>
                </a:solidFill>
              </a:rPr>
              <a:t>ắng sớm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3953" y="3914310"/>
            <a:ext cx="263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n</a:t>
            </a:r>
            <a:r>
              <a:rPr lang="vi-VN" sz="3600" b="1" dirty="0">
                <a:solidFill>
                  <a:srgbClr val="002060"/>
                </a:solidFill>
              </a:rPr>
              <a:t>ô đùa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0115" y="3989261"/>
            <a:ext cx="3232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</a:t>
            </a:r>
            <a:r>
              <a:rPr lang="vi-VN" sz="3600" b="1" dirty="0">
                <a:solidFill>
                  <a:srgbClr val="002060"/>
                </a:solidFill>
              </a:rPr>
              <a:t>áng rực 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Ảnh-động-đặt-câu-hỏi-thắc-mắ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86" y="292932"/>
            <a:ext cx="1873771" cy="1454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14610" y="2256643"/>
            <a:ext cx="3977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ửng hồng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2727" y="877549"/>
            <a:ext cx="704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Nói tiếp để hoàn thành câu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91555"/>
            <a:ext cx="1172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a)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Khi vầng trắng nhô lê, mặt biển ....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............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3635739"/>
            <a:ext cx="1008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b) Những tia nắng sớm .......</a:t>
            </a:r>
            <a:r>
              <a:rPr lang="en-US" sz="3600" b="1" dirty="0">
                <a:solidFill>
                  <a:srgbClr val="002060"/>
                </a:solidFill>
              </a:rPr>
              <a:t>......................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1292" y="3515816"/>
            <a:ext cx="458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nô đùa trên sóng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3-mau_slide_powerpoint_dep_ctu.vn_(11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115" y="4984853"/>
            <a:ext cx="1698885" cy="1753225"/>
          </a:xfrm>
          <a:prstGeom prst="rect">
            <a:avLst/>
          </a:prstGeom>
        </p:spPr>
      </p:pic>
      <p:pic>
        <p:nvPicPr>
          <p:cNvPr id="10" name="Picture 9" descr="1-ctu.vn_anh_dong_mau_slide_powerpoint_dep_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94716"/>
            <a:ext cx="1678898" cy="1663284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812"/>
            <a:ext cx="12192000" cy="6453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3657" y="2061745"/>
            <a:ext cx="6284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bg1"/>
                </a:solidFill>
              </a:rPr>
              <a:t>Tập viết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33485" y="558800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BBB1111-66E1-4657-9EB0-F0091406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03186B-2C0E-4DD6-88C3-60F677C96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11E249E-250E-46D8-8D16-5838C247C5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voi-nhung-chiec-la-mua-thu_092723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896"/>
            <a:ext cx="12192000" cy="5936104"/>
          </a:xfrm>
          <a:prstGeom prst="rect">
            <a:avLst/>
          </a:prstGeom>
        </p:spPr>
      </p:pic>
      <p:pic>
        <p:nvPicPr>
          <p:cNvPr id="3" name="Picture 2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71" y="412230"/>
            <a:ext cx="2685143" cy="1915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24" y="2507785"/>
            <a:ext cx="12147382" cy="191588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7241"/>
            <a:ext cx="12193057" cy="6460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545" y="909395"/>
            <a:ext cx="10500851" cy="32113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84161" y="5010660"/>
            <a:ext cx="4683803" cy="6343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UTM Avo" pitchFamily="18" charset="0"/>
              </a:rPr>
              <a:t>B. </a:t>
            </a:r>
            <a:r>
              <a:rPr lang="vi-VN" sz="4000" b="1" dirty="0">
                <a:solidFill>
                  <a:srgbClr val="FFFFFF"/>
                </a:solidFill>
                <a:latin typeface="UTM Avo" pitchFamily="18" charset="0"/>
              </a:rPr>
              <a:t>Hoa súng</a:t>
            </a:r>
            <a:endParaRPr lang="en-US" sz="4000" b="1" dirty="0">
              <a:solidFill>
                <a:srgbClr val="FFFFFF"/>
              </a:solidFill>
              <a:latin typeface="UTM Avo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5910" y="4948383"/>
            <a:ext cx="4683803" cy="6343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UTM Avo" pitchFamily="18" charset="0"/>
              </a:rPr>
              <a:t>A. </a:t>
            </a:r>
            <a:r>
              <a:rPr lang="vi-VN" sz="4000" b="1" dirty="0">
                <a:solidFill>
                  <a:srgbClr val="FFFFFF"/>
                </a:solidFill>
                <a:latin typeface="UTM Avo" pitchFamily="18" charset="0"/>
              </a:rPr>
              <a:t>Hoa sen</a:t>
            </a:r>
            <a:endParaRPr lang="en-US" sz="4000" b="1" dirty="0">
              <a:solidFill>
                <a:srgbClr val="FFFFFF"/>
              </a:solidFill>
              <a:latin typeface="UTM Avo" pitchFamily="18" charset="0"/>
            </a:endParaRPr>
          </a:p>
        </p:txBody>
      </p:sp>
      <p:pic>
        <p:nvPicPr>
          <p:cNvPr id="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837" y="4252839"/>
            <a:ext cx="1092200" cy="11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723" y="4196462"/>
            <a:ext cx="1339598" cy="12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9" y="5507594"/>
            <a:ext cx="2112579" cy="1109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1065" y="2101197"/>
            <a:ext cx="3638841" cy="711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UTM Avo" pitchFamily="18" charset="0"/>
              </a:rPr>
              <a:t>Tranh</a:t>
            </a:r>
            <a:r>
              <a:rPr lang="en-US" sz="40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itchFamily="18" charset="0"/>
              </a:rPr>
              <a:t>vẽ</a:t>
            </a:r>
            <a:r>
              <a:rPr lang="en-US" sz="40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itchFamily="18" charset="0"/>
              </a:rPr>
              <a:t>gì</a:t>
            </a:r>
            <a:r>
              <a:rPr lang="en-US" sz="4000" b="1" dirty="0">
                <a:solidFill>
                  <a:srgbClr val="FFC000"/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10" name="Picture 9" descr="hoa-sung-1a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4515" y="914401"/>
            <a:ext cx="5325881" cy="3211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2233"/>
            <a:ext cx="12192000" cy="6445768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637148"/>
            <a:ext cx="2872757" cy="1133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201" y="1297601"/>
            <a:ext cx="10500851" cy="21649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1991" y="4448048"/>
            <a:ext cx="3053229" cy="8528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UTM Avo" pitchFamily="18" charset="0"/>
              </a:rPr>
              <a:t>A.   </a:t>
            </a:r>
            <a:r>
              <a:rPr lang="vi-VN" sz="4800" b="1" dirty="0">
                <a:solidFill>
                  <a:srgbClr val="FFFFFF"/>
                </a:solidFill>
                <a:latin typeface="UTM Avo" pitchFamily="18" charset="0"/>
              </a:rPr>
              <a:t>m</a:t>
            </a:r>
            <a:endParaRPr lang="en-US" sz="4800" b="1" dirty="0">
              <a:solidFill>
                <a:srgbClr val="FFFFFF"/>
              </a:solidFill>
              <a:latin typeface="UTM Avo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4792" y="4554192"/>
            <a:ext cx="2751612" cy="8215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UTM Avo" pitchFamily="18" charset="0"/>
              </a:rPr>
              <a:t>B.    </a:t>
            </a:r>
            <a:r>
              <a:rPr lang="vi-VN" sz="4800" b="1" dirty="0">
                <a:solidFill>
                  <a:srgbClr val="FFFFFF"/>
                </a:solidFill>
                <a:latin typeface="UTM Avo" pitchFamily="18" charset="0"/>
              </a:rPr>
              <a:t>x</a:t>
            </a:r>
            <a:endParaRPr lang="en-US" sz="4800" b="1" dirty="0">
              <a:solidFill>
                <a:srgbClr val="FFFFFF"/>
              </a:solidFill>
              <a:latin typeface="UTM Avo" pitchFamily="18" charset="0"/>
            </a:endParaRPr>
          </a:p>
        </p:txBody>
      </p:sp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82986" y="3876242"/>
            <a:ext cx="1092200" cy="10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98014" y="3674723"/>
            <a:ext cx="1339598" cy="10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90457" y="1525476"/>
            <a:ext cx="83153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Điền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chữ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cái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chỗ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chấm</a:t>
            </a:r>
            <a:endParaRPr lang="en-US" sz="3200" b="1" dirty="0">
              <a:solidFill>
                <a:srgbClr val="FFFF00"/>
              </a:solidFill>
              <a:latin typeface="UTM Avo" pitchFamily="18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UTM Avo" pitchFamily="18" charset="0"/>
              </a:rPr>
              <a:t>…..</a:t>
            </a:r>
            <a:r>
              <a:rPr lang="vi-VN" sz="5400" dirty="0">
                <a:solidFill>
                  <a:srgbClr val="FFFF00"/>
                </a:solidFill>
                <a:latin typeface="UTM Avo" pitchFamily="18" charset="0"/>
              </a:rPr>
              <a:t>úc</a:t>
            </a:r>
            <a:r>
              <a:rPr lang="en-US" sz="5400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vi-VN" sz="5400" dirty="0">
                <a:solidFill>
                  <a:srgbClr val="FFFF00"/>
                </a:solidFill>
                <a:latin typeface="UTM Avo" pitchFamily="18" charset="0"/>
              </a:rPr>
              <a:t> nước</a:t>
            </a:r>
            <a:endParaRPr lang="en-US" sz="5400" dirty="0">
              <a:solidFill>
                <a:srgbClr val="FFFF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2231"/>
            <a:ext cx="12193057" cy="644576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5605881"/>
            <a:ext cx="2353706" cy="12490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374" y="1007496"/>
            <a:ext cx="10343299" cy="27171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49558" y="4999221"/>
            <a:ext cx="2893574" cy="8349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itchFamily="18" charset="0"/>
              </a:rPr>
              <a:t>B. </a:t>
            </a:r>
            <a:r>
              <a:rPr lang="vi-VN" sz="2800" b="1" dirty="0">
                <a:solidFill>
                  <a:schemeClr val="bg1"/>
                </a:solidFill>
                <a:latin typeface="UTM Avo" pitchFamily="18" charset="0"/>
              </a:rPr>
              <a:t>Thùng rác</a:t>
            </a:r>
            <a:endParaRPr lang="en-US" sz="2800" b="1" dirty="0">
              <a:solidFill>
                <a:schemeClr val="bg1"/>
              </a:solidFill>
              <a:latin typeface="UTM Avo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76071" y="5014210"/>
            <a:ext cx="2498062" cy="7853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itchFamily="18" charset="0"/>
              </a:rPr>
              <a:t>A. </a:t>
            </a:r>
            <a:r>
              <a:rPr lang="vi-VN" sz="2800" b="1" dirty="0">
                <a:solidFill>
                  <a:schemeClr val="bg1"/>
                </a:solidFill>
                <a:latin typeface="UTM Avo" pitchFamily="18" charset="0"/>
              </a:rPr>
              <a:t>Xô rác</a:t>
            </a:r>
            <a:endParaRPr lang="en-US" sz="2800" b="1" dirty="0">
              <a:solidFill>
                <a:schemeClr val="bg1"/>
              </a:solidFill>
              <a:latin typeface="UTM Avo" pitchFamily="18" charset="0"/>
            </a:endParaRPr>
          </a:p>
        </p:txBody>
      </p:sp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77610" y="4748413"/>
            <a:ext cx="1092200" cy="96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55294" y="4606626"/>
            <a:ext cx="1339598" cy="10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03876" y="2035774"/>
            <a:ext cx="4614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C000"/>
                </a:solidFill>
                <a:latin typeface="UTM Avo" pitchFamily="18" charset="0"/>
              </a:rPr>
              <a:t>Tranh</a:t>
            </a:r>
            <a:r>
              <a:rPr lang="en-US" sz="48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UTM Avo" pitchFamily="18" charset="0"/>
              </a:rPr>
              <a:t>vẽ</a:t>
            </a:r>
            <a:r>
              <a:rPr lang="en-US" sz="48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UTM Avo" pitchFamily="18" charset="0"/>
              </a:rPr>
              <a:t>gì</a:t>
            </a:r>
            <a:r>
              <a:rPr lang="vi-VN" sz="48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800" b="1" dirty="0">
                <a:solidFill>
                  <a:srgbClr val="FFC000"/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12" name="Picture 11" descr="thung-rac-nhua-240-lit-2-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3423" y="1022523"/>
            <a:ext cx="352425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941696" y="1342844"/>
            <a:ext cx="4967785" cy="313362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ưng</a:t>
            </a:r>
            <a:endParaRPr lang="en-US" sz="10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470245" cy="1965276"/>
          </a:xfrm>
          <a:prstGeom prst="rect">
            <a:avLst/>
          </a:prstGeom>
        </p:spPr>
      </p:pic>
      <p:pic>
        <p:nvPicPr>
          <p:cNvPr id="10" name="Picture 9" descr="1-mau_slide_powerpoint_dep_ctu.vn_(4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628" y="0"/>
            <a:ext cx="1861457" cy="1322614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731755" y="1397434"/>
            <a:ext cx="4885898" cy="307903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ưc</a:t>
            </a:r>
            <a:endParaRPr lang="en-US" sz="10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nen-power-point-173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556"/>
            <a:ext cx="12192000" cy="643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llu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39" y="1404911"/>
            <a:ext cx="7270228" cy="4586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782"/>
            <a:ext cx="12192000" cy="638809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97230" y="971310"/>
            <a:ext cx="3138253" cy="6431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1. Làm quen</a:t>
            </a:r>
            <a:endParaRPr lang="en-US" sz="3600" b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5634" y="4704995"/>
            <a:ext cx="31814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lưng 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3890" y="4705578"/>
            <a:ext cx="1739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ưng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8244" y="1450109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ưng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4784594" y="2731758"/>
            <a:ext cx="3261817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ưng</a:t>
              </a:r>
              <a:endParaRPr lang="en-US" sz="60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ư</a:t>
              </a:r>
              <a:endParaRPr lang="en-US" sz="60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ng</a:t>
              </a:r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714320" y="1678987"/>
            <a:ext cx="306309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l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ưng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948395" y="2615692"/>
            <a:ext cx="1047684" cy="7779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l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96079" y="2622515"/>
            <a:ext cx="1654911" cy="764275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ưng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73927" y="4520924"/>
            <a:ext cx="25172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l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ưng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 descr="llung.png"/>
          <p:cNvPicPr>
            <a:picLocks noChangeAspect="1"/>
          </p:cNvPicPr>
          <p:nvPr/>
        </p:nvPicPr>
        <p:blipFill rotWithShape="1">
          <a:blip r:embed="rId4"/>
          <a:srcRect l="6814" t="10816" r="7089" b="5377"/>
          <a:stretch/>
        </p:blipFill>
        <p:spPr>
          <a:xfrm>
            <a:off x="617355" y="1884111"/>
            <a:ext cx="3265255" cy="2514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nen-power-point-173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150"/>
            <a:ext cx="12192000" cy="641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ự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80" y="978109"/>
            <a:ext cx="7984513" cy="4901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187</Words>
  <Application>Microsoft Office PowerPoint</Application>
  <PresentationFormat>Widescreen</PresentationFormat>
  <Paragraphs>80</Paragraphs>
  <Slides>25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UTM Avo</vt:lpstr>
      <vt:lpstr>宋体</vt:lpstr>
      <vt:lpstr>Calibri</vt:lpstr>
      <vt:lpstr>.VnAvant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HAIDUNG REDSTAR</cp:lastModifiedBy>
  <cp:revision>74</cp:revision>
  <dcterms:created xsi:type="dcterms:W3CDTF">2021-11-01T08:16:43Z</dcterms:created>
  <dcterms:modified xsi:type="dcterms:W3CDTF">2024-10-11T09:34:57Z</dcterms:modified>
</cp:coreProperties>
</file>