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  <p:sldMasterId id="2147483702" r:id="rId3"/>
    <p:sldMasterId id="2147483750" r:id="rId4"/>
  </p:sldMasterIdLst>
  <p:notesMasterIdLst>
    <p:notesMasterId r:id="rId37"/>
  </p:notesMasterIdLst>
  <p:sldIdLst>
    <p:sldId id="349" r:id="rId5"/>
    <p:sldId id="363" r:id="rId6"/>
    <p:sldId id="394" r:id="rId7"/>
    <p:sldId id="397" r:id="rId8"/>
    <p:sldId id="367" r:id="rId9"/>
    <p:sldId id="368" r:id="rId10"/>
    <p:sldId id="369" r:id="rId11"/>
    <p:sldId id="370" r:id="rId12"/>
    <p:sldId id="371" r:id="rId13"/>
    <p:sldId id="372" r:id="rId14"/>
    <p:sldId id="373" r:id="rId15"/>
    <p:sldId id="374" r:id="rId16"/>
    <p:sldId id="398" r:id="rId17"/>
    <p:sldId id="375" r:id="rId18"/>
    <p:sldId id="393" r:id="rId19"/>
    <p:sldId id="376" r:id="rId20"/>
    <p:sldId id="378" r:id="rId21"/>
    <p:sldId id="384" r:id="rId22"/>
    <p:sldId id="385" r:id="rId23"/>
    <p:sldId id="399" r:id="rId24"/>
    <p:sldId id="281" r:id="rId25"/>
    <p:sldId id="280" r:id="rId26"/>
    <p:sldId id="386" r:id="rId27"/>
    <p:sldId id="387" r:id="rId28"/>
    <p:sldId id="388" r:id="rId29"/>
    <p:sldId id="389" r:id="rId30"/>
    <p:sldId id="390" r:id="rId31"/>
    <p:sldId id="391" r:id="rId32"/>
    <p:sldId id="285" r:id="rId33"/>
    <p:sldId id="395" r:id="rId34"/>
    <p:sldId id="358" r:id="rId35"/>
    <p:sldId id="364" r:id="rId36"/>
  </p:sldIdLst>
  <p:sldSz cx="12215813" cy="6858000"/>
  <p:notesSz cx="6858000" cy="9144000"/>
  <p:custDataLst>
    <p:tags r:id="rId38"/>
  </p:custDataLst>
  <p:defaultTextStyle>
    <a:defPPr>
      <a:defRPr lang="zh-CN"/>
    </a:defPPr>
    <a:lvl1pPr marL="0" algn="l" defTabSz="9121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095" algn="l" defTabSz="9121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2190" algn="l" defTabSz="9121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8282" algn="l" defTabSz="9121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4378" algn="l" defTabSz="9121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0473" algn="l" defTabSz="9121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6565" algn="l" defTabSz="9121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2659" algn="l" defTabSz="9121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48754" algn="l" defTabSz="91219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8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ESKTOP" initials="D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FF99CC"/>
    <a:srgbClr val="8CA44A"/>
    <a:srgbClr val="599D80"/>
    <a:srgbClr val="C3DD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6" d="100"/>
          <a:sy n="46" d="100"/>
        </p:scale>
        <p:origin x="48" y="294"/>
      </p:cViewPr>
      <p:guideLst>
        <p:guide orient="horz" pos="2160"/>
        <p:guide pos="384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commentAuthors" Target="commentAuthor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gs" Target="tags/tag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3-09-17T16:13:02.428" idx="1">
    <p:pos x="6672" y="0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D71C66-D2F9-4D4B-95CD-C5FE0D8C0616}" type="datetimeFigureOut">
              <a:rPr lang="zh-CN" altLang="en-US" smtClean="0"/>
              <a:pPr/>
              <a:t>2024/10/5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1038" y="1143000"/>
            <a:ext cx="54959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2B162E-F920-4511-832F-006A16C91FE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5624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21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095" algn="l" defTabSz="9121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2190" algn="l" defTabSz="9121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8282" algn="l" defTabSz="9121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4378" algn="l" defTabSz="9121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0473" algn="l" defTabSz="9121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6565" algn="l" defTabSz="9121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2659" algn="l" defTabSz="9121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48754" algn="l" defTabSz="91219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6238" y="685800"/>
            <a:ext cx="61055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0BE08-CD88-4D9B-AC90-8BE344F0465C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4599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2B162E-F920-4511-832F-006A16C91FE9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51509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76238" y="685800"/>
            <a:ext cx="61055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C73AC2-4FF3-463E-8886-A6A0A3ACDF9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8371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5B7F4D1-9E59-4DC7-AC3F-EB53CEF734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6977" y="1122363"/>
            <a:ext cx="916186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7EF5D127-517C-4824-8441-145F67C626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6977" y="3602038"/>
            <a:ext cx="916186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095" indent="0" algn="ctr">
              <a:buNone/>
              <a:defRPr sz="2000"/>
            </a:lvl2pPr>
            <a:lvl3pPr marL="912190" indent="0" algn="ctr">
              <a:buNone/>
              <a:defRPr sz="1800"/>
            </a:lvl3pPr>
            <a:lvl4pPr marL="1368282" indent="0" algn="ctr">
              <a:buNone/>
              <a:defRPr sz="1600"/>
            </a:lvl4pPr>
            <a:lvl5pPr marL="1824378" indent="0" algn="ctr">
              <a:buNone/>
              <a:defRPr sz="1600"/>
            </a:lvl5pPr>
            <a:lvl6pPr marL="2280473" indent="0" algn="ctr">
              <a:buNone/>
              <a:defRPr sz="1600"/>
            </a:lvl6pPr>
            <a:lvl7pPr marL="2736565" indent="0" algn="ctr">
              <a:buNone/>
              <a:defRPr sz="1600"/>
            </a:lvl7pPr>
            <a:lvl8pPr marL="3192659" indent="0" algn="ctr">
              <a:buNone/>
              <a:defRPr sz="1600"/>
            </a:lvl8pPr>
            <a:lvl9pPr marL="364875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F13AC4B-2E4A-4648-B333-4B9EA599A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4D79-588C-414F-9935-D85D26666345}" type="datetimeFigureOut">
              <a:rPr lang="zh-CN" altLang="en-US" smtClean="0"/>
              <a:pPr/>
              <a:t>2024/10/5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0B585AE-DAC9-4708-9898-2D8182B5D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7FB92AB-1D21-4362-B4EB-6F8872750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EC328-9116-4993-92C0-623125586BF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316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8479C5E-4635-40F3-9A3D-BB0EE2D94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C0F5C5A9-068D-40DC-A7FA-66F92FDC20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FA36C44-6D60-4B23-9603-F421D63F7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4D79-588C-414F-9935-D85D26666345}" type="datetimeFigureOut">
              <a:rPr lang="zh-CN" altLang="en-US" smtClean="0"/>
              <a:pPr/>
              <a:t>2024/10/5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7067AF2-C6AA-48D9-B51F-81796730A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79D05FB-CB82-47AE-82B6-83794F651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EC328-9116-4993-92C0-623125586BF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238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0C87AA4A-F757-4E18-8FC8-676BFDFAEF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41952" y="365125"/>
            <a:ext cx="263403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D5C00FC1-36CB-4200-B914-3F2B956EC8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9838" y="365125"/>
            <a:ext cx="7749406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E354899-061A-403E-B213-E88F17D53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4D79-588C-414F-9935-D85D26666345}" type="datetimeFigureOut">
              <a:rPr lang="zh-CN" altLang="en-US" smtClean="0"/>
              <a:pPr/>
              <a:t>2024/10/5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5D89438-863D-47AA-95A9-C3CB1A27C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26623A4-3629-4C84-B710-8CE6EE4FE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EC328-9116-4993-92C0-623125586BF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973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6201" y="2130462"/>
            <a:ext cx="1038344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2373" y="3886200"/>
            <a:ext cx="855106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79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59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3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19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99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78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58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3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05D5D-3718-4532-998A-0CC8DCC187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A310-C353-4189-8B6D-2D203C434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7928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05D5D-3718-4532-998A-0CC8DCC187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A310-C353-4189-8B6D-2D203C434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2125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4979" y="4406934"/>
            <a:ext cx="10383442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4979" y="2906732"/>
            <a:ext cx="10383442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7982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596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394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193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3991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478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5587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638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05D5D-3718-4532-998A-0CC8DCC187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A310-C353-4189-8B6D-2D203C434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0368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0815" y="1600216"/>
            <a:ext cx="5395317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9715" y="1600216"/>
            <a:ext cx="5395317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05D5D-3718-4532-998A-0CC8DCC187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A310-C353-4189-8B6D-2D203C434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7794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0809" y="1535127"/>
            <a:ext cx="5397439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7982" indent="0">
              <a:buNone/>
              <a:defRPr sz="2700" b="1"/>
            </a:lvl2pPr>
            <a:lvl3pPr marL="1215964" indent="0">
              <a:buNone/>
              <a:defRPr sz="2400" b="1"/>
            </a:lvl3pPr>
            <a:lvl4pPr marL="1823946" indent="0">
              <a:buNone/>
              <a:defRPr sz="2100" b="1"/>
            </a:lvl4pPr>
            <a:lvl5pPr marL="2431931" indent="0">
              <a:buNone/>
              <a:defRPr sz="2100" b="1"/>
            </a:lvl5pPr>
            <a:lvl6pPr marL="3039913" indent="0">
              <a:buNone/>
              <a:defRPr sz="2100" b="1"/>
            </a:lvl6pPr>
            <a:lvl7pPr marL="3647893" indent="0">
              <a:buNone/>
              <a:defRPr sz="2100" b="1"/>
            </a:lvl7pPr>
            <a:lvl8pPr marL="4255876" indent="0">
              <a:buNone/>
              <a:defRPr sz="2100" b="1"/>
            </a:lvl8pPr>
            <a:lvl9pPr marL="486386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0809" y="2174875"/>
            <a:ext cx="5397439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5480" y="1535127"/>
            <a:ext cx="5399559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7982" indent="0">
              <a:buNone/>
              <a:defRPr sz="2700" b="1"/>
            </a:lvl2pPr>
            <a:lvl3pPr marL="1215964" indent="0">
              <a:buNone/>
              <a:defRPr sz="2400" b="1"/>
            </a:lvl3pPr>
            <a:lvl4pPr marL="1823946" indent="0">
              <a:buNone/>
              <a:defRPr sz="2100" b="1"/>
            </a:lvl4pPr>
            <a:lvl5pPr marL="2431931" indent="0">
              <a:buNone/>
              <a:defRPr sz="2100" b="1"/>
            </a:lvl5pPr>
            <a:lvl6pPr marL="3039913" indent="0">
              <a:buNone/>
              <a:defRPr sz="2100" b="1"/>
            </a:lvl6pPr>
            <a:lvl7pPr marL="3647893" indent="0">
              <a:buNone/>
              <a:defRPr sz="2100" b="1"/>
            </a:lvl7pPr>
            <a:lvl8pPr marL="4255876" indent="0">
              <a:buNone/>
              <a:defRPr sz="2100" b="1"/>
            </a:lvl8pPr>
            <a:lvl9pPr marL="486386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5480" y="2174875"/>
            <a:ext cx="5399559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05D5D-3718-4532-998A-0CC8DCC187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A310-C353-4189-8B6D-2D203C434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2469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05D5D-3718-4532-998A-0CC8DCC187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A310-C353-4189-8B6D-2D203C434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4135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05D5D-3718-4532-998A-0CC8DCC187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A310-C353-4189-8B6D-2D203C434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0548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793" y="273075"/>
            <a:ext cx="4018918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6068" y="273078"/>
            <a:ext cx="6828979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0793" y="1435115"/>
            <a:ext cx="4018918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7982" indent="0">
              <a:buNone/>
              <a:defRPr sz="1600"/>
            </a:lvl2pPr>
            <a:lvl3pPr marL="1215964" indent="0">
              <a:buNone/>
              <a:defRPr sz="1300"/>
            </a:lvl3pPr>
            <a:lvl4pPr marL="1823946" indent="0">
              <a:buNone/>
              <a:defRPr sz="1200"/>
            </a:lvl4pPr>
            <a:lvl5pPr marL="2431931" indent="0">
              <a:buNone/>
              <a:defRPr sz="1200"/>
            </a:lvl5pPr>
            <a:lvl6pPr marL="3039913" indent="0">
              <a:buNone/>
              <a:defRPr sz="1200"/>
            </a:lvl6pPr>
            <a:lvl7pPr marL="3647893" indent="0">
              <a:buNone/>
              <a:defRPr sz="1200"/>
            </a:lvl7pPr>
            <a:lvl8pPr marL="4255876" indent="0">
              <a:buNone/>
              <a:defRPr sz="1200"/>
            </a:lvl8pPr>
            <a:lvl9pPr marL="486386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05D5D-3718-4532-998A-0CC8DCC187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A310-C353-4189-8B6D-2D203C434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649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7C5622D-8F4A-4566-BF35-642D73C03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9108FAE-7B13-47B4-AC5C-60D183CC76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FACD30D-BFE9-4651-AACB-171447FE6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4D79-588C-414F-9935-D85D26666345}" type="datetimeFigureOut">
              <a:rPr lang="zh-CN" altLang="en-US" smtClean="0"/>
              <a:pPr/>
              <a:t>2024/10/5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7CA1260-C6D6-4E3F-927C-FFE74868C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0F306AA-4133-4023-A346-7BA8D3A84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EC328-9116-4993-92C0-623125586BF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187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4384" y="4800636"/>
            <a:ext cx="7329488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94384" y="612775"/>
            <a:ext cx="7329488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7982" indent="0">
              <a:buNone/>
              <a:defRPr sz="3700"/>
            </a:lvl2pPr>
            <a:lvl3pPr marL="1215964" indent="0">
              <a:buNone/>
              <a:defRPr sz="3200"/>
            </a:lvl3pPr>
            <a:lvl4pPr marL="1823946" indent="0">
              <a:buNone/>
              <a:defRPr sz="2700"/>
            </a:lvl4pPr>
            <a:lvl5pPr marL="2431931" indent="0">
              <a:buNone/>
              <a:defRPr sz="2700"/>
            </a:lvl5pPr>
            <a:lvl6pPr marL="3039913" indent="0">
              <a:buNone/>
              <a:defRPr sz="2700"/>
            </a:lvl6pPr>
            <a:lvl7pPr marL="3647893" indent="0">
              <a:buNone/>
              <a:defRPr sz="2700"/>
            </a:lvl7pPr>
            <a:lvl8pPr marL="4255876" indent="0">
              <a:buNone/>
              <a:defRPr sz="2700"/>
            </a:lvl8pPr>
            <a:lvl9pPr marL="4863860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94384" y="5367364"/>
            <a:ext cx="7329488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7982" indent="0">
              <a:buNone/>
              <a:defRPr sz="1600"/>
            </a:lvl2pPr>
            <a:lvl3pPr marL="1215964" indent="0">
              <a:buNone/>
              <a:defRPr sz="1300"/>
            </a:lvl3pPr>
            <a:lvl4pPr marL="1823946" indent="0">
              <a:buNone/>
              <a:defRPr sz="1200"/>
            </a:lvl4pPr>
            <a:lvl5pPr marL="2431931" indent="0">
              <a:buNone/>
              <a:defRPr sz="1200"/>
            </a:lvl5pPr>
            <a:lvl6pPr marL="3039913" indent="0">
              <a:buNone/>
              <a:defRPr sz="1200"/>
            </a:lvl6pPr>
            <a:lvl7pPr marL="3647893" indent="0">
              <a:buNone/>
              <a:defRPr sz="1200"/>
            </a:lvl7pPr>
            <a:lvl8pPr marL="4255876" indent="0">
              <a:buNone/>
              <a:defRPr sz="1200"/>
            </a:lvl8pPr>
            <a:lvl9pPr marL="486386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05D5D-3718-4532-998A-0CC8DCC187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A310-C353-4189-8B6D-2D203C434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0246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05D5D-3718-4532-998A-0CC8DCC187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A310-C353-4189-8B6D-2D203C434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2740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56464" y="206411"/>
            <a:ext cx="2748558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0802" y="206411"/>
            <a:ext cx="8042077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05D5D-3718-4532-998A-0CC8DCC187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EA310-C353-4189-8B6D-2D203C434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2317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" y="0"/>
            <a:ext cx="4859729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6098" y="0"/>
            <a:ext cx="4859729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56" y="1532585"/>
            <a:ext cx="2441091" cy="2315272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8" r="29610" b="10486"/>
          <a:stretch>
            <a:fillRect/>
          </a:stretch>
        </p:blipFill>
        <p:spPr>
          <a:xfrm>
            <a:off x="5671632" y="4646223"/>
            <a:ext cx="1728088" cy="2191199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8" b="17593"/>
          <a:stretch>
            <a:fillRect/>
          </a:stretch>
        </p:blipFill>
        <p:spPr>
          <a:xfrm>
            <a:off x="5040665" y="29"/>
            <a:ext cx="2134522" cy="1532585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63" r="43931"/>
          <a:stretch>
            <a:fillRect/>
          </a:stretch>
        </p:blipFill>
        <p:spPr>
          <a:xfrm>
            <a:off x="4406681" y="4833288"/>
            <a:ext cx="915953" cy="101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083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721 0.90301 L 0.02721 0.90301 C 0.02409 0.9 0.02096 0.89699 0.01771 0.89444 C 0.01537 0.89259 0.01289 0.8919 0.01055 0.89028 C 0.00925 0.88912 0.00833 0.88681 0.00703 0.88588 C 0.00078 0.88194 -0.0056 0.87824 -0.01211 0.87546 C -0.01367 0.87477 -0.01523 0.87431 -0.0168 0.87338 C -0.01888 0.87199 -0.02083 0.87037 -0.02279 0.86898 C -0.02396 0.86829 -0.02513 0.86759 -0.0263 0.8669 C -0.0444 0.8456 -0.02591 0.86875 -0.03711 0.85208 C -0.03815 0.85046 -0.03945 0.84931 -0.04062 0.84792 C -0.04232 0.84583 -0.04388 0.84375 -0.04544 0.84143 C -0.04674 0.83958 -0.04766 0.83727 -0.04896 0.83518 C -0.05091 0.83218 -0.05286 0.8294 -0.05495 0.82662 C -0.05612 0.82523 -0.05742 0.82407 -0.05846 0.82245 C -0.06601 0.81042 -0.06562 0.81065 -0.07044 0.79931 C -0.07083 0.79699 -0.07122 0.79491 -0.07161 0.79282 C -0.07239 0.78935 -0.07344 0.78588 -0.07396 0.78218 C -0.07461 0.77824 -0.07474 0.77384 -0.07513 0.76968 C -0.07552 0.76667 -0.07591 0.76389 -0.0763 0.76111 C -0.07604 0.75417 -0.07461 0.72292 -0.07396 0.71458 C -0.07318 0.70486 -0.07135 0.70162 -0.06927 0.6912 C -0.06862 0.68866 -0.06862 0.68565 -0.06797 0.68287 C -0.06706 0.67778 -0.06549 0.67315 -0.06445 0.66806 C -0.06393 0.66528 -0.0638 0.66227 -0.06328 0.65949 C -0.06211 0.65324 -0.06094 0.64676 -0.05963 0.64051 L -0.05729 0.62778 C -0.0569 0.62569 -0.05638 0.62361 -0.05612 0.62153 C -0.05586 0.61944 -0.05456 0.60926 -0.05377 0.60671 C -0.05234 0.60231 -0.05052 0.59815 -0.04896 0.59398 L -0.04661 0.58773 C -0.04427 0.57546 -0.047 0.58681 -0.0418 0.575 C -0.03437 0.55787 -0.04036 0.5662 -0.03346 0.5581 C -0.0319 0.5537 -0.03099 0.54838 -0.02877 0.54537 C -0.02708 0.54329 -0.02552 0.54097 -0.02396 0.53889 C -0.02018 0.53403 -0.01823 0.5331 -0.01445 0.52616 C -0.01341 0.52454 -0.01315 0.52153 -0.01211 0.51991 C -0.00703 0.51204 -0.00625 0.51227 -0.0013 0.50926 C 0.00026 0.50718 0.00208 0.50556 0.00339 0.50301 C 0.00443 0.50116 0.00469 0.49838 0.00586 0.49653 C 0.00794 0.49329 0.01055 0.49074 0.01289 0.48819 C 0.01445 0.48657 0.01615 0.48542 0.01771 0.48403 C 0.02344 0.47824 0.02891 0.4713 0.03438 0.46481 C 0.03555 0.46343 0.03685 0.46227 0.03802 0.46065 C 0.04232 0.45509 0.04727 0.45046 0.05104 0.44375 L 0.06172 0.42477 C 0.06341 0.42176 0.06537 0.41944 0.06654 0.4162 C 0.06966 0.40787 0.06771 0.41134 0.07253 0.40556 C 0.0763 0.38518 0.07018 0.4169 0.07604 0.39074 C 0.08034 0.37199 0.0763 0.38403 0.08086 0.37176 C 0.08386 0.33449 0.08294 0.35231 0.08086 0.28287 C 0.08073 0.28079 0.08008 0.2787 0.07969 0.27662 C 0.0793 0.27245 0.07878 0.26806 0.07852 0.26389 C 0.07761 0.25255 0.07813 0.24074 0.07604 0.23009 C 0.07565 0.22801 0.07513 0.22593 0.07487 0.22361 C 0.07279 0.20648 0.07539 0.21574 0.07136 0.20463 C 0.07096 0.20185 0.07005 0.1912 0.06888 0.18773 C 0.06797 0.18472 0.06654 0.18218 0.06537 0.17917 C 0.06315 0.16366 0.0655 0.17778 0.06172 0.16227 C 0.06133 0.16018 0.0612 0.15787 0.06055 0.15602 C 0.05925 0.15162 0.05716 0.14768 0.05586 0.14329 C 0.05521 0.14143 0.05521 0.13889 0.05469 0.13704 C 0.05365 0.13333 0.05208 0.13009 0.05104 0.12639 C 0.05052 0.12431 0.05039 0.12199 0.04987 0.11991 C 0.04922 0.11782 0.04818 0.11597 0.04753 0.11366 C 0.04297 0.09745 0.0513 0.11921 0.04271 0.09884 C 0.04037 0.08634 0.0431 0.09861 0.03802 0.08403 C 0.03698 0.08125 0.03646 0.07824 0.03555 0.07546 C 0.03464 0.07245 0.03125 0.0625 0.02969 0.05856 C 0.01524 0.02477 0.03229 0.06528 0.02136 0.04167 C 0.02031 0.03981 0.01992 0.03727 0.01888 0.03542 C 0.01745 0.03287 0.01563 0.03125 0.01419 0.02893 C 0.01289 0.02708 0.01185 0.02454 0.01055 0.02268 C 0.00951 0.02106 0.00807 0.02014 0.00703 0.01852 C 0.00573 0.01643 0.00482 0.01366 0.00339 0.01204 C 0.00234 0.01088 0.00104 0.01065 -0.00013 0.00995 C -0.00156 0.00208 -0.00026 0.00463 -0.00377 0.00162 L -0.00247 0.00162 " pathEditMode="relative" ptsTypes="AAAAAAAAAAAAAAAAAAAAAAAAAAAAAAAAAAAAAAAAAAAAAAAAAAAAAAAAAAAAAAAAAAAAAAAAAAAAAA">
                                      <p:cBhvr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6977" y="1122363"/>
            <a:ext cx="916186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6977" y="3602038"/>
            <a:ext cx="916186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095" indent="0" algn="ctr">
              <a:buNone/>
              <a:defRPr sz="2000"/>
            </a:lvl2pPr>
            <a:lvl3pPr marL="912190" indent="0" algn="ctr">
              <a:buNone/>
              <a:defRPr sz="1800"/>
            </a:lvl3pPr>
            <a:lvl4pPr marL="1368282" indent="0" algn="ctr">
              <a:buNone/>
              <a:defRPr sz="1600"/>
            </a:lvl4pPr>
            <a:lvl5pPr marL="1824378" indent="0" algn="ctr">
              <a:buNone/>
              <a:defRPr sz="1600"/>
            </a:lvl5pPr>
            <a:lvl6pPr marL="2280473" indent="0" algn="ctr">
              <a:buNone/>
              <a:defRPr sz="1600"/>
            </a:lvl6pPr>
            <a:lvl7pPr marL="2736565" indent="0" algn="ctr">
              <a:buNone/>
              <a:defRPr sz="1600"/>
            </a:lvl7pPr>
            <a:lvl8pPr marL="3192659" indent="0" algn="ctr">
              <a:buNone/>
              <a:defRPr sz="1600"/>
            </a:lvl8pPr>
            <a:lvl9pPr marL="364875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4140">
              <a:defRPr/>
            </a:lvl1pPr>
          </a:lstStyle>
          <a:p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4140">
              <a:defRPr/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4140">
              <a:defRPr/>
            </a:lvl1pPr>
          </a:lstStyle>
          <a:p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2137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4140">
              <a:defRPr/>
            </a:lvl1pPr>
          </a:lstStyle>
          <a:p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4140">
              <a:defRPr/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4140">
              <a:defRPr/>
            </a:lvl1pPr>
          </a:lstStyle>
          <a:p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0283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494" y="1709767"/>
            <a:ext cx="10536139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494" y="4589492"/>
            <a:ext cx="10536139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09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19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82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04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65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26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4140">
              <a:defRPr/>
            </a:lvl1pPr>
          </a:lstStyle>
          <a:p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4140">
              <a:defRPr/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4140">
              <a:defRPr/>
            </a:lvl1pPr>
          </a:lstStyle>
          <a:p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6330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9856" y="1825625"/>
            <a:ext cx="519172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4265" y="1825625"/>
            <a:ext cx="519172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4140">
              <a:defRPr/>
            </a:lvl1pPr>
          </a:lstStyle>
          <a:p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4140">
              <a:defRPr/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4140">
              <a:defRPr/>
            </a:lvl1pPr>
          </a:lstStyle>
          <a:p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6821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438" y="365129"/>
            <a:ext cx="10536139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448" y="1681163"/>
            <a:ext cx="516786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095" indent="0">
              <a:buNone/>
              <a:defRPr sz="2000" b="1"/>
            </a:lvl2pPr>
            <a:lvl3pPr marL="912190" indent="0">
              <a:buNone/>
              <a:defRPr sz="1800" b="1"/>
            </a:lvl3pPr>
            <a:lvl4pPr marL="1368282" indent="0">
              <a:buNone/>
              <a:defRPr sz="1600" b="1"/>
            </a:lvl4pPr>
            <a:lvl5pPr marL="1824378" indent="0">
              <a:buNone/>
              <a:defRPr sz="1600" b="1"/>
            </a:lvl5pPr>
            <a:lvl6pPr marL="2280473" indent="0">
              <a:buNone/>
              <a:defRPr sz="1600" b="1"/>
            </a:lvl6pPr>
            <a:lvl7pPr marL="2736565" indent="0">
              <a:buNone/>
              <a:defRPr sz="1600" b="1"/>
            </a:lvl7pPr>
            <a:lvl8pPr marL="3192659" indent="0">
              <a:buNone/>
              <a:defRPr sz="1600" b="1"/>
            </a:lvl8pPr>
            <a:lvl9pPr marL="364875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1448" y="2505075"/>
            <a:ext cx="516786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4255" y="1681163"/>
            <a:ext cx="519331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095" indent="0">
              <a:buNone/>
              <a:defRPr sz="2000" b="1"/>
            </a:lvl2pPr>
            <a:lvl3pPr marL="912190" indent="0">
              <a:buNone/>
              <a:defRPr sz="1800" b="1"/>
            </a:lvl3pPr>
            <a:lvl4pPr marL="1368282" indent="0">
              <a:buNone/>
              <a:defRPr sz="1600" b="1"/>
            </a:lvl4pPr>
            <a:lvl5pPr marL="1824378" indent="0">
              <a:buNone/>
              <a:defRPr sz="1600" b="1"/>
            </a:lvl5pPr>
            <a:lvl6pPr marL="2280473" indent="0">
              <a:buNone/>
              <a:defRPr sz="1600" b="1"/>
            </a:lvl6pPr>
            <a:lvl7pPr marL="2736565" indent="0">
              <a:buNone/>
              <a:defRPr sz="1600" b="1"/>
            </a:lvl7pPr>
            <a:lvl8pPr marL="3192659" indent="0">
              <a:buNone/>
              <a:defRPr sz="1600" b="1"/>
            </a:lvl8pPr>
            <a:lvl9pPr marL="364875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4255" y="2505075"/>
            <a:ext cx="5193312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4140">
              <a:defRPr/>
            </a:lvl1pPr>
          </a:lstStyle>
          <a:p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4140">
              <a:defRPr/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4140">
              <a:defRPr/>
            </a:lvl1pPr>
          </a:lstStyle>
          <a:p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6457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4140">
              <a:defRPr/>
            </a:lvl1pPr>
          </a:lstStyle>
          <a:p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4140">
              <a:defRPr/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4140">
              <a:defRPr/>
            </a:lvl1pPr>
          </a:lstStyle>
          <a:p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335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3DCD4FB-BA67-4670-A20C-C3AAC713B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96" y="1709772"/>
            <a:ext cx="10536139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7D38DB48-2ADD-48B4-AD81-6913AAAA85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3496" y="4589497"/>
            <a:ext cx="10536139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09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19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82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04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65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26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84A288D-E292-47D3-8B42-8B0BDBD8F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4D79-588C-414F-9935-D85D26666345}" type="datetimeFigureOut">
              <a:rPr lang="zh-CN" altLang="en-US" smtClean="0"/>
              <a:pPr/>
              <a:t>2024/10/5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B279A6E-A24D-4CC2-94B0-DBBDF8053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55F9B0C-0543-42DD-BBBD-8E51D7B0A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EC328-9116-4993-92C0-623125586BF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950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4140">
              <a:defRPr/>
            </a:lvl1pPr>
          </a:lstStyle>
          <a:p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4140">
              <a:defRPr/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4140">
              <a:defRPr/>
            </a:lvl1pPr>
          </a:lstStyle>
          <a:p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6678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448" y="457200"/>
            <a:ext cx="393991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93330" y="987444"/>
            <a:ext cx="6184255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448" y="2057400"/>
            <a:ext cx="393991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095" indent="0">
              <a:buNone/>
              <a:defRPr sz="1400"/>
            </a:lvl2pPr>
            <a:lvl3pPr marL="912190" indent="0">
              <a:buNone/>
              <a:defRPr sz="1200"/>
            </a:lvl3pPr>
            <a:lvl4pPr marL="1368282" indent="0">
              <a:buNone/>
              <a:defRPr sz="1000"/>
            </a:lvl4pPr>
            <a:lvl5pPr marL="1824378" indent="0">
              <a:buNone/>
              <a:defRPr sz="1000"/>
            </a:lvl5pPr>
            <a:lvl6pPr marL="2280473" indent="0">
              <a:buNone/>
              <a:defRPr sz="1000"/>
            </a:lvl6pPr>
            <a:lvl7pPr marL="2736565" indent="0">
              <a:buNone/>
              <a:defRPr sz="1000"/>
            </a:lvl7pPr>
            <a:lvl8pPr marL="3192659" indent="0">
              <a:buNone/>
              <a:defRPr sz="1000"/>
            </a:lvl8pPr>
            <a:lvl9pPr marL="3648754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4140">
              <a:defRPr/>
            </a:lvl1pPr>
          </a:lstStyle>
          <a:p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4140">
              <a:defRPr/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4140">
              <a:defRPr/>
            </a:lvl1pPr>
          </a:lstStyle>
          <a:p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3582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448" y="457200"/>
            <a:ext cx="393991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93330" y="987444"/>
            <a:ext cx="6184255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6095" indent="0">
              <a:buNone/>
              <a:defRPr sz="2800"/>
            </a:lvl2pPr>
            <a:lvl3pPr marL="912190" indent="0">
              <a:buNone/>
              <a:defRPr sz="2400"/>
            </a:lvl3pPr>
            <a:lvl4pPr marL="1368282" indent="0">
              <a:buNone/>
              <a:defRPr sz="2000"/>
            </a:lvl4pPr>
            <a:lvl5pPr marL="1824378" indent="0">
              <a:buNone/>
              <a:defRPr sz="2000"/>
            </a:lvl5pPr>
            <a:lvl6pPr marL="2280473" indent="0">
              <a:buNone/>
              <a:defRPr sz="2000"/>
            </a:lvl6pPr>
            <a:lvl7pPr marL="2736565" indent="0">
              <a:buNone/>
              <a:defRPr sz="2000"/>
            </a:lvl7pPr>
            <a:lvl8pPr marL="3192659" indent="0">
              <a:buNone/>
              <a:defRPr sz="2000"/>
            </a:lvl8pPr>
            <a:lvl9pPr marL="3648754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448" y="2057400"/>
            <a:ext cx="393991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095" indent="0">
              <a:buNone/>
              <a:defRPr sz="1400"/>
            </a:lvl2pPr>
            <a:lvl3pPr marL="912190" indent="0">
              <a:buNone/>
              <a:defRPr sz="1200"/>
            </a:lvl3pPr>
            <a:lvl4pPr marL="1368282" indent="0">
              <a:buNone/>
              <a:defRPr sz="1000"/>
            </a:lvl4pPr>
            <a:lvl5pPr marL="1824378" indent="0">
              <a:buNone/>
              <a:defRPr sz="1000"/>
            </a:lvl5pPr>
            <a:lvl6pPr marL="2280473" indent="0">
              <a:buNone/>
              <a:defRPr sz="1000"/>
            </a:lvl6pPr>
            <a:lvl7pPr marL="2736565" indent="0">
              <a:buNone/>
              <a:defRPr sz="1000"/>
            </a:lvl7pPr>
            <a:lvl8pPr marL="3192659" indent="0">
              <a:buNone/>
              <a:defRPr sz="1000"/>
            </a:lvl8pPr>
            <a:lvl9pPr marL="3648754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4140">
              <a:defRPr/>
            </a:lvl1pPr>
          </a:lstStyle>
          <a:p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4140">
              <a:defRPr/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4140">
              <a:defRPr/>
            </a:lvl1pPr>
          </a:lstStyle>
          <a:p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190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4140">
              <a:defRPr/>
            </a:lvl1pPr>
          </a:lstStyle>
          <a:p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4140">
              <a:defRPr/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4140">
              <a:defRPr/>
            </a:lvl1pPr>
          </a:lstStyle>
          <a:p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3390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1951" y="365125"/>
            <a:ext cx="263403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9837" y="365125"/>
            <a:ext cx="7749406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684140">
              <a:defRPr/>
            </a:lvl1pPr>
          </a:lstStyle>
          <a:p>
            <a:fld id="{CD84E20F-293C-41F4-BCA2-5E7C529A0D2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684140">
              <a:defRPr/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684140">
              <a:defRPr/>
            </a:lvl1pPr>
          </a:lstStyle>
          <a:p>
            <a:fld id="{71D81A20-CE86-40BE-921C-3583F2584D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9695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6206" y="1122364"/>
            <a:ext cx="10383442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6991" y="3602039"/>
            <a:ext cx="916186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3945" indent="0" algn="ctr">
              <a:buNone/>
              <a:defRPr sz="2000"/>
            </a:lvl2pPr>
            <a:lvl3pPr marL="907868" indent="0" algn="ctr">
              <a:buNone/>
              <a:defRPr sz="1800"/>
            </a:lvl3pPr>
            <a:lvl4pPr marL="1361804" indent="0" algn="ctr">
              <a:buNone/>
              <a:defRPr sz="1600"/>
            </a:lvl4pPr>
            <a:lvl5pPr marL="1815739" indent="0" algn="ctr">
              <a:buNone/>
              <a:defRPr sz="1600"/>
            </a:lvl5pPr>
            <a:lvl6pPr marL="2269666" indent="0" algn="ctr">
              <a:buNone/>
              <a:defRPr sz="1600"/>
            </a:lvl6pPr>
            <a:lvl7pPr marL="2723600" indent="0" algn="ctr">
              <a:buNone/>
              <a:defRPr sz="1600"/>
            </a:lvl7pPr>
            <a:lvl8pPr marL="3177544" indent="0" algn="ctr">
              <a:buNone/>
              <a:defRPr sz="1600"/>
            </a:lvl8pPr>
            <a:lvl9pPr marL="363147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868">
              <a:defRPr/>
            </a:lvl1pPr>
          </a:lstStyle>
          <a:p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07868">
              <a:defRPr/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07868">
              <a:defRPr/>
            </a:lvl1pPr>
          </a:lstStyle>
          <a:p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2658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868">
              <a:defRPr/>
            </a:lvl1pPr>
          </a:lstStyle>
          <a:p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07868">
              <a:defRPr/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07868">
              <a:defRPr/>
            </a:lvl1pPr>
          </a:lstStyle>
          <a:p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8286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492" y="1709809"/>
            <a:ext cx="10536139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492" y="4589478"/>
            <a:ext cx="10536139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394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0786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180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157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696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23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7754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314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868">
              <a:defRPr/>
            </a:lvl1pPr>
          </a:lstStyle>
          <a:p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07868">
              <a:defRPr/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07868">
              <a:defRPr/>
            </a:lvl1pPr>
          </a:lstStyle>
          <a:p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0734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9864" y="1825625"/>
            <a:ext cx="519172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4269" y="1825625"/>
            <a:ext cx="519172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868">
              <a:defRPr/>
            </a:lvl1pPr>
          </a:lstStyle>
          <a:p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07868">
              <a:defRPr/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07868">
              <a:defRPr/>
            </a:lvl1pPr>
          </a:lstStyle>
          <a:p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9301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448" y="365144"/>
            <a:ext cx="10536139" cy="13255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1454" y="1681163"/>
            <a:ext cx="516786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3945" indent="0">
              <a:buNone/>
              <a:defRPr sz="2000" b="1"/>
            </a:lvl2pPr>
            <a:lvl3pPr marL="907868" indent="0">
              <a:buNone/>
              <a:defRPr sz="1800" b="1"/>
            </a:lvl3pPr>
            <a:lvl4pPr marL="1361804" indent="0">
              <a:buNone/>
              <a:defRPr sz="1600" b="1"/>
            </a:lvl4pPr>
            <a:lvl5pPr marL="1815739" indent="0">
              <a:buNone/>
              <a:defRPr sz="1600" b="1"/>
            </a:lvl5pPr>
            <a:lvl6pPr marL="2269666" indent="0">
              <a:buNone/>
              <a:defRPr sz="1600" b="1"/>
            </a:lvl6pPr>
            <a:lvl7pPr marL="2723600" indent="0">
              <a:buNone/>
              <a:defRPr sz="1600" b="1"/>
            </a:lvl7pPr>
            <a:lvl8pPr marL="3177544" indent="0">
              <a:buNone/>
              <a:defRPr sz="1600" b="1"/>
            </a:lvl8pPr>
            <a:lvl9pPr marL="363147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1454" y="2505123"/>
            <a:ext cx="516786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4300" y="1681163"/>
            <a:ext cx="519331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3945" indent="0">
              <a:buNone/>
              <a:defRPr sz="2000" b="1"/>
            </a:lvl2pPr>
            <a:lvl3pPr marL="907868" indent="0">
              <a:buNone/>
              <a:defRPr sz="1800" b="1"/>
            </a:lvl3pPr>
            <a:lvl4pPr marL="1361804" indent="0">
              <a:buNone/>
              <a:defRPr sz="1600" b="1"/>
            </a:lvl4pPr>
            <a:lvl5pPr marL="1815739" indent="0">
              <a:buNone/>
              <a:defRPr sz="1600" b="1"/>
            </a:lvl5pPr>
            <a:lvl6pPr marL="2269666" indent="0">
              <a:buNone/>
              <a:defRPr sz="1600" b="1"/>
            </a:lvl6pPr>
            <a:lvl7pPr marL="2723600" indent="0">
              <a:buNone/>
              <a:defRPr sz="1600" b="1"/>
            </a:lvl7pPr>
            <a:lvl8pPr marL="3177544" indent="0">
              <a:buNone/>
              <a:defRPr sz="1600" b="1"/>
            </a:lvl8pPr>
            <a:lvl9pPr marL="363147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4300" y="2505123"/>
            <a:ext cx="5193312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868">
              <a:defRPr/>
            </a:lvl1pPr>
          </a:lstStyle>
          <a:p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07868">
              <a:defRPr/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07868">
              <a:defRPr/>
            </a:lvl1pPr>
          </a:lstStyle>
          <a:p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313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7C9906E-C5EE-40DE-8ECB-F43FC9AC6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81A2033-0DCA-4BF4-AE97-69AF238530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9858" y="1825625"/>
            <a:ext cx="5191721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82E95F59-4BD6-407B-8DDA-E2BB0032F0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4265" y="1825625"/>
            <a:ext cx="5191721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4D6F59C-5877-45C1-A513-203EAA7C0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4D79-588C-414F-9935-D85D26666345}" type="datetimeFigureOut">
              <a:rPr lang="zh-CN" altLang="en-US" smtClean="0"/>
              <a:pPr/>
              <a:t>2024/10/5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B4519CD-9FB9-4F77-8545-BB471948B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54E2D2F4-4DA2-4853-9F3E-DE8A132B6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EC328-9116-4993-92C0-623125586BF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66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868">
              <a:defRPr/>
            </a:lvl1pPr>
          </a:lstStyle>
          <a:p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07868">
              <a:defRPr/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07868">
              <a:defRPr/>
            </a:lvl1pPr>
          </a:lstStyle>
          <a:p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4234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868">
              <a:defRPr/>
            </a:lvl1pPr>
          </a:lstStyle>
          <a:p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07868">
              <a:defRPr/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07868">
              <a:defRPr/>
            </a:lvl1pPr>
          </a:lstStyle>
          <a:p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1160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443" y="457200"/>
            <a:ext cx="393991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93323" y="987427"/>
            <a:ext cx="6184255" cy="48736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443" y="2057453"/>
            <a:ext cx="393991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3945" indent="0">
              <a:buNone/>
              <a:defRPr sz="1400"/>
            </a:lvl2pPr>
            <a:lvl3pPr marL="907868" indent="0">
              <a:buNone/>
              <a:defRPr sz="1200"/>
            </a:lvl3pPr>
            <a:lvl4pPr marL="1361804" indent="0">
              <a:buNone/>
              <a:defRPr sz="900"/>
            </a:lvl4pPr>
            <a:lvl5pPr marL="1815739" indent="0">
              <a:buNone/>
              <a:defRPr sz="900"/>
            </a:lvl5pPr>
            <a:lvl6pPr marL="2269666" indent="0">
              <a:buNone/>
              <a:defRPr sz="900"/>
            </a:lvl6pPr>
            <a:lvl7pPr marL="2723600" indent="0">
              <a:buNone/>
              <a:defRPr sz="900"/>
            </a:lvl7pPr>
            <a:lvl8pPr marL="3177544" indent="0">
              <a:buNone/>
              <a:defRPr sz="900"/>
            </a:lvl8pPr>
            <a:lvl9pPr marL="3631478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868">
              <a:defRPr/>
            </a:lvl1pPr>
          </a:lstStyle>
          <a:p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07868">
              <a:defRPr/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07868">
              <a:defRPr/>
            </a:lvl1pPr>
          </a:lstStyle>
          <a:p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4364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443" y="457200"/>
            <a:ext cx="393991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93323" y="987427"/>
            <a:ext cx="6184255" cy="4873624"/>
          </a:xfrm>
        </p:spPr>
        <p:txBody>
          <a:bodyPr anchor="t"/>
          <a:lstStyle>
            <a:lvl1pPr marL="0" indent="0">
              <a:buNone/>
              <a:defRPr sz="3200"/>
            </a:lvl1pPr>
            <a:lvl2pPr marL="453945" indent="0">
              <a:buNone/>
              <a:defRPr sz="2800"/>
            </a:lvl2pPr>
            <a:lvl3pPr marL="907868" indent="0">
              <a:buNone/>
              <a:defRPr sz="2400"/>
            </a:lvl3pPr>
            <a:lvl4pPr marL="1361804" indent="0">
              <a:buNone/>
              <a:defRPr sz="2000"/>
            </a:lvl4pPr>
            <a:lvl5pPr marL="1815739" indent="0">
              <a:buNone/>
              <a:defRPr sz="2000"/>
            </a:lvl5pPr>
            <a:lvl6pPr marL="2269666" indent="0">
              <a:buNone/>
              <a:defRPr sz="2000"/>
            </a:lvl6pPr>
            <a:lvl7pPr marL="2723600" indent="0">
              <a:buNone/>
              <a:defRPr sz="2000"/>
            </a:lvl7pPr>
            <a:lvl8pPr marL="3177544" indent="0">
              <a:buNone/>
              <a:defRPr sz="2000"/>
            </a:lvl8pPr>
            <a:lvl9pPr marL="3631478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443" y="2057453"/>
            <a:ext cx="393991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3945" indent="0">
              <a:buNone/>
              <a:defRPr sz="1400"/>
            </a:lvl2pPr>
            <a:lvl3pPr marL="907868" indent="0">
              <a:buNone/>
              <a:defRPr sz="1200"/>
            </a:lvl3pPr>
            <a:lvl4pPr marL="1361804" indent="0">
              <a:buNone/>
              <a:defRPr sz="900"/>
            </a:lvl4pPr>
            <a:lvl5pPr marL="1815739" indent="0">
              <a:buNone/>
              <a:defRPr sz="900"/>
            </a:lvl5pPr>
            <a:lvl6pPr marL="2269666" indent="0">
              <a:buNone/>
              <a:defRPr sz="900"/>
            </a:lvl6pPr>
            <a:lvl7pPr marL="2723600" indent="0">
              <a:buNone/>
              <a:defRPr sz="900"/>
            </a:lvl7pPr>
            <a:lvl8pPr marL="3177544" indent="0">
              <a:buNone/>
              <a:defRPr sz="900"/>
            </a:lvl8pPr>
            <a:lvl9pPr marL="3631478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868">
              <a:defRPr/>
            </a:lvl1pPr>
          </a:lstStyle>
          <a:p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07868">
              <a:defRPr/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07868">
              <a:defRPr/>
            </a:lvl1pPr>
          </a:lstStyle>
          <a:p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9852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868">
              <a:defRPr/>
            </a:lvl1pPr>
          </a:lstStyle>
          <a:p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07868">
              <a:defRPr/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07868">
              <a:defRPr/>
            </a:lvl1pPr>
          </a:lstStyle>
          <a:p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5627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1965" y="365125"/>
            <a:ext cx="263403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9882" y="365125"/>
            <a:ext cx="7749406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7868">
              <a:defRPr/>
            </a:lvl1pPr>
          </a:lstStyle>
          <a:p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07868">
              <a:defRPr/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07868">
              <a:defRPr/>
            </a:lvl1pPr>
          </a:lstStyle>
          <a:p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2469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主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614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68BE0EA-3FC7-449F-926D-600855B14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438" y="365129"/>
            <a:ext cx="10536139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C7A5113E-551E-48B5-8A39-AC9CB55F12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450" y="1681163"/>
            <a:ext cx="516786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095" indent="0">
              <a:buNone/>
              <a:defRPr sz="2000" b="1"/>
            </a:lvl2pPr>
            <a:lvl3pPr marL="912190" indent="0">
              <a:buNone/>
              <a:defRPr sz="1800" b="1"/>
            </a:lvl3pPr>
            <a:lvl4pPr marL="1368282" indent="0">
              <a:buNone/>
              <a:defRPr sz="1600" b="1"/>
            </a:lvl4pPr>
            <a:lvl5pPr marL="1824378" indent="0">
              <a:buNone/>
              <a:defRPr sz="1600" b="1"/>
            </a:lvl5pPr>
            <a:lvl6pPr marL="2280473" indent="0">
              <a:buNone/>
              <a:defRPr sz="1600" b="1"/>
            </a:lvl6pPr>
            <a:lvl7pPr marL="2736565" indent="0">
              <a:buNone/>
              <a:defRPr sz="1600" b="1"/>
            </a:lvl7pPr>
            <a:lvl8pPr marL="3192659" indent="0">
              <a:buNone/>
              <a:defRPr sz="1600" b="1"/>
            </a:lvl8pPr>
            <a:lvl9pPr marL="3648754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0BCCF0AC-F32E-4265-B3F3-B80794F847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1450" y="2505075"/>
            <a:ext cx="516786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A6DB57F8-330C-4D5B-A024-71F79DDBEC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84256" y="1681163"/>
            <a:ext cx="519331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095" indent="0">
              <a:buNone/>
              <a:defRPr sz="2000" b="1"/>
            </a:lvl2pPr>
            <a:lvl3pPr marL="912190" indent="0">
              <a:buNone/>
              <a:defRPr sz="1800" b="1"/>
            </a:lvl3pPr>
            <a:lvl4pPr marL="1368282" indent="0">
              <a:buNone/>
              <a:defRPr sz="1600" b="1"/>
            </a:lvl4pPr>
            <a:lvl5pPr marL="1824378" indent="0">
              <a:buNone/>
              <a:defRPr sz="1600" b="1"/>
            </a:lvl5pPr>
            <a:lvl6pPr marL="2280473" indent="0">
              <a:buNone/>
              <a:defRPr sz="1600" b="1"/>
            </a:lvl6pPr>
            <a:lvl7pPr marL="2736565" indent="0">
              <a:buNone/>
              <a:defRPr sz="1600" b="1"/>
            </a:lvl7pPr>
            <a:lvl8pPr marL="3192659" indent="0">
              <a:buNone/>
              <a:defRPr sz="1600" b="1"/>
            </a:lvl8pPr>
            <a:lvl9pPr marL="3648754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4E3E8C9F-9834-4EF6-AD9D-E9FCE4A90B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4256" y="2505075"/>
            <a:ext cx="5193312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1CCFF8D9-F37C-4FCC-9324-07455634B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4D79-588C-414F-9935-D85D26666345}" type="datetimeFigureOut">
              <a:rPr lang="zh-CN" altLang="en-US" smtClean="0"/>
              <a:pPr/>
              <a:t>2024/10/5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41921419-B04C-404C-BA6E-276E355F6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E07A1146-7233-469A-8466-0B856AFFE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EC328-9116-4993-92C0-623125586BF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592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4EDE938-B828-4F6A-B67D-958223E66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92FE66E4-50FE-453E-A8EA-B771D12E8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4D79-588C-414F-9935-D85D26666345}" type="datetimeFigureOut">
              <a:rPr lang="zh-CN" altLang="en-US" smtClean="0"/>
              <a:pPr/>
              <a:t>2024/10/5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A68DD297-62D9-4E1D-8BBC-DAB5C82A9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917F5EA8-6A5B-4719-A679-91523CD5E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EC328-9116-4993-92C0-623125586BF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1508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3999AE6-E7AC-4140-B085-8C3641FFE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4D79-588C-414F-9935-D85D26666345}" type="datetimeFigureOut">
              <a:rPr lang="zh-CN" altLang="en-US" smtClean="0"/>
              <a:pPr/>
              <a:t>2024/10/5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8BC3F0F-6EE8-4015-A94E-A7B636F17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9A5028CE-785B-43DA-9604-6952BAB26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EC328-9116-4993-92C0-623125586BF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761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30AE1BA-31FB-448A-A4A4-12FBB3DDC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428" y="457200"/>
            <a:ext cx="393991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133BA3E-21DD-40F5-A5DF-D381D1D976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3330" y="987449"/>
            <a:ext cx="6184255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B2522CB4-6F79-4D38-85BC-6128D891A2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1428" y="2057400"/>
            <a:ext cx="393991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095" indent="0">
              <a:buNone/>
              <a:defRPr sz="1400"/>
            </a:lvl2pPr>
            <a:lvl3pPr marL="912190" indent="0">
              <a:buNone/>
              <a:defRPr sz="1200"/>
            </a:lvl3pPr>
            <a:lvl4pPr marL="1368282" indent="0">
              <a:buNone/>
              <a:defRPr sz="1000"/>
            </a:lvl4pPr>
            <a:lvl5pPr marL="1824378" indent="0">
              <a:buNone/>
              <a:defRPr sz="1000"/>
            </a:lvl5pPr>
            <a:lvl6pPr marL="2280473" indent="0">
              <a:buNone/>
              <a:defRPr sz="1000"/>
            </a:lvl6pPr>
            <a:lvl7pPr marL="2736565" indent="0">
              <a:buNone/>
              <a:defRPr sz="1000"/>
            </a:lvl7pPr>
            <a:lvl8pPr marL="3192659" indent="0">
              <a:buNone/>
              <a:defRPr sz="1000"/>
            </a:lvl8pPr>
            <a:lvl9pPr marL="3648754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229D5A2-756E-401C-9A25-D4F8250CA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4D79-588C-414F-9935-D85D26666345}" type="datetimeFigureOut">
              <a:rPr lang="zh-CN" altLang="en-US" smtClean="0"/>
              <a:pPr/>
              <a:t>2024/10/5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BCD4C55-950E-4596-9F99-C9121EA1B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C88ED8D-C2DB-4BC4-B222-7DB569EAC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EC328-9116-4993-92C0-623125586BF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919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E47D98C-CD3C-4A2D-B422-6ADD500E2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428" y="457200"/>
            <a:ext cx="393991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6BA0243E-190C-49EB-9808-ABA0F2FEE7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93330" y="987449"/>
            <a:ext cx="6184255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095" indent="0">
              <a:buNone/>
              <a:defRPr sz="2800"/>
            </a:lvl2pPr>
            <a:lvl3pPr marL="912190" indent="0">
              <a:buNone/>
              <a:defRPr sz="2400"/>
            </a:lvl3pPr>
            <a:lvl4pPr marL="1368282" indent="0">
              <a:buNone/>
              <a:defRPr sz="2000"/>
            </a:lvl4pPr>
            <a:lvl5pPr marL="1824378" indent="0">
              <a:buNone/>
              <a:defRPr sz="2000"/>
            </a:lvl5pPr>
            <a:lvl6pPr marL="2280473" indent="0">
              <a:buNone/>
              <a:defRPr sz="2000"/>
            </a:lvl6pPr>
            <a:lvl7pPr marL="2736565" indent="0">
              <a:buNone/>
              <a:defRPr sz="2000"/>
            </a:lvl7pPr>
            <a:lvl8pPr marL="3192659" indent="0">
              <a:buNone/>
              <a:defRPr sz="2000"/>
            </a:lvl8pPr>
            <a:lvl9pPr marL="3648754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BBECED74-4A74-4648-9B3C-AF1CAFC3BA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1428" y="2057400"/>
            <a:ext cx="393991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095" indent="0">
              <a:buNone/>
              <a:defRPr sz="1400"/>
            </a:lvl2pPr>
            <a:lvl3pPr marL="912190" indent="0">
              <a:buNone/>
              <a:defRPr sz="1200"/>
            </a:lvl3pPr>
            <a:lvl4pPr marL="1368282" indent="0">
              <a:buNone/>
              <a:defRPr sz="1000"/>
            </a:lvl4pPr>
            <a:lvl5pPr marL="1824378" indent="0">
              <a:buNone/>
              <a:defRPr sz="1000"/>
            </a:lvl5pPr>
            <a:lvl6pPr marL="2280473" indent="0">
              <a:buNone/>
              <a:defRPr sz="1000"/>
            </a:lvl6pPr>
            <a:lvl7pPr marL="2736565" indent="0">
              <a:buNone/>
              <a:defRPr sz="1000"/>
            </a:lvl7pPr>
            <a:lvl8pPr marL="3192659" indent="0">
              <a:buNone/>
              <a:defRPr sz="1000"/>
            </a:lvl8pPr>
            <a:lvl9pPr marL="3648754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07C6952-040A-49B2-AEB4-AD5857E2FE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4D79-588C-414F-9935-D85D26666345}" type="datetimeFigureOut">
              <a:rPr lang="zh-CN" altLang="en-US" smtClean="0"/>
              <a:pPr/>
              <a:t>2024/10/5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79C13C0-E014-4E82-9FAA-FF0A6CFCE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57362E93-59B3-4A25-A2DB-56CC2D464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EC328-9116-4993-92C0-623125586BF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172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739DE870-3C7C-40BA-9ED1-D5AE6F8D8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47" y="365129"/>
            <a:ext cx="10536139" cy="1325563"/>
          </a:xfrm>
          <a:prstGeom prst="rect">
            <a:avLst/>
          </a:prstGeom>
        </p:spPr>
        <p:txBody>
          <a:bodyPr vert="horz" lIns="91220" tIns="45610" rIns="91220" bIns="4561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E63782D-C35F-436F-A21D-71DC02DB0C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847" y="1825625"/>
            <a:ext cx="10536139" cy="4351338"/>
          </a:xfrm>
          <a:prstGeom prst="rect">
            <a:avLst/>
          </a:prstGeom>
        </p:spPr>
        <p:txBody>
          <a:bodyPr vert="horz" lIns="91220" tIns="45610" rIns="91220" bIns="4561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5123461-1180-4642-9956-8BA44400F4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9837" y="6356384"/>
            <a:ext cx="2748558" cy="365125"/>
          </a:xfrm>
          <a:prstGeom prst="rect">
            <a:avLst/>
          </a:prstGeom>
        </p:spPr>
        <p:txBody>
          <a:bodyPr vert="horz" lIns="91220" tIns="45610" rIns="91220" bIns="456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pPr/>
              <a:t>2024/10/5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365F74C-E2F1-488A-8EC0-D2DEB0AE62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46488" y="6356384"/>
            <a:ext cx="4122837" cy="365125"/>
          </a:xfrm>
          <a:prstGeom prst="rect">
            <a:avLst/>
          </a:prstGeom>
        </p:spPr>
        <p:txBody>
          <a:bodyPr vert="horz" lIns="91220" tIns="45610" rIns="91220" bIns="456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D24C4A7-59B4-485C-96DA-465CA75354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27418" y="6356384"/>
            <a:ext cx="2748558" cy="365125"/>
          </a:xfrm>
          <a:prstGeom prst="rect">
            <a:avLst/>
          </a:prstGeom>
        </p:spPr>
        <p:txBody>
          <a:bodyPr vert="horz" lIns="91220" tIns="45610" rIns="91220" bIns="456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2810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219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49" indent="-228049" algn="l" defTabSz="91219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140" indent="-228049" algn="l" defTabSz="91219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0235" indent="-228049" algn="l" defTabSz="91219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332" indent="-228049" algn="l" defTabSz="91219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2423" indent="-228049" algn="l" defTabSz="91219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08519" indent="-228049" algn="l" defTabSz="91219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4613" indent="-228049" algn="l" defTabSz="91219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0707" indent="-228049" algn="l" defTabSz="91219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76802" indent="-228049" algn="l" defTabSz="91219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1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095" algn="l" defTabSz="9121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190" algn="l" defTabSz="9121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282" algn="l" defTabSz="9121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378" algn="l" defTabSz="9121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473" algn="l" defTabSz="9121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6565" algn="l" defTabSz="9121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2659" algn="l" defTabSz="9121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8754" algn="l" defTabSz="9121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0792" y="274639"/>
            <a:ext cx="10994232" cy="1143000"/>
          </a:xfrm>
          <a:prstGeom prst="rect">
            <a:avLst/>
          </a:prstGeom>
        </p:spPr>
        <p:txBody>
          <a:bodyPr vert="horz" lIns="121597" tIns="60796" rIns="121597" bIns="6079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0792" y="1600216"/>
            <a:ext cx="10994232" cy="4525963"/>
          </a:xfrm>
          <a:prstGeom prst="rect">
            <a:avLst/>
          </a:prstGeom>
        </p:spPr>
        <p:txBody>
          <a:bodyPr vert="horz" lIns="121597" tIns="60796" rIns="121597" bIns="6079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0791" y="6356384"/>
            <a:ext cx="2850356" cy="365125"/>
          </a:xfrm>
          <a:prstGeom prst="rect">
            <a:avLst/>
          </a:prstGeom>
        </p:spPr>
        <p:txBody>
          <a:bodyPr vert="horz" lIns="121597" tIns="60796" rIns="121597" bIns="60796" rtlCol="0" anchor="ctr"/>
          <a:lstStyle>
            <a:lvl1pPr algn="l" defTabSz="1215964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505D5D-3718-4532-998A-0CC8DCC187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05/10/2024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73737" y="6356384"/>
            <a:ext cx="3868341" cy="365125"/>
          </a:xfrm>
          <a:prstGeom prst="rect">
            <a:avLst/>
          </a:prstGeom>
        </p:spPr>
        <p:txBody>
          <a:bodyPr vert="horz" lIns="121597" tIns="60796" rIns="121597" bIns="60796" rtlCol="0" anchor="ctr"/>
          <a:lstStyle>
            <a:lvl1pPr algn="ctr" defTabSz="1215964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54666" y="6356384"/>
            <a:ext cx="2850356" cy="365125"/>
          </a:xfrm>
          <a:prstGeom prst="rect">
            <a:avLst/>
          </a:prstGeom>
        </p:spPr>
        <p:txBody>
          <a:bodyPr vert="horz" lIns="121597" tIns="60796" rIns="121597" bIns="60796" rtlCol="0" anchor="ctr"/>
          <a:lstStyle>
            <a:lvl1pPr algn="r" defTabSz="1215964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3EA310-C353-4189-8B6D-2D203C4343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502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ctr" defTabSz="1215964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5986" indent="-455986" algn="l" defTabSz="1215964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7971" indent="-379989" algn="l" defTabSz="1215964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19956" indent="-303988" algn="l" defTabSz="121596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27937" indent="-303988" algn="l" defTabSz="1215964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5919" indent="-303988" algn="l" defTabSz="1215964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3905" indent="-303988" algn="l" defTabSz="121596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1885" indent="-303988" algn="l" defTabSz="121596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59868" indent="-303988" algn="l" defTabSz="121596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67848" indent="-303988" algn="l" defTabSz="121596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596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7982" algn="l" defTabSz="121596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5964" algn="l" defTabSz="121596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3946" algn="l" defTabSz="121596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1931" algn="l" defTabSz="121596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39913" algn="l" defTabSz="121596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47893" algn="l" defTabSz="121596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55876" algn="l" defTabSz="121596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3860" algn="l" defTabSz="121596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9847" y="365129"/>
            <a:ext cx="10536139" cy="1325563"/>
          </a:xfrm>
          <a:prstGeom prst="rect">
            <a:avLst/>
          </a:prstGeom>
        </p:spPr>
        <p:txBody>
          <a:bodyPr vert="horz" lIns="91220" tIns="45610" rIns="91220" bIns="4561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47" y="1825625"/>
            <a:ext cx="10536139" cy="4351338"/>
          </a:xfrm>
          <a:prstGeom prst="rect">
            <a:avLst/>
          </a:prstGeom>
        </p:spPr>
        <p:txBody>
          <a:bodyPr vert="horz" lIns="91220" tIns="45610" rIns="91220" bIns="4561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9837" y="6356379"/>
            <a:ext cx="2748558" cy="365125"/>
          </a:xfrm>
          <a:prstGeom prst="rect">
            <a:avLst/>
          </a:prstGeom>
        </p:spPr>
        <p:txBody>
          <a:bodyPr vert="horz" lIns="91220" tIns="45610" rIns="91220" bIns="456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05/10/2024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46488" y="6356379"/>
            <a:ext cx="4122837" cy="365125"/>
          </a:xfrm>
          <a:prstGeom prst="rect">
            <a:avLst/>
          </a:prstGeom>
        </p:spPr>
        <p:txBody>
          <a:bodyPr vert="horz" lIns="91220" tIns="45610" rIns="91220" bIns="456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27418" y="6356379"/>
            <a:ext cx="2748558" cy="365125"/>
          </a:xfrm>
          <a:prstGeom prst="rect">
            <a:avLst/>
          </a:prstGeom>
        </p:spPr>
        <p:txBody>
          <a:bodyPr vert="horz" lIns="91220" tIns="45610" rIns="91220" bIns="456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696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219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49" indent="-228049" algn="l" defTabSz="91219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140" indent="-228049" algn="l" defTabSz="91219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0235" indent="-228049" algn="l" defTabSz="91219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332" indent="-228049" algn="l" defTabSz="91219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2423" indent="-228049" algn="l" defTabSz="91219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08519" indent="-228049" algn="l" defTabSz="91219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4613" indent="-228049" algn="l" defTabSz="91219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0707" indent="-228049" algn="l" defTabSz="91219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76802" indent="-228049" algn="l" defTabSz="91219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095" algn="l" defTabSz="9121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190" algn="l" defTabSz="9121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282" algn="l" defTabSz="9121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378" algn="l" defTabSz="9121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473" algn="l" defTabSz="9121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6565" algn="l" defTabSz="9121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2659" algn="l" defTabSz="9121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8754" algn="l" defTabSz="9121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9847" y="365144"/>
            <a:ext cx="10536139" cy="1325562"/>
          </a:xfrm>
          <a:prstGeom prst="rect">
            <a:avLst/>
          </a:prstGeom>
        </p:spPr>
        <p:txBody>
          <a:bodyPr vert="horz" lIns="91987" tIns="46004" rIns="91987" bIns="46004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47" y="1825625"/>
            <a:ext cx="10536139" cy="4351338"/>
          </a:xfrm>
          <a:prstGeom prst="rect">
            <a:avLst/>
          </a:prstGeom>
        </p:spPr>
        <p:txBody>
          <a:bodyPr vert="horz" lIns="91987" tIns="46004" rIns="91987" bIns="46004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9853" y="6356364"/>
            <a:ext cx="2748558" cy="365125"/>
          </a:xfrm>
          <a:prstGeom prst="rect">
            <a:avLst/>
          </a:prstGeom>
        </p:spPr>
        <p:txBody>
          <a:bodyPr vert="horz" lIns="91987" tIns="46004" rIns="91987" bIns="46004" rtlCol="0" anchor="ctr"/>
          <a:lstStyle>
            <a:lvl1pPr algn="l" defTabSz="907868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2024/10/5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46488" y="6356364"/>
            <a:ext cx="4122837" cy="365125"/>
          </a:xfrm>
          <a:prstGeom prst="rect">
            <a:avLst/>
          </a:prstGeom>
        </p:spPr>
        <p:txBody>
          <a:bodyPr vert="horz" lIns="91987" tIns="46004" rIns="91987" bIns="46004" rtlCol="0" anchor="ctr"/>
          <a:lstStyle>
            <a:lvl1pPr algn="ctr" defTabSz="907868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27422" y="6356364"/>
            <a:ext cx="2748558" cy="365125"/>
          </a:xfrm>
          <a:prstGeom prst="rect">
            <a:avLst/>
          </a:prstGeom>
        </p:spPr>
        <p:txBody>
          <a:bodyPr vert="horz" lIns="91987" tIns="46004" rIns="91987" bIns="46004" rtlCol="0" anchor="ctr"/>
          <a:lstStyle>
            <a:lvl1pPr algn="r" defTabSz="907868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104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801" r:id="rId12"/>
  </p:sldLayoutIdLst>
  <p:txStyles>
    <p:titleStyle>
      <a:lvl1pPr algn="l" defTabSz="90786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6970" indent="-226970" algn="l" defTabSz="90786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0902" indent="-226970" algn="l" defTabSz="90786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4832" indent="-226970" algn="l" defTabSz="90786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88775" indent="-226970" algn="l" defTabSz="90786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42715" indent="-226970" algn="l" defTabSz="90786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496641" indent="-226970" algn="l" defTabSz="90786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50572" indent="-226970" algn="l" defTabSz="90786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04508" indent="-226970" algn="l" defTabSz="90786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58444" indent="-226970" algn="l" defTabSz="90786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78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3945" algn="l" defTabSz="9078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7868" algn="l" defTabSz="9078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1804" algn="l" defTabSz="9078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5739" algn="l" defTabSz="9078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9666" algn="l" defTabSz="9078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3600" algn="l" defTabSz="9078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77544" algn="l" defTabSz="9078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1478" algn="l" defTabSz="90786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png"/><Relationship Id="rId4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2.gif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0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slide" Target="slide1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7.png"/><Relationship Id="rId5" Type="http://schemas.microsoft.com/office/2007/relationships/hdphoto" Target="../media/hdphoto2.wdp"/><Relationship Id="rId4" Type="http://schemas.openxmlformats.org/officeDocument/2006/relationships/image" Target="../media/image36.png"/><Relationship Id="rId9" Type="http://schemas.openxmlformats.org/officeDocument/2006/relationships/image" Target="../media/image39.gi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OINSET2">
            <a:extLst>
              <a:ext uri="{FF2B5EF4-FFF2-40B4-BE49-F238E27FC236}">
                <a16:creationId xmlns:a16="http://schemas.microsoft.com/office/drawing/2014/main" xmlns="" id="{3BF9CAE0-181A-4EA4-9F4F-A0625A159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"/>
            <a:ext cx="2664468" cy="272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OINSET2">
            <a:extLst>
              <a:ext uri="{FF2B5EF4-FFF2-40B4-BE49-F238E27FC236}">
                <a16:creationId xmlns:a16="http://schemas.microsoft.com/office/drawing/2014/main" xmlns="" id="{1BCD50A8-0CFA-4445-932C-76BEDE3A2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9865" y="0"/>
            <a:ext cx="2395948" cy="2957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sunflowers_wave_hb">
            <a:extLst>
              <a:ext uri="{FF2B5EF4-FFF2-40B4-BE49-F238E27FC236}">
                <a16:creationId xmlns:a16="http://schemas.microsoft.com/office/drawing/2014/main" xmlns="" id="{1D9C4A56-6194-47BD-BE58-36F5AE675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316" y="423509"/>
            <a:ext cx="4045974" cy="3297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xmlns="" id="{5C99470B-F3A9-4C48-B45E-84ABD3359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4657" y="4235245"/>
            <a:ext cx="2395948" cy="2822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94;p1">
            <a:extLst>
              <a:ext uri="{FF2B5EF4-FFF2-40B4-BE49-F238E27FC236}">
                <a16:creationId xmlns:a16="http://schemas.microsoft.com/office/drawing/2014/main" xmlns="" id="{C2280661-D9BF-440C-B8A2-DDD5BB60B9CF}"/>
              </a:ext>
            </a:extLst>
          </p:cNvPr>
          <p:cNvSpPr/>
          <p:nvPr/>
        </p:nvSpPr>
        <p:spPr>
          <a:xfrm>
            <a:off x="2963537" y="5741635"/>
            <a:ext cx="6035386" cy="632126"/>
          </a:xfrm>
          <a:prstGeom prst="rect">
            <a:avLst/>
          </a:prstGeom>
        </p:spPr>
        <p:txBody>
          <a:bodyPr lIns="91220" tIns="45610" rIns="91220" bIns="45610" numCol="1">
            <a:prstTxWarp prst="textPlain">
              <a:avLst/>
            </a:prstTxWarp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l"/>
            <a:r>
              <a:rPr b="0" i="1" dirty="0" err="1"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0000"/>
                </a:solidFill>
                <a:latin typeface="Times New Roman"/>
              </a:rPr>
              <a:t>Giáo</a:t>
            </a:r>
            <a:r>
              <a:rPr b="0" i="1" dirty="0"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0000"/>
                </a:solidFill>
                <a:latin typeface="Times New Roman"/>
              </a:rPr>
              <a:t> </a:t>
            </a:r>
            <a:r>
              <a:rPr b="0" i="1" dirty="0" err="1"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0000"/>
                </a:solidFill>
                <a:latin typeface="Times New Roman"/>
              </a:rPr>
              <a:t>viên</a:t>
            </a:r>
            <a:r>
              <a:rPr b="0" i="1" dirty="0"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0000"/>
                </a:solidFill>
                <a:latin typeface="Times New Roman"/>
              </a:rPr>
              <a:t> </a:t>
            </a:r>
            <a:r>
              <a:rPr b="0" i="1" dirty="0" err="1"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0000"/>
                </a:solidFill>
                <a:latin typeface="Times New Roman"/>
              </a:rPr>
              <a:t>thực</a:t>
            </a:r>
            <a:r>
              <a:rPr b="0" i="1" dirty="0"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0000"/>
                </a:solidFill>
                <a:latin typeface="Times New Roman"/>
              </a:rPr>
              <a:t> </a:t>
            </a:r>
            <a:r>
              <a:rPr b="0" i="1" dirty="0" err="1"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0000"/>
                </a:solidFill>
                <a:latin typeface="Times New Roman"/>
              </a:rPr>
              <a:t>hiện</a:t>
            </a:r>
            <a:r>
              <a:rPr b="0" i="1" dirty="0"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0000"/>
                </a:solidFill>
                <a:latin typeface="Times New Roman"/>
              </a:rPr>
              <a:t> : NGUYỄN THỊ </a:t>
            </a:r>
            <a:r>
              <a:rPr b="0" i="1">
                <a:ln w="9525" cap="flat" cmpd="sng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0000"/>
                </a:solidFill>
                <a:latin typeface="Times New Roman"/>
              </a:rPr>
              <a:t>THU HƯƠNG </a:t>
            </a:r>
            <a:endParaRPr b="0" i="1" dirty="0"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WordArt 10" descr="Narrow vertical">
            <a:extLst>
              <a:ext uri="{FF2B5EF4-FFF2-40B4-BE49-F238E27FC236}">
                <a16:creationId xmlns:a16="http://schemas.microsoft.com/office/drawing/2014/main" xmlns="" id="{AC2768C3-30A8-434F-8E6E-1F3AE9391C3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79523" y="423510"/>
            <a:ext cx="7905134" cy="7855253"/>
          </a:xfrm>
          <a:prstGeom prst="rect">
            <a:avLst/>
          </a:prstGeom>
        </p:spPr>
        <p:txBody>
          <a:bodyPr spcFirstLastPara="1" wrap="none" lIns="91220" tIns="45610" rIns="91220" bIns="45610" numCol="1" fromWordArt="1">
            <a:prstTxWarp prst="textButton">
              <a:avLst>
                <a:gd name="adj" fmla="val 10800004"/>
              </a:avLst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kern="10" dirty="0">
                <a:ln w="12700">
                  <a:solidFill>
                    <a:srgbClr val="CC3300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TẬP THỂ HỌC SINH  LỚP MỘT 1 CHÀO MỪNG QUÝ THẦY CÔ VỀ DỰ </a:t>
            </a:r>
            <a:r>
              <a:rPr lang="en-US" sz="3600" b="1" kern="10" dirty="0" err="1">
                <a:ln w="12700">
                  <a:solidFill>
                    <a:srgbClr val="CC3300"/>
                  </a:solidFill>
                  <a:round/>
                  <a:headEnd/>
                  <a:tailEnd/>
                </a:ln>
                <a:solidFill>
                  <a:srgbClr val="0000FF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GiỜ</a:t>
            </a:r>
            <a:endParaRPr lang="en-US" sz="3600" b="1" kern="10" dirty="0">
              <a:ln w="12700">
                <a:solidFill>
                  <a:srgbClr val="CC3300"/>
                </a:solidFill>
                <a:round/>
                <a:headEnd/>
                <a:tailEnd/>
              </a:ln>
              <a:solidFill>
                <a:srgbClr val="0000FF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5E704F5-839D-46C3-99A6-1908885E5D24}"/>
              </a:ext>
            </a:extLst>
          </p:cNvPr>
          <p:cNvSpPr txBox="1"/>
          <p:nvPr/>
        </p:nvSpPr>
        <p:spPr>
          <a:xfrm>
            <a:off x="2865718" y="4099641"/>
            <a:ext cx="5767004" cy="522998"/>
          </a:xfrm>
          <a:prstGeom prst="rect">
            <a:avLst/>
          </a:prstGeom>
          <a:noFill/>
        </p:spPr>
        <p:txBody>
          <a:bodyPr wrap="square" lIns="91220" tIns="45610" rIns="91220" bIns="45610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ĐẠO ĐỨC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905918" y="4572002"/>
            <a:ext cx="8626207" cy="522998"/>
          </a:xfrm>
          <a:prstGeom prst="rect">
            <a:avLst/>
          </a:prstGeom>
        </p:spPr>
        <p:txBody>
          <a:bodyPr wrap="square" lIns="91220" tIns="45610" rIns="91220" bIns="4561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 TẬP, SINH HOẠT ĐÚNG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 (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0">
            <a:extLst>
              <a:ext uri="{FF2B5EF4-FFF2-40B4-BE49-F238E27FC236}">
                <a16:creationId xmlns:a16="http://schemas.microsoft.com/office/drawing/2014/main" xmlns="" id="{5C99470B-F3A9-4C48-B45E-84ABD3359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312355"/>
            <a:ext cx="1873803" cy="237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19255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ED7D67E-6768-4B10-8F5C-883E1E25A9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3" t="21004" r="52917" b="61587"/>
          <a:stretch/>
        </p:blipFill>
        <p:spPr>
          <a:xfrm>
            <a:off x="113109" y="241832"/>
            <a:ext cx="11574860" cy="56268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75FC5A6-E5AF-4DFF-82B5-8A061C90E9AB}"/>
              </a:ext>
            </a:extLst>
          </p:cNvPr>
          <p:cNvSpPr txBox="1"/>
          <p:nvPr/>
        </p:nvSpPr>
        <p:spPr>
          <a:xfrm>
            <a:off x="867175" y="6035736"/>
            <a:ext cx="11197829" cy="628409"/>
          </a:xfrm>
          <a:prstGeom prst="rect">
            <a:avLst/>
          </a:prstGeom>
          <a:noFill/>
        </p:spPr>
        <p:txBody>
          <a:bodyPr wrap="square" lIns="43212" tIns="21606" rIns="43212" bIns="21606" rtlCol="0">
            <a:spAutoFit/>
          </a:bodyPr>
          <a:lstStyle/>
          <a:p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cậy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nhẹn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dọc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36CF7D28-9F3B-4558-A283-F045C102F3A3}"/>
              </a:ext>
            </a:extLst>
          </p:cNvPr>
          <p:cNvSpPr/>
          <p:nvPr/>
        </p:nvSpPr>
        <p:spPr>
          <a:xfrm>
            <a:off x="188516" y="6106939"/>
            <a:ext cx="552300" cy="4539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12" tIns="21606" rIns="43212" bIns="21606" rtlCol="0" anchor="ctr"/>
          <a:lstStyle/>
          <a:p>
            <a:pPr algn="ctr"/>
            <a:r>
              <a:rPr lang="en-US" sz="4200" dirty="0"/>
              <a:t>3</a:t>
            </a:r>
            <a:endParaRPr lang="vi-VN" sz="4200" dirty="0"/>
          </a:p>
        </p:txBody>
      </p:sp>
    </p:spTree>
    <p:extLst>
      <p:ext uri="{BB962C8B-B14F-4D97-AF65-F5344CB8AC3E}">
        <p14:creationId xmlns:p14="http://schemas.microsoft.com/office/powerpoint/2010/main" val="135121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ED7D67E-6768-4B10-8F5C-883E1E25A9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4" t="40394" r="53299" b="43883"/>
          <a:stretch/>
        </p:blipFill>
        <p:spPr>
          <a:xfrm>
            <a:off x="490142" y="254129"/>
            <a:ext cx="11197829" cy="57481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8143570-F6C1-4154-8617-C3A3A585AAB1}"/>
              </a:ext>
            </a:extLst>
          </p:cNvPr>
          <p:cNvSpPr txBox="1"/>
          <p:nvPr/>
        </p:nvSpPr>
        <p:spPr>
          <a:xfrm>
            <a:off x="867174" y="6035736"/>
            <a:ext cx="11197829" cy="628420"/>
          </a:xfrm>
          <a:prstGeom prst="rect">
            <a:avLst/>
          </a:prstGeom>
          <a:noFill/>
        </p:spPr>
        <p:txBody>
          <a:bodyPr wrap="square" lIns="43222" tIns="21611" rIns="43222" bIns="21611" rtlCol="0">
            <a:spAutoFit/>
          </a:bodyPr>
          <a:lstStyle/>
          <a:p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Nghe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cuống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cuồng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52256CE9-958B-4E3C-9961-5D076839C2B1}"/>
              </a:ext>
            </a:extLst>
          </p:cNvPr>
          <p:cNvSpPr/>
          <p:nvPr/>
        </p:nvSpPr>
        <p:spPr>
          <a:xfrm>
            <a:off x="188516" y="6106938"/>
            <a:ext cx="552300" cy="4539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22" tIns="21611" rIns="43222" bIns="21611" rtlCol="0" anchor="ctr"/>
          <a:lstStyle/>
          <a:p>
            <a:pPr algn="ctr"/>
            <a:r>
              <a:rPr lang="en-US" sz="4200" dirty="0"/>
              <a:t>4</a:t>
            </a:r>
            <a:endParaRPr lang="vi-VN" sz="4200" dirty="0"/>
          </a:p>
        </p:txBody>
      </p:sp>
    </p:spTree>
    <p:extLst>
      <p:ext uri="{BB962C8B-B14F-4D97-AF65-F5344CB8AC3E}">
        <p14:creationId xmlns:p14="http://schemas.microsoft.com/office/powerpoint/2010/main" val="1879656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ED7D67E-6768-4B10-8F5C-883E1E25A9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0" t="58333" r="53061" b="24044"/>
          <a:stretch/>
        </p:blipFill>
        <p:spPr>
          <a:xfrm>
            <a:off x="452439" y="354389"/>
            <a:ext cx="11424047" cy="56145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AEA431F-26EC-4341-BC7B-61CCA1655459}"/>
              </a:ext>
            </a:extLst>
          </p:cNvPr>
          <p:cNvSpPr txBox="1"/>
          <p:nvPr/>
        </p:nvSpPr>
        <p:spPr>
          <a:xfrm>
            <a:off x="1131095" y="5968898"/>
            <a:ext cx="11197829" cy="689985"/>
          </a:xfrm>
          <a:prstGeom prst="rect">
            <a:avLst/>
          </a:prstGeom>
          <a:noFill/>
        </p:spPr>
        <p:txBody>
          <a:bodyPr wrap="square" lIns="43232" tIns="21616" rIns="43232" bIns="21616" rtlCol="0">
            <a:spAutoFit/>
          </a:bodyPr>
          <a:lstStyle/>
          <a:p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muộn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BDDC3D8A-3729-4FFC-98F1-58C8CF448315}"/>
              </a:ext>
            </a:extLst>
          </p:cNvPr>
          <p:cNvSpPr/>
          <p:nvPr/>
        </p:nvSpPr>
        <p:spPr>
          <a:xfrm>
            <a:off x="188516" y="6106937"/>
            <a:ext cx="552300" cy="4539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32" tIns="21616" rIns="43232" bIns="21616" rtlCol="0" anchor="ctr"/>
          <a:lstStyle/>
          <a:p>
            <a:pPr algn="ctr"/>
            <a:r>
              <a:rPr lang="en-US" sz="4200" dirty="0"/>
              <a:t>5</a:t>
            </a:r>
            <a:endParaRPr lang="vi-VN" sz="4200" dirty="0"/>
          </a:p>
        </p:txBody>
      </p:sp>
    </p:spTree>
    <p:extLst>
      <p:ext uri="{BB962C8B-B14F-4D97-AF65-F5344CB8AC3E}">
        <p14:creationId xmlns:p14="http://schemas.microsoft.com/office/powerpoint/2010/main" val="530654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67D5333-6AB2-4F8F-9184-15BD386B1B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92" y="0"/>
            <a:ext cx="4807255" cy="21970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A3A6209-3664-43C2-B46A-E627A8FF9C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33" t="41852" r="30266" b="20438"/>
          <a:stretch/>
        </p:blipFill>
        <p:spPr>
          <a:xfrm>
            <a:off x="5552500" y="171383"/>
            <a:ext cx="5673688" cy="19548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ED7D67E-6768-4B10-8F5C-883E1E25A9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3" t="21004" r="52917" b="61587"/>
          <a:stretch/>
        </p:blipFill>
        <p:spPr>
          <a:xfrm>
            <a:off x="429657" y="2060153"/>
            <a:ext cx="4820264" cy="23432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ED7D67E-6768-4B10-8F5C-883E1E25A9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4" t="40394" r="53299" b="43883"/>
          <a:stretch/>
        </p:blipFill>
        <p:spPr>
          <a:xfrm>
            <a:off x="5453348" y="2060156"/>
            <a:ext cx="5640638" cy="2423709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xmlns="" id="{3B68C9FD-1B90-43D6-A12D-A864C340A7A4}"/>
              </a:ext>
            </a:extLst>
          </p:cNvPr>
          <p:cNvSpPr/>
          <p:nvPr/>
        </p:nvSpPr>
        <p:spPr>
          <a:xfrm>
            <a:off x="768280" y="1534941"/>
            <a:ext cx="829469" cy="4539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190" tIns="21596" rIns="43190" bIns="21596" rtlCol="0" anchor="ctr"/>
          <a:lstStyle/>
          <a:p>
            <a:pPr algn="ctr"/>
            <a:r>
              <a:rPr lang="en-US" sz="4200" dirty="0"/>
              <a:t>1</a:t>
            </a:r>
            <a:endParaRPr lang="vi-VN" sz="4200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3B68C9FD-1B90-43D6-A12D-A864C340A7A4}"/>
              </a:ext>
            </a:extLst>
          </p:cNvPr>
          <p:cNvSpPr/>
          <p:nvPr/>
        </p:nvSpPr>
        <p:spPr>
          <a:xfrm>
            <a:off x="768280" y="3892551"/>
            <a:ext cx="829469" cy="4539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190" tIns="21596" rIns="43190" bIns="21596" rtlCol="0" anchor="ctr"/>
          <a:lstStyle/>
          <a:p>
            <a:pPr algn="ctr"/>
            <a:r>
              <a:rPr lang="en-US" sz="4200" dirty="0" smtClean="0"/>
              <a:t>3</a:t>
            </a:r>
            <a:endParaRPr lang="vi-VN" sz="4200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3B68C9FD-1B90-43D6-A12D-A864C340A7A4}"/>
              </a:ext>
            </a:extLst>
          </p:cNvPr>
          <p:cNvSpPr/>
          <p:nvPr/>
        </p:nvSpPr>
        <p:spPr>
          <a:xfrm>
            <a:off x="10209735" y="1623076"/>
            <a:ext cx="829469" cy="4539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190" tIns="21596" rIns="43190" bIns="21596" rtlCol="0" anchor="ctr"/>
          <a:lstStyle/>
          <a:p>
            <a:pPr algn="ctr"/>
            <a:r>
              <a:rPr lang="en-US" sz="4200" dirty="0" smtClean="0"/>
              <a:t>2</a:t>
            </a:r>
            <a:endParaRPr lang="vi-VN" sz="4200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3B68C9FD-1B90-43D6-A12D-A864C340A7A4}"/>
              </a:ext>
            </a:extLst>
          </p:cNvPr>
          <p:cNvSpPr/>
          <p:nvPr/>
        </p:nvSpPr>
        <p:spPr>
          <a:xfrm>
            <a:off x="10165667" y="3969669"/>
            <a:ext cx="829469" cy="4539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190" tIns="21596" rIns="43190" bIns="21596" rtlCol="0" anchor="ctr"/>
          <a:lstStyle/>
          <a:p>
            <a:pPr algn="ctr"/>
            <a:r>
              <a:rPr lang="en-US" sz="4200" dirty="0" smtClean="0"/>
              <a:t>4</a:t>
            </a:r>
            <a:endParaRPr lang="vi-VN" sz="42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ED7D67E-6768-4B10-8F5C-883E1E25A9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0" t="58333" r="53061" b="24044"/>
          <a:stretch/>
        </p:blipFill>
        <p:spPr>
          <a:xfrm>
            <a:off x="2478795" y="4523148"/>
            <a:ext cx="6081311" cy="2334852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xmlns="" id="{3B68C9FD-1B90-43D6-A12D-A864C340A7A4}"/>
              </a:ext>
            </a:extLst>
          </p:cNvPr>
          <p:cNvSpPr/>
          <p:nvPr/>
        </p:nvSpPr>
        <p:spPr>
          <a:xfrm>
            <a:off x="2672361" y="6226290"/>
            <a:ext cx="829469" cy="4539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190" tIns="21596" rIns="43190" bIns="21596" rtlCol="0" anchor="ctr"/>
          <a:lstStyle/>
          <a:p>
            <a:pPr algn="ctr"/>
            <a:r>
              <a:rPr lang="en-US" sz="4200" dirty="0" smtClean="0"/>
              <a:t>5</a:t>
            </a:r>
            <a:endParaRPr lang="vi-VN" sz="4200" dirty="0"/>
          </a:p>
        </p:txBody>
      </p:sp>
    </p:spTree>
    <p:extLst>
      <p:ext uri="{BB962C8B-B14F-4D97-AF65-F5344CB8AC3E}">
        <p14:creationId xmlns:p14="http://schemas.microsoft.com/office/powerpoint/2010/main" val="2523919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ute Cartoon Kids Frame Royalty Free Cliparts, Vectors, And Stock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" y="0"/>
            <a:ext cx="122119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45828" y="1691175"/>
            <a:ext cx="9765110" cy="659217"/>
          </a:xfrm>
          <a:prstGeom prst="rect">
            <a:avLst/>
          </a:prstGeom>
          <a:noFill/>
        </p:spPr>
        <p:txBody>
          <a:bodyPr wrap="square" lIns="43242" tIns="21621" rIns="43242" bIns="21621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b)</a:t>
            </a:r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hỏi</a:t>
            </a:r>
            <a:endParaRPr lang="en-US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32185" y="2555914"/>
            <a:ext cx="7623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Rùa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06619" y="3468478"/>
            <a:ext cx="7623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96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xmlns="" id="{11DD0A1B-06E1-4D2B-A901-F22600866D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" y="0"/>
            <a:ext cx="2801946" cy="7315200"/>
          </a:xfrm>
          <a:prstGeom prst="rect">
            <a:avLst/>
          </a:prstGeom>
        </p:spPr>
      </p:pic>
      <p:pic>
        <p:nvPicPr>
          <p:cNvPr id="3" name="图片 1">
            <a:extLst>
              <a:ext uri="{FF2B5EF4-FFF2-40B4-BE49-F238E27FC236}">
                <a16:creationId xmlns:a16="http://schemas.microsoft.com/office/drawing/2014/main" xmlns="" id="{6D4779C6-D10B-4814-B5C7-56A9A18B8B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06" y="4069898"/>
            <a:ext cx="11887200" cy="3245302"/>
          </a:xfrm>
          <a:prstGeom prst="rect">
            <a:avLst/>
          </a:prstGeom>
        </p:spPr>
      </p:pic>
      <p:pic>
        <p:nvPicPr>
          <p:cNvPr id="4" name="图片 2">
            <a:extLst>
              <a:ext uri="{FF2B5EF4-FFF2-40B4-BE49-F238E27FC236}">
                <a16:creationId xmlns:a16="http://schemas.microsoft.com/office/drawing/2014/main" xmlns="" id="{0715E342-BB75-44FD-9B0E-B34D4426C2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988" y="830184"/>
            <a:ext cx="5907239" cy="62522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4B9BB6B-8604-41D1-979D-E9E103537A0D}"/>
              </a:ext>
            </a:extLst>
          </p:cNvPr>
          <p:cNvSpPr txBox="1"/>
          <p:nvPr/>
        </p:nvSpPr>
        <p:spPr>
          <a:xfrm>
            <a:off x="619057" y="245403"/>
            <a:ext cx="11135417" cy="584553"/>
          </a:xfrm>
          <a:prstGeom prst="rect">
            <a:avLst/>
          </a:prstGeom>
          <a:noFill/>
        </p:spPr>
        <p:txBody>
          <a:bodyPr wrap="square" lIns="91220" tIns="45610" rIns="91220" bIns="45610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27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0004DCA-A9C9-4703-94FC-1DD33424C619}"/>
              </a:ext>
            </a:extLst>
          </p:cNvPr>
          <p:cNvSpPr txBox="1"/>
          <p:nvPr/>
        </p:nvSpPr>
        <p:spPr>
          <a:xfrm>
            <a:off x="3076920" y="989303"/>
            <a:ext cx="5767004" cy="584553"/>
          </a:xfrm>
          <a:prstGeom prst="rect">
            <a:avLst/>
          </a:prstGeom>
          <a:noFill/>
        </p:spPr>
        <p:txBody>
          <a:bodyPr wrap="square" lIns="91220" tIns="45610" rIns="91220" bIns="45610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48CE6F7-A14F-4B88-BECF-A28E4C43C603}"/>
              </a:ext>
            </a:extLst>
          </p:cNvPr>
          <p:cNvSpPr txBox="1"/>
          <p:nvPr/>
        </p:nvSpPr>
        <p:spPr>
          <a:xfrm>
            <a:off x="1401025" y="1733203"/>
            <a:ext cx="8259097" cy="1076996"/>
          </a:xfrm>
          <a:prstGeom prst="rect">
            <a:avLst/>
          </a:prstGeom>
          <a:noFill/>
        </p:spPr>
        <p:txBody>
          <a:bodyPr wrap="square" lIns="91220" tIns="45610" rIns="91220" bIns="45610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BÀI : HỌC TẬP, SINH HOẠT ĐÚNG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TIẾT 1)</a:t>
            </a:r>
          </a:p>
        </p:txBody>
      </p:sp>
    </p:spTree>
    <p:extLst>
      <p:ext uri="{BB962C8B-B14F-4D97-AF65-F5344CB8AC3E}">
        <p14:creationId xmlns:p14="http://schemas.microsoft.com/office/powerpoint/2010/main" val="2186941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469" y="287549"/>
            <a:ext cx="10594578" cy="598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359188" y="3783235"/>
            <a:ext cx="6816735" cy="1490214"/>
          </a:xfrm>
          <a:prstGeom prst="rect">
            <a:avLst/>
          </a:prstGeom>
          <a:noFill/>
        </p:spPr>
        <p:txBody>
          <a:bodyPr wrap="none" lIns="43242" tIns="21621" rIns="43242" bIns="21621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400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62779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ute Cartoon Kids Frame Royalty Free Cliparts, Vectors, And Stock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608" y="-769820"/>
            <a:ext cx="122119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864386" y="4"/>
            <a:ext cx="5960125" cy="2475099"/>
          </a:xfrm>
          <a:prstGeom prst="rect">
            <a:avLst/>
          </a:prstGeom>
          <a:noFill/>
        </p:spPr>
        <p:txBody>
          <a:bodyPr wrap="square" lIns="43242" tIns="21621" rIns="43242" bIns="21621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9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Thảo </a:t>
            </a:r>
            <a:r>
              <a:rPr lang="en-US" sz="79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79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79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79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EDB5FA5-8EAF-432F-A4BD-72F74EFCCFB5}"/>
              </a:ext>
            </a:extLst>
          </p:cNvPr>
          <p:cNvSpPr txBox="1"/>
          <p:nvPr/>
        </p:nvSpPr>
        <p:spPr>
          <a:xfrm>
            <a:off x="1619481" y="760164"/>
            <a:ext cx="9573656" cy="2505877"/>
          </a:xfrm>
          <a:prstGeom prst="rect">
            <a:avLst/>
          </a:prstGeom>
          <a:noFill/>
        </p:spPr>
        <p:txBody>
          <a:bodyPr wrap="square" lIns="43242" tIns="21621" rIns="43242" bIns="21621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Bạn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trong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mỗi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tranh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đang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làm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gì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?</a:t>
            </a:r>
            <a:endParaRPr lang="vi-VN" sz="4000" dirty="0">
              <a:solidFill>
                <a:srgbClr val="0070C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algn="just">
              <a:lnSpc>
                <a:spcPct val="200000"/>
              </a:lnSpc>
            </a:pP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Việc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bạn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làm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vào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lúc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đó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phù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hợp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không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?</a:t>
            </a:r>
            <a:endParaRPr lang="vi-VN" sz="4000" dirty="0">
              <a:solidFill>
                <a:srgbClr val="00206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5409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50DBF07-2D1B-4685-9B3C-DF0E400159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44" t="50975" r="34936" b="32457"/>
          <a:stretch/>
        </p:blipFill>
        <p:spPr>
          <a:xfrm>
            <a:off x="5240735" y="187289"/>
            <a:ext cx="6188869" cy="29611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EBBF59F-70A7-489B-B110-1FA05F3D17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00" t="51051" r="22917" b="33334"/>
          <a:stretch/>
        </p:blipFill>
        <p:spPr>
          <a:xfrm>
            <a:off x="1" y="3161642"/>
            <a:ext cx="5738653" cy="32417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830D5A4-C202-441B-BB76-F74805F1A7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67" t="67937" r="25868" b="14028"/>
          <a:stretch/>
        </p:blipFill>
        <p:spPr>
          <a:xfrm>
            <a:off x="6258719" y="3061383"/>
            <a:ext cx="5957094" cy="33443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4C84526-5EED-4B3A-AB06-1879D41489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63" t="29360" r="24039" b="50487"/>
          <a:stretch/>
        </p:blipFill>
        <p:spPr>
          <a:xfrm>
            <a:off x="75406" y="66839"/>
            <a:ext cx="5240735" cy="29604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4C84526-5EED-4B3A-AB06-1879D41489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63" t="29360" r="24039" b="50487"/>
          <a:stretch/>
        </p:blipFill>
        <p:spPr>
          <a:xfrm>
            <a:off x="150812" y="133679"/>
            <a:ext cx="5240735" cy="2960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916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4C84526-5EED-4B3A-AB06-1879D41489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63" t="29360" r="24039" b="50487"/>
          <a:stretch/>
        </p:blipFill>
        <p:spPr>
          <a:xfrm>
            <a:off x="150812" y="133679"/>
            <a:ext cx="5240735" cy="29604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50DBF07-2D1B-4685-9B3C-DF0E400159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44" t="50975" r="34936" b="32457"/>
          <a:stretch/>
        </p:blipFill>
        <p:spPr>
          <a:xfrm>
            <a:off x="5240735" y="187289"/>
            <a:ext cx="6188869" cy="29611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EBBF59F-70A7-489B-B110-1FA05F3D17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00" t="51051" r="22917" b="33334"/>
          <a:stretch/>
        </p:blipFill>
        <p:spPr>
          <a:xfrm>
            <a:off x="1" y="3161642"/>
            <a:ext cx="5738653" cy="32417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830D5A4-C202-441B-BB76-F74805F1A7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67" t="67937" r="25868" b="14028"/>
          <a:stretch/>
        </p:blipFill>
        <p:spPr>
          <a:xfrm>
            <a:off x="6258719" y="3061383"/>
            <a:ext cx="5957094" cy="33443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FB8C4F8-5D14-4AAA-8247-494855AD75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18"/>
          <a:stretch/>
        </p:blipFill>
        <p:spPr>
          <a:xfrm>
            <a:off x="1" y="9"/>
            <a:ext cx="12215812" cy="6958361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3" name="文本框 9">
            <a:extLst>
              <a:ext uri="{FF2B5EF4-FFF2-40B4-BE49-F238E27FC236}">
                <a16:creationId xmlns:a16="http://schemas.microsoft.com/office/drawing/2014/main" xmlns="" id="{73111E27-94E2-49C4-A67F-E32F485686C3}"/>
              </a:ext>
            </a:extLst>
          </p:cNvPr>
          <p:cNvSpPr txBox="1"/>
          <p:nvPr/>
        </p:nvSpPr>
        <p:spPr>
          <a:xfrm>
            <a:off x="2684207" y="2239510"/>
            <a:ext cx="6318290" cy="830775"/>
          </a:xfrm>
          <a:prstGeom prst="rect">
            <a:avLst/>
          </a:prstGeom>
          <a:noFill/>
        </p:spPr>
        <p:txBody>
          <a:bodyPr wrap="square" lIns="91220" tIns="45610" rIns="91220" bIns="45610" rtlCol="0">
            <a:spAutoFit/>
          </a:bodyPr>
          <a:lstStyle/>
          <a:p>
            <a:pPr algn="ctr">
              <a:defRPr/>
            </a:pPr>
            <a:r>
              <a:rPr lang="en-US" altLang="zh-C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KIỂM TRA BÀI CŨ</a:t>
            </a:r>
          </a:p>
        </p:txBody>
      </p:sp>
    </p:spTree>
    <p:extLst>
      <p:ext uri="{BB962C8B-B14F-4D97-AF65-F5344CB8AC3E}">
        <p14:creationId xmlns:p14="http://schemas.microsoft.com/office/powerpoint/2010/main" val="335407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143BE39-1A15-47BF-B594-3BE7806EC6B6}"/>
              </a:ext>
            </a:extLst>
          </p:cNvPr>
          <p:cNvSpPr txBox="1"/>
          <p:nvPr/>
        </p:nvSpPr>
        <p:spPr>
          <a:xfrm>
            <a:off x="132203" y="4219461"/>
            <a:ext cx="10612983" cy="1323217"/>
          </a:xfrm>
          <a:prstGeom prst="rect">
            <a:avLst/>
          </a:prstGeom>
          <a:noFill/>
        </p:spPr>
        <p:txBody>
          <a:bodyPr wrap="square" lIns="91220" tIns="45610" rIns="91220" bIns="45610" rtlCol="0">
            <a:spAutoFit/>
          </a:bodyPr>
          <a:lstStyle/>
          <a:p>
            <a:pPr algn="ctr"/>
            <a:r>
              <a:rPr lang="vi-VN" sz="4000" dirty="0">
                <a:latin typeface="+mj-lt"/>
              </a:rPr>
              <a:t>Những việc làm </a:t>
            </a:r>
            <a:r>
              <a:rPr lang="vi-VN" sz="4000" dirty="0" smtClean="0">
                <a:latin typeface="+mj-lt"/>
              </a:rPr>
              <a:t>đó</a:t>
            </a:r>
            <a:r>
              <a:rPr lang="en-US" sz="4000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giúp</a:t>
            </a:r>
            <a:r>
              <a:rPr lang="en-US" sz="4000" b="1" dirty="0" smtClean="0">
                <a:latin typeface="+mj-lt"/>
              </a:rPr>
              <a:t>  </a:t>
            </a:r>
            <a:r>
              <a:rPr lang="en-US" sz="4000" b="1" dirty="0" err="1" smtClean="0">
                <a:latin typeface="+mj-lt"/>
              </a:rPr>
              <a:t>em</a:t>
            </a:r>
            <a:r>
              <a:rPr lang="en-US" sz="4000" b="1" dirty="0" smtClean="0">
                <a:latin typeface="+mj-lt"/>
              </a:rPr>
              <a:t>  </a:t>
            </a:r>
            <a:r>
              <a:rPr lang="en-US" sz="4000" b="1" dirty="0" err="1" smtClean="0">
                <a:latin typeface="+mj-lt"/>
              </a:rPr>
              <a:t>học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tập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tốt</a:t>
            </a:r>
            <a:r>
              <a:rPr lang="en-US" sz="4000" b="1" dirty="0" smtClean="0">
                <a:latin typeface="+mj-lt"/>
              </a:rPr>
              <a:t>, </a:t>
            </a:r>
            <a:r>
              <a:rPr lang="en-US" sz="4000" b="1" dirty="0" err="1" smtClean="0">
                <a:latin typeface="+mj-lt"/>
              </a:rPr>
              <a:t>có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sức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khỏe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và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được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mọi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người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yêu</a:t>
            </a:r>
            <a:r>
              <a:rPr lang="en-US" sz="4000" b="1" dirty="0" smtClean="0">
                <a:latin typeface="+mj-lt"/>
              </a:rPr>
              <a:t> </a:t>
            </a:r>
            <a:r>
              <a:rPr lang="en-US" sz="4000" b="1" dirty="0" err="1" smtClean="0">
                <a:latin typeface="+mj-lt"/>
              </a:rPr>
              <a:t>mến</a:t>
            </a:r>
            <a:r>
              <a:rPr lang="en-US" sz="4000" b="1" dirty="0" smtClean="0">
                <a:latin typeface="+mj-lt"/>
              </a:rPr>
              <a:t>.</a:t>
            </a:r>
            <a:endParaRPr lang="en-US" sz="4000" b="1" dirty="0">
              <a:latin typeface="VNI-Avo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1409FD9-AC83-4991-A6FD-4B8715F52E51}"/>
              </a:ext>
            </a:extLst>
          </p:cNvPr>
          <p:cNvSpPr txBox="1"/>
          <p:nvPr/>
        </p:nvSpPr>
        <p:spPr>
          <a:xfrm>
            <a:off x="463452" y="1514372"/>
            <a:ext cx="11558159" cy="2369657"/>
          </a:xfrm>
          <a:prstGeom prst="rect">
            <a:avLst/>
          </a:prstGeom>
          <a:noFill/>
        </p:spPr>
        <p:txBody>
          <a:bodyPr wrap="square" lIns="91220" tIns="45610" rIns="91220" bIns="45610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D0BE665-3ABE-4945-9C39-CCC78164055C}"/>
              </a:ext>
            </a:extLst>
          </p:cNvPr>
          <p:cNvSpPr txBox="1"/>
          <p:nvPr/>
        </p:nvSpPr>
        <p:spPr>
          <a:xfrm>
            <a:off x="160638" y="2545491"/>
            <a:ext cx="11524233" cy="1323217"/>
          </a:xfrm>
          <a:prstGeom prst="rect">
            <a:avLst/>
          </a:prstGeom>
          <a:noFill/>
        </p:spPr>
        <p:txBody>
          <a:bodyPr wrap="square" lIns="91220" tIns="45610" rIns="91220" bIns="45610" rtlCol="0">
            <a:spAutoFit/>
          </a:bodyPr>
          <a:lstStyle/>
          <a:p>
            <a:pPr algn="ctr"/>
            <a:endParaRPr lang="en-US" sz="4000" b="1" dirty="0" smtClean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122350BE-7AEA-4E01-816E-1AA6EE025B7C}"/>
              </a:ext>
            </a:extLst>
          </p:cNvPr>
          <p:cNvSpPr/>
          <p:nvPr/>
        </p:nvSpPr>
        <p:spPr>
          <a:xfrm>
            <a:off x="209321" y="0"/>
            <a:ext cx="10807547" cy="1274771"/>
          </a:xfrm>
          <a:prstGeom prst="rect">
            <a:avLst/>
          </a:prstGeom>
          <a:noFill/>
        </p:spPr>
        <p:txBody>
          <a:bodyPr wrap="square" lIns="43242" tIns="21621" rIns="43242" bIns="21621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735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500"/>
          <a:stretch/>
        </p:blipFill>
        <p:spPr>
          <a:xfrm>
            <a:off x="1535906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49713" y="2644170"/>
            <a:ext cx="5906382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11"/>
            <a:r>
              <a:rPr lang="en-US" sz="96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THÖ GIAÕN</a:t>
            </a:r>
          </a:p>
        </p:txBody>
      </p:sp>
      <p:pic>
        <p:nvPicPr>
          <p:cNvPr id="4" name="Picture 2" descr="在走动的火车 852x480 | Pics, Animation, Travel">
            <a:extLst>
              <a:ext uri="{FF2B5EF4-FFF2-40B4-BE49-F238E27FC236}">
                <a16:creationId xmlns:a16="http://schemas.microsoft.com/office/drawing/2014/main" xmlns="" id="{5F8FD425-CB84-4EF7-B35B-D3D58319EBF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96" y="3005172"/>
            <a:ext cx="7608231" cy="572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2146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7 -4.07407E-6 L 4.16667E-7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Nhạc thiếu nhi vui nhộn cho bé- Tập thể dục buổi sáng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5946" y="-13239"/>
            <a:ext cx="12419244" cy="6871239"/>
          </a:xfrm>
        </p:spPr>
      </p:pic>
    </p:spTree>
    <p:extLst>
      <p:ext uri="{BB962C8B-B14F-4D97-AF65-F5344CB8AC3E}">
        <p14:creationId xmlns:p14="http://schemas.microsoft.com/office/powerpoint/2010/main" val="609345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ác mẫu hình nền đẹp chủ đề giáo dục cho slide ảnh 10 | Giáo dục, Hình nền,  Hình ảnh">
            <a:extLst>
              <a:ext uri="{FF2B5EF4-FFF2-40B4-BE49-F238E27FC236}">
                <a16:creationId xmlns:a16="http://schemas.microsoft.com/office/drawing/2014/main" xmlns="" id="{AD594D80-966C-4409-8F70-17ECA43E37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" b="3101"/>
          <a:stretch/>
        </p:blipFill>
        <p:spPr bwMode="auto">
          <a:xfrm>
            <a:off x="0" y="0"/>
            <a:ext cx="122158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9B085F8-8B69-4F00-A531-78369B92CD41}"/>
              </a:ext>
            </a:extLst>
          </p:cNvPr>
          <p:cNvSpPr txBox="1"/>
          <p:nvPr/>
        </p:nvSpPr>
        <p:spPr>
          <a:xfrm>
            <a:off x="1093391" y="889103"/>
            <a:ext cx="9840516" cy="874661"/>
          </a:xfrm>
          <a:prstGeom prst="rect">
            <a:avLst/>
          </a:prstGeom>
          <a:noFill/>
        </p:spPr>
        <p:txBody>
          <a:bodyPr wrap="square" lIns="43242" tIns="21621" rIns="43242" bIns="21621" rtlCol="0">
            <a:spAutoFit/>
          </a:bodyPr>
          <a:lstStyle/>
          <a:p>
            <a:r>
              <a:rPr lang="en-US" sz="5400" dirty="0"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sz="5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Điều</a:t>
            </a:r>
            <a:r>
              <a:rPr lang="en-US" sz="54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gì</a:t>
            </a:r>
            <a:r>
              <a:rPr lang="en-US" sz="54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xảy</a:t>
            </a:r>
            <a:r>
              <a:rPr lang="en-US" sz="5400" dirty="0">
                <a:latin typeface="Times New Roman" panose="02020603050405020304" pitchFamily="18" charset="0"/>
                <a:ea typeface="SimSun" panose="02010600030101010101" pitchFamily="2" charset="-122"/>
              </a:rPr>
              <a:t> ra </a:t>
            </a:r>
            <a:r>
              <a:rPr lang="en-US" sz="5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trong</a:t>
            </a:r>
            <a:r>
              <a:rPr lang="en-US" sz="54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mỗi</a:t>
            </a:r>
            <a:r>
              <a:rPr lang="en-US" sz="54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tranh</a:t>
            </a:r>
            <a:r>
              <a:rPr lang="en-US" sz="5400" dirty="0">
                <a:latin typeface="Times New Roman" panose="02020603050405020304" pitchFamily="18" charset="0"/>
                <a:ea typeface="SimSun" panose="02010600030101010101" pitchFamily="2" charset="-122"/>
              </a:rPr>
              <a:t>?</a:t>
            </a:r>
            <a:endParaRPr lang="vi-VN" sz="54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8" name="Picture 7" descr="Các mẫu hình nền đẹp chủ đề giáo dục cho slide ảnh 10 | Giáo dục, Hình nền,  Hình ảnh">
            <a:extLst>
              <a:ext uri="{FF2B5EF4-FFF2-40B4-BE49-F238E27FC236}">
                <a16:creationId xmlns:a16="http://schemas.microsoft.com/office/drawing/2014/main" xmlns="" id="{85DF74DE-C246-4E97-B29D-70A9F11C34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" b="3101"/>
          <a:stretch/>
        </p:blipFill>
        <p:spPr bwMode="auto">
          <a:xfrm>
            <a:off x="0" y="0"/>
            <a:ext cx="122158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48B2EB4-9711-4B87-A774-322DC387A0BC}"/>
              </a:ext>
            </a:extLst>
          </p:cNvPr>
          <p:cNvSpPr txBox="1"/>
          <p:nvPr/>
        </p:nvSpPr>
        <p:spPr>
          <a:xfrm>
            <a:off x="992393" y="1490412"/>
            <a:ext cx="9840516" cy="874661"/>
          </a:xfrm>
          <a:prstGeom prst="rect">
            <a:avLst/>
          </a:prstGeom>
          <a:noFill/>
        </p:spPr>
        <p:txBody>
          <a:bodyPr wrap="square" lIns="43242" tIns="21621" rIns="43242" bIns="21621" rtlCol="0">
            <a:spAutoFit/>
          </a:bodyPr>
          <a:lstStyle/>
          <a:p>
            <a:r>
              <a:rPr lang="en-US" sz="5400" dirty="0"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sz="5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Điều</a:t>
            </a:r>
            <a:r>
              <a:rPr lang="en-US" sz="54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gì</a:t>
            </a:r>
            <a:r>
              <a:rPr lang="en-US" sz="54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xảy</a:t>
            </a:r>
            <a:r>
              <a:rPr lang="en-US" sz="5400" dirty="0">
                <a:latin typeface="Times New Roman" panose="02020603050405020304" pitchFamily="18" charset="0"/>
                <a:ea typeface="SimSun" panose="02010600030101010101" pitchFamily="2" charset="-122"/>
              </a:rPr>
              <a:t> ra </a:t>
            </a:r>
            <a:r>
              <a:rPr lang="en-US" sz="5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trong</a:t>
            </a:r>
            <a:r>
              <a:rPr lang="en-US" sz="54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mỗi</a:t>
            </a:r>
            <a:r>
              <a:rPr lang="en-US" sz="54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tranh</a:t>
            </a:r>
            <a:r>
              <a:rPr lang="en-US" sz="5400" dirty="0">
                <a:latin typeface="Times New Roman" panose="02020603050405020304" pitchFamily="18" charset="0"/>
                <a:ea typeface="SimSun" panose="02010600030101010101" pitchFamily="2" charset="-122"/>
              </a:rPr>
              <a:t>?</a:t>
            </a:r>
            <a:endParaRPr lang="vi-VN" sz="54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DBAE26D-E747-4984-950B-3AB206F3D155}"/>
              </a:ext>
            </a:extLst>
          </p:cNvPr>
          <p:cNvSpPr txBox="1"/>
          <p:nvPr/>
        </p:nvSpPr>
        <p:spPr>
          <a:xfrm>
            <a:off x="231354" y="2467778"/>
            <a:ext cx="11358391" cy="874661"/>
          </a:xfrm>
          <a:prstGeom prst="rect">
            <a:avLst/>
          </a:prstGeom>
          <a:noFill/>
        </p:spPr>
        <p:txBody>
          <a:bodyPr wrap="square" lIns="43242" tIns="21621" rIns="43242" bIns="21621" rtlCol="0">
            <a:spAutoFit/>
          </a:bodyPr>
          <a:lstStyle/>
          <a:p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48EA2BF-07D1-46E6-BF4C-75F47E3D71AF}"/>
              </a:ext>
            </a:extLst>
          </p:cNvPr>
          <p:cNvSpPr/>
          <p:nvPr/>
        </p:nvSpPr>
        <p:spPr>
          <a:xfrm>
            <a:off x="2016087" y="418642"/>
            <a:ext cx="7497199" cy="1015441"/>
          </a:xfrm>
          <a:prstGeom prst="rect">
            <a:avLst/>
          </a:prstGeom>
        </p:spPr>
        <p:txBody>
          <a:bodyPr wrap="square" lIns="91220" tIns="45610" rIns="91220" bIns="45610">
            <a:spAutoFit/>
          </a:bodyPr>
          <a:lstStyle/>
          <a:p>
            <a:pPr algn="ctr"/>
            <a:r>
              <a:rPr lang="en-US" sz="6000" b="1" kern="10" dirty="0" err="1" smtClean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Thảo</a:t>
            </a:r>
            <a:r>
              <a:rPr lang="en-US" sz="6000" b="1" kern="10" dirty="0" smtClean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6000" b="1" kern="10" dirty="0" err="1" smtClean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luận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813240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467A5B9-A321-4643-9270-2742F7AF5B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21334" r="67083" b="59629"/>
          <a:stretch/>
        </p:blipFill>
        <p:spPr>
          <a:xfrm>
            <a:off x="678656" y="254129"/>
            <a:ext cx="5580063" cy="27404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5F03326-016B-44E8-B664-046BC2A7D0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87" t="21329" r="52787" b="60318"/>
          <a:stretch/>
        </p:blipFill>
        <p:spPr>
          <a:xfrm>
            <a:off x="6786563" y="0"/>
            <a:ext cx="4826000" cy="30596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F750BCC-ACFD-4290-A8EC-BF1AA28E57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 t="40741" r="53526" b="38305"/>
          <a:stretch/>
        </p:blipFill>
        <p:spPr>
          <a:xfrm>
            <a:off x="2790032" y="3128223"/>
            <a:ext cx="6673453" cy="34378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467A5B9-A321-4643-9270-2742F7AF5B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21334" r="67083" b="59629"/>
          <a:stretch/>
        </p:blipFill>
        <p:spPr>
          <a:xfrm>
            <a:off x="678656" y="254129"/>
            <a:ext cx="5580063" cy="27404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5F03326-016B-44E8-B664-046BC2A7D0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87" t="21329" r="52787" b="60318"/>
          <a:stretch/>
        </p:blipFill>
        <p:spPr>
          <a:xfrm>
            <a:off x="6786563" y="0"/>
            <a:ext cx="4826000" cy="30596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F750BCC-ACFD-4290-A8EC-BF1AA28E57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 t="40741" r="53526" b="38305"/>
          <a:stretch/>
        </p:blipFill>
        <p:spPr>
          <a:xfrm>
            <a:off x="2790032" y="3128223"/>
            <a:ext cx="6673453" cy="34378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999+ Hình nền Powerpoint đẹp, đơn giản nhưng ấn tượng">
            <a:extLst>
              <a:ext uri="{FF2B5EF4-FFF2-40B4-BE49-F238E27FC236}">
                <a16:creationId xmlns:a16="http://schemas.microsoft.com/office/drawing/2014/main" xmlns="" id="{F1D43B4A-BB9D-43CA-B52B-E8C1DD873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5813" cy="6474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F5BBAD9-84BA-4F4D-B869-C1742ECB9C45}"/>
              </a:ext>
            </a:extLst>
          </p:cNvPr>
          <p:cNvSpPr txBox="1"/>
          <p:nvPr/>
        </p:nvSpPr>
        <p:spPr>
          <a:xfrm>
            <a:off x="377031" y="1089621"/>
            <a:ext cx="11499454" cy="4198648"/>
          </a:xfrm>
          <a:prstGeom prst="rect">
            <a:avLst/>
          </a:prstGeom>
          <a:noFill/>
        </p:spPr>
        <p:txBody>
          <a:bodyPr wrap="square" lIns="43242" tIns="21621" rIns="43242" bIns="21621" rtlCol="0">
            <a:spAutoFit/>
          </a:bodyPr>
          <a:lstStyle/>
          <a:p>
            <a:pPr algn="just"/>
            <a:r>
              <a:rPr lang="vi-VN" sz="5400" dirty="0"/>
              <a:t>Học tập và sinh hoạt không đúng giờ ảnh hưởng đến sức khỏe và kết quả học tập của bản thân, làm phiền người khác; làm giảm sự tôn trọng của người khác đối với mình.</a:t>
            </a:r>
            <a:endParaRPr lang="vi-VN" sz="40500" dirty="0"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26384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Phim Hoạt Hình Dễ Thương Trẻ Em Ngày Thiết Kế Nền, Hoạt Hình, Màu Sắc, Ly  Hình nền Vector để tải xuống miễn phí">
            <a:extLst>
              <a:ext uri="{FF2B5EF4-FFF2-40B4-BE49-F238E27FC236}">
                <a16:creationId xmlns:a16="http://schemas.microsoft.com/office/drawing/2014/main" xmlns="" id="{8A8B4D10-E3DE-4E11-B8F4-C38E1205C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5813" cy="647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22350BE-7AEA-4E01-816E-1AA6EE025B7C}"/>
              </a:ext>
            </a:extLst>
          </p:cNvPr>
          <p:cNvSpPr/>
          <p:nvPr/>
        </p:nvSpPr>
        <p:spPr>
          <a:xfrm>
            <a:off x="2526110" y="655165"/>
            <a:ext cx="8068469" cy="3690817"/>
          </a:xfrm>
          <a:prstGeom prst="rect">
            <a:avLst/>
          </a:prstGeom>
          <a:noFill/>
        </p:spPr>
        <p:txBody>
          <a:bodyPr wrap="square" lIns="43242" tIns="21621" rIns="43242" bIns="21621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9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79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9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79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9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79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9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79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9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79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9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79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9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79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9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79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23967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ải hình ảnh pp trang 35b04e9e35b99e tại kho hình nền, ảnh đẹp khoanh24.com">
            <a:extLst>
              <a:ext uri="{FF2B5EF4-FFF2-40B4-BE49-F238E27FC236}">
                <a16:creationId xmlns:a16="http://schemas.microsoft.com/office/drawing/2014/main" xmlns="" id="{FE210A45-A89B-410E-87E4-252833806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58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ED0F0F3-C7B2-45B7-BC44-CC7433BB7363}"/>
              </a:ext>
            </a:extLst>
          </p:cNvPr>
          <p:cNvSpPr txBox="1"/>
          <p:nvPr/>
        </p:nvSpPr>
        <p:spPr>
          <a:xfrm>
            <a:off x="2903141" y="187290"/>
            <a:ext cx="8973344" cy="6045307"/>
          </a:xfrm>
          <a:prstGeom prst="rect">
            <a:avLst/>
          </a:prstGeom>
          <a:noFill/>
        </p:spPr>
        <p:txBody>
          <a:bodyPr wrap="square" lIns="43242" tIns="21621" rIns="43242" bIns="21621" rtlCol="0">
            <a:spAutoFit/>
          </a:bodyPr>
          <a:lstStyle/>
          <a:p>
            <a:pPr algn="just"/>
            <a:r>
              <a:rPr lang="vi-VN" sz="65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</a:rPr>
              <a:t>Để thực hiện đúng giờ trong học tập và sinh hoạt, em có thể: nhờ người lớn nhắc nhở; sử dụng </a:t>
            </a:r>
            <a:r>
              <a:rPr lang="nl-NL" sz="65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chuông đồng hồ báo thức</a:t>
            </a:r>
            <a:r>
              <a:rPr lang="vi-VN" sz="65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;</a:t>
            </a:r>
            <a:r>
              <a:rPr lang="nl-NL" sz="65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làm phiếu nhắc việc.</a:t>
            </a:r>
            <a:endParaRPr lang="vi-VN" sz="11300" dirty="0"/>
          </a:p>
        </p:txBody>
      </p:sp>
    </p:spTree>
    <p:extLst>
      <p:ext uri="{BB962C8B-B14F-4D97-AF65-F5344CB8AC3E}">
        <p14:creationId xmlns:p14="http://schemas.microsoft.com/office/powerpoint/2010/main" val="1787863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6">
            <a:extLst>
              <a:ext uri="{FF2B5EF4-FFF2-40B4-BE49-F238E27FC236}">
                <a16:creationId xmlns:a16="http://schemas.microsoft.com/office/drawing/2014/main" xmlns="" id="{5252385D-A449-A7CE-D7B3-69FBDDC6F0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4699" y="5451785"/>
            <a:ext cx="4965896" cy="762000"/>
          </a:xfrm>
          <a:prstGeom prst="rect">
            <a:avLst/>
          </a:prstGeom>
          <a:solidFill>
            <a:srgbClr val="FFB7B7"/>
          </a:solidFill>
          <a:ln w="25400">
            <a:solidFill>
              <a:srgbClr val="E6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92" name="Rectangle 7">
            <a:extLst>
              <a:ext uri="{FF2B5EF4-FFF2-40B4-BE49-F238E27FC236}">
                <a16:creationId xmlns:a16="http://schemas.microsoft.com/office/drawing/2014/main" xmlns="" id="{CECADF5C-FA1A-C41E-A08E-3F9FA1CD04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5048" y="4741242"/>
            <a:ext cx="3549643" cy="685800"/>
          </a:xfrm>
          <a:prstGeom prst="rect">
            <a:avLst/>
          </a:prstGeom>
          <a:solidFill>
            <a:srgbClr val="FFB7B7"/>
          </a:solidFill>
          <a:ln w="25400">
            <a:solidFill>
              <a:srgbClr val="E6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94" name="Rectangle 9">
            <a:extLst>
              <a:ext uri="{FF2B5EF4-FFF2-40B4-BE49-F238E27FC236}">
                <a16:creationId xmlns:a16="http://schemas.microsoft.com/office/drawing/2014/main" xmlns="" id="{213E5D1B-784B-3AD3-4982-BAA09A83B8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8920" y="4106899"/>
            <a:ext cx="2001898" cy="609600"/>
          </a:xfrm>
          <a:prstGeom prst="rect">
            <a:avLst/>
          </a:prstGeom>
          <a:solidFill>
            <a:srgbClr val="FFB7B7"/>
          </a:solidFill>
          <a:ln w="25400">
            <a:solidFill>
              <a:srgbClr val="E6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95" name="Rectangle 10">
            <a:extLst>
              <a:ext uri="{FF2B5EF4-FFF2-40B4-BE49-F238E27FC236}">
                <a16:creationId xmlns:a16="http://schemas.microsoft.com/office/drawing/2014/main" xmlns="" id="{260A5CCC-2415-C196-1E95-6E1A08BDA7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6772" y="6208092"/>
            <a:ext cx="7165631" cy="762001"/>
          </a:xfrm>
          <a:prstGeom prst="rect">
            <a:avLst/>
          </a:prstGeom>
          <a:solidFill>
            <a:srgbClr val="FFB7B7"/>
          </a:solidFill>
          <a:ln w="25400">
            <a:solidFill>
              <a:srgbClr val="E6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568" name="Picture 40" descr="chu tiu">
            <a:extLst>
              <a:ext uri="{FF2B5EF4-FFF2-40B4-BE49-F238E27FC236}">
                <a16:creationId xmlns:a16="http://schemas.microsoft.com/office/drawing/2014/main" xmlns="" id="{D7CFF3B3-801B-1AA4-04BE-7B63FF35B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154" y="5332412"/>
            <a:ext cx="833438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65" name="Picture 37" descr="tiu">
            <a:extLst>
              <a:ext uri="{FF2B5EF4-FFF2-40B4-BE49-F238E27FC236}">
                <a16:creationId xmlns:a16="http://schemas.microsoft.com/office/drawing/2014/main" xmlns="" id="{3FF81280-E443-47FD-C7BC-A27A232D6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2403" y="5333999"/>
            <a:ext cx="822325" cy="158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7">
            <a:extLst>
              <a:ext uri="{FF2B5EF4-FFF2-40B4-BE49-F238E27FC236}">
                <a16:creationId xmlns:a16="http://schemas.microsoft.com/office/drawing/2014/main" xmlns="" id="{05ED5A90-8475-24D4-0410-A2DC0D8CF4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7706" y="1295400"/>
            <a:ext cx="1447800" cy="838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3399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b="1"/>
              <a:t>Đội B</a:t>
            </a:r>
            <a:endParaRPr lang="en-US" altLang="en-US" b="1">
              <a:cs typeface="Arial" panose="020B0604020202020204" pitchFamily="34" charset="0"/>
            </a:endParaRPr>
          </a:p>
        </p:txBody>
      </p:sp>
      <p:sp>
        <p:nvSpPr>
          <p:cNvPr id="3" name="Oval 6">
            <a:extLst>
              <a:ext uri="{FF2B5EF4-FFF2-40B4-BE49-F238E27FC236}">
                <a16:creationId xmlns:a16="http://schemas.microsoft.com/office/drawing/2014/main" xmlns="" id="{2F9CDC10-2C6F-37D1-FCDF-3D12610FA3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2706" y="1295400"/>
            <a:ext cx="1447800" cy="8382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00FF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b="1"/>
              <a:t>Đội A</a:t>
            </a:r>
            <a:endParaRPr lang="en-US" altLang="en-US" b="1">
              <a:cs typeface="Arial" panose="020B0604020202020204" pitchFamily="34" charset="0"/>
            </a:endParaRPr>
          </a:p>
        </p:txBody>
      </p:sp>
      <p:pic>
        <p:nvPicPr>
          <p:cNvPr id="22566" name="Picture 38" descr="VongNoel">
            <a:extLst>
              <a:ext uri="{FF2B5EF4-FFF2-40B4-BE49-F238E27FC236}">
                <a16:creationId xmlns:a16="http://schemas.microsoft.com/office/drawing/2014/main" xmlns="" id="{6217060F-665F-D6DD-33C9-ACEDF59FC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904" y="2441680"/>
            <a:ext cx="57626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69" name="Picture 41" descr="VongNoel">
            <a:extLst>
              <a:ext uri="{FF2B5EF4-FFF2-40B4-BE49-F238E27FC236}">
                <a16:creationId xmlns:a16="http://schemas.microsoft.com/office/drawing/2014/main" xmlns="" id="{C69733BE-E277-9A08-92EB-583B4FDF3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722" y="2434598"/>
            <a:ext cx="542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2" name="AutoShape 52">
            <a:extLst>
              <a:ext uri="{FF2B5EF4-FFF2-40B4-BE49-F238E27FC236}">
                <a16:creationId xmlns:a16="http://schemas.microsoft.com/office/drawing/2014/main" xmlns="" id="{95401973-2AAE-2B87-C409-70BF756987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9915" y="146348"/>
            <a:ext cx="8915400" cy="844550"/>
          </a:xfrm>
          <a:prstGeom prst="bevel">
            <a:avLst>
              <a:gd name="adj" fmla="val 12500"/>
            </a:avLst>
          </a:prstGeom>
          <a:solidFill>
            <a:srgbClr val="FFFF99"/>
          </a:solidFill>
          <a:ln w="38100">
            <a:solidFill>
              <a:srgbClr val="CC66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2400" b="1">
                <a:solidFill>
                  <a:srgbClr val="0000FF"/>
                </a:solidFill>
                <a:latin typeface="VNI-Souvir" pitchFamily="2" charset="0"/>
              </a:rPr>
              <a:t>TROØ CHÔI: </a:t>
            </a:r>
            <a:r>
              <a:rPr lang="en-US" altLang="en-US" b="1">
                <a:solidFill>
                  <a:srgbClr val="FF0000"/>
                </a:solidFill>
                <a:latin typeface="Arial" panose="020B0604020202020204" pitchFamily="34" charset="0"/>
              </a:rPr>
              <a:t>AI LÀ NHÀ THÔNG THÁI ?</a:t>
            </a:r>
            <a:endParaRPr lang="en-US" altLang="en-US" b="1">
              <a:solidFill>
                <a:srgbClr val="FF0000"/>
              </a:solidFill>
              <a:latin typeface="VNI-Souvir" pitchFamily="2" charset="0"/>
              <a:cs typeface="Arial" panose="020B0604020202020204" pitchFamily="34" charset="0"/>
            </a:endParaRPr>
          </a:p>
        </p:txBody>
      </p:sp>
      <p:sp>
        <p:nvSpPr>
          <p:cNvPr id="4" name="AutoShape 7">
            <a:extLst>
              <a:ext uri="{FF2B5EF4-FFF2-40B4-BE49-F238E27FC236}">
                <a16:creationId xmlns:a16="http://schemas.microsoft.com/office/drawing/2014/main" xmlns="" id="{3023F823-485E-5529-A144-5B74D6F8C0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3227" y="183403"/>
            <a:ext cx="9082088" cy="6858000"/>
          </a:xfrm>
          <a:prstGeom prst="roundRect">
            <a:avLst>
              <a:gd name="adj" fmla="val 8912"/>
            </a:avLst>
          </a:prstGeom>
          <a:noFill/>
          <a:ln w="142875" cmpd="tri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altLang="en-US" sz="6000">
              <a:latin typeface="VNI-Helve-Condense" pitchFamily="2" charset="0"/>
              <a:cs typeface="Arial" panose="020B0604020202020204" pitchFamily="34" charset="0"/>
            </a:endParaRPr>
          </a:p>
        </p:txBody>
      </p:sp>
      <p:pic>
        <p:nvPicPr>
          <p:cNvPr id="12304" name="Picture 19" descr="daisy_button_yellow_hb">
            <a:hlinkClick r:id="rId7" action="ppaction://hlinksldjump"/>
            <a:extLst>
              <a:ext uri="{FF2B5EF4-FFF2-40B4-BE49-F238E27FC236}">
                <a16:creationId xmlns:a16="http://schemas.microsoft.com/office/drawing/2014/main" xmlns="" id="{E470FC34-2726-B91F-0F14-6A1ADD1FB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4506" y="6088750"/>
            <a:ext cx="1295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12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500"/>
                                        <p:tgtEl>
                                          <p:spTgt spid="22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6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500"/>
                                        <p:tgtEl>
                                          <p:spTgt spid="22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25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69266E-7 2.96296E-6 L 6.69266E-7 -0.05232 C 6.69266E-7 -0.07616 0.02183 -0.1044 0.03977 -0.1044 L 0.07953 -0.1044 " pathEditMode="relative" rAng="0" ptsTypes="AAAA">
                                      <p:cBhvr>
                                        <p:cTn id="40" dur="2000" fill="hold"/>
                                        <p:tgtEl>
                                          <p:spTgt spid="22568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3977" y="-5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953 -0.1044 L 0.07953 -0.15996 C 0.07953 -0.18496 0.10019 -0.21551 0.11696 -0.21551 L 0.15452 -0.21551 " pathEditMode="relative" rAng="0" ptsTypes="AAAA">
                                      <p:cBhvr>
                                        <p:cTn id="44" dur="2000" fill="hold"/>
                                        <p:tgtEl>
                                          <p:spTgt spid="22568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3743" y="-5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452 -0.21551 L 0.15452 -0.26551 C 0.15452 -0.28843 0.17505 -0.31528 0.19207 -0.31528 L 0.2295 -0.31528 " pathEditMode="relative" rAng="0" ptsTypes="AAAA">
                                      <p:cBhvr>
                                        <p:cTn id="48" dur="2000" fill="hold"/>
                                        <p:tgtEl>
                                          <p:spTgt spid="22568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3743" y="-5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95 -0.31528 L 0.2295 -0.35973 C 0.2295 -0.3801 0.24977 -0.40417 0.26706 -0.40417 L 0.30448 -0.40417 " pathEditMode="relative" rAng="0" ptsTypes="AAAA">
                                      <p:cBhvr>
                                        <p:cTn id="52" dur="2000" fill="hold"/>
                                        <p:tgtEl>
                                          <p:spTgt spid="22568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3743" y="-44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448 -0.40417 L 0.30448 -0.44861 C 0.30448 -0.46898 0.32709 -0.49306 0.3462 -0.49306 L 0.38778 -0.49306 " pathEditMode="relative" rAng="0" ptsTypes="AAAA">
                                      <p:cBhvr>
                                        <p:cTn id="56" dur="2000" fill="hold"/>
                                        <p:tgtEl>
                                          <p:spTgt spid="22568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4159" y="-44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6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25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 nodeType="clickPar">
                      <p:stCondLst>
                        <p:cond delay="0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9 0.00277 L -0.00299 -0.04861 C -0.00299 -0.07223 -0.02444 -0.10185 -0.04172 -0.10185 L -0.08071 -0.10185 " pathEditMode="relative" rAng="10800000" ptsTypes="AAAA">
                                      <p:cBhvr>
                                        <p:cTn id="61" dur="2000" fill="hold"/>
                                        <p:tgtEl>
                                          <p:spTgt spid="2256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3886" y="-5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058 -0.09398 L -0.08058 -0.15417 C -0.08058 -0.18172 -0.10124 -0.21598 -0.11826 -0.21598 L -0.15608 -0.21598 " pathEditMode="relative" rAng="10800000" ptsTypes="AAAA">
                                      <p:cBhvr>
                                        <p:cTn id="65" dur="2000" fill="hold"/>
                                        <p:tgtEl>
                                          <p:spTgt spid="2256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3769" y="-608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569 -0.21829 L -0.15569 -0.26783 C -0.15569 -0.29028 -0.18051 -0.31806 -0.20078 -0.31806 L -0.24588 -0.31806 " pathEditMode="relative" rAng="10800000" ptsTypes="AAAA">
                                      <p:cBhvr>
                                        <p:cTn id="69" dur="2000" fill="hold"/>
                                        <p:tgtEl>
                                          <p:spTgt spid="2256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4509" y="-497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458 -0.31574 L -0.24458 -0.35973 C -0.24458 -0.3794 -0.26043 -0.40371 -0.27382 -0.40394 L -0.30293 -0.40394 " pathEditMode="relative" rAng="10800000" ptsTypes="AAAA">
                                      <p:cBhvr>
                                        <p:cTn id="73" dur="2000" fill="hold"/>
                                        <p:tgtEl>
                                          <p:spTgt spid="2256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2911" y="-43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566 -0.40533 L -0.30566 -0.44977 C -0.30566 -0.46968 -0.32827 -0.49422 -0.34737 -0.49398 L -0.38896 -0.49422 " pathEditMode="relative" rAng="10800000" ptsTypes="AAAA">
                                      <p:cBhvr>
                                        <p:cTn id="77" dur="2000" fill="hold"/>
                                        <p:tgtEl>
                                          <p:spTgt spid="2256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4159" y="-44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6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 nodeType="clickPar">
                      <p:stCondLst>
                        <p:cond delay="0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225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225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 nodeType="clickPar">
                      <p:stCondLst>
                        <p:cond delay="0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25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25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2291" grpId="0" animBg="1"/>
      <p:bldP spid="12292" grpId="0" animBg="1"/>
      <p:bldP spid="12294" grpId="0" animBg="1"/>
      <p:bldP spid="12295" grpId="0" animBg="1"/>
      <p:bldP spid="2" grpId="0" animBg="1"/>
      <p:bldP spid="3" grpId="0" animBg="1"/>
      <p:bldP spid="1230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ết quả hình ảnh cho boneca palito escola | Школьные проекты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469" y="287558"/>
            <a:ext cx="10594578" cy="598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112918" y="3783236"/>
            <a:ext cx="7287832" cy="1490123"/>
          </a:xfrm>
          <a:prstGeom prst="rect">
            <a:avLst/>
          </a:prstGeom>
          <a:noFill/>
        </p:spPr>
        <p:txBody>
          <a:bodyPr wrap="none" lIns="43150" tIns="21576" rIns="43150" bIns="21576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400" b="1" dirty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59853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No hay ninguna descripción de la foto disponible.">
            <a:extLst>
              <a:ext uri="{FF2B5EF4-FFF2-40B4-BE49-F238E27FC236}">
                <a16:creationId xmlns:a16="http://schemas.microsoft.com/office/drawing/2014/main" xmlns="" id="{0B5D8414-B3E2-4CF7-A165-02B3692E4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84" y="1136"/>
            <a:ext cx="12215812" cy="695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48EA2BF-07D1-46E6-BF4C-75F47E3D71AF}"/>
              </a:ext>
            </a:extLst>
          </p:cNvPr>
          <p:cNvSpPr/>
          <p:nvPr/>
        </p:nvSpPr>
        <p:spPr>
          <a:xfrm>
            <a:off x="3974133" y="2646864"/>
            <a:ext cx="5539153" cy="830775"/>
          </a:xfrm>
          <a:prstGeom prst="rect">
            <a:avLst/>
          </a:prstGeom>
        </p:spPr>
        <p:txBody>
          <a:bodyPr wrap="square" lIns="91220" tIns="45610" rIns="91220" bIns="45610">
            <a:spAutoFit/>
          </a:bodyPr>
          <a:lstStyle/>
          <a:p>
            <a:pPr algn="ctr"/>
            <a:r>
              <a:rPr lang="en-US" sz="4800" b="1" kern="10" dirty="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CỦNG CỐ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08641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组合 131"/>
          <p:cNvGrpSpPr/>
          <p:nvPr/>
        </p:nvGrpSpPr>
        <p:grpSpPr>
          <a:xfrm rot="1294943" flipH="1">
            <a:off x="9153127" y="496101"/>
            <a:ext cx="461078" cy="440494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33" name="心形 13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5301"/>
              <a:endParaRPr lang="zh-CN" altLang="en-US" sz="1700" dirty="0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34" name="心形 13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5301"/>
              <a:endParaRPr lang="zh-CN" altLang="en-US" sz="1700" dirty="0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35" name="心形 134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5301"/>
              <a:endParaRPr lang="zh-CN" altLang="en-US" sz="1700" dirty="0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36" name="心形 135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5301"/>
              <a:endParaRPr lang="zh-CN" altLang="en-US" sz="1700" dirty="0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37" name="心形 136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5301"/>
              <a:endParaRPr lang="zh-CN" altLang="en-US" sz="1700" dirty="0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138" name="组合 137"/>
          <p:cNvGrpSpPr/>
          <p:nvPr/>
        </p:nvGrpSpPr>
        <p:grpSpPr>
          <a:xfrm rot="288855" flipH="1">
            <a:off x="7226503" y="541285"/>
            <a:ext cx="457572" cy="437144"/>
            <a:chOff x="3425492" y="836712"/>
            <a:chExt cx="850149" cy="812194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39" name="心形 13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5301"/>
              <a:endParaRPr lang="zh-CN" altLang="en-US" sz="1700" dirty="0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40" name="心形 13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5301"/>
              <a:endParaRPr lang="zh-CN" altLang="en-US" sz="1700" dirty="0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41" name="心形 14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5301"/>
              <a:endParaRPr lang="zh-CN" altLang="en-US" sz="1700" dirty="0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42" name="心形 14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5301"/>
              <a:endParaRPr lang="zh-CN" altLang="en-US" sz="1700" dirty="0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43" name="心形 14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5301"/>
              <a:endParaRPr lang="zh-CN" altLang="en-US" sz="1700" dirty="0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186" name="组合 185"/>
          <p:cNvGrpSpPr/>
          <p:nvPr/>
        </p:nvGrpSpPr>
        <p:grpSpPr>
          <a:xfrm rot="616736" flipH="1">
            <a:off x="9794673" y="569912"/>
            <a:ext cx="352590" cy="336849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87" name="心形 18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5301"/>
              <a:endParaRPr lang="zh-CN" altLang="en-US" sz="1700" dirty="0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88" name="心形 18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5301"/>
              <a:endParaRPr lang="zh-CN" altLang="en-US" sz="1700" dirty="0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89" name="心形 18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5301"/>
              <a:endParaRPr lang="zh-CN" altLang="en-US" sz="1700" dirty="0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90" name="心形 18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5301"/>
              <a:endParaRPr lang="zh-CN" altLang="en-US" sz="1700" dirty="0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91" name="心形 19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5301"/>
              <a:endParaRPr lang="zh-CN" altLang="en-US" sz="1700" dirty="0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258" name="组合 257"/>
          <p:cNvGrpSpPr/>
          <p:nvPr/>
        </p:nvGrpSpPr>
        <p:grpSpPr>
          <a:xfrm rot="616736" flipH="1">
            <a:off x="9860562" y="1408336"/>
            <a:ext cx="352590" cy="336849"/>
            <a:chOff x="3425492" y="836712"/>
            <a:chExt cx="850149" cy="8121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259" name="心形 25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5301"/>
              <a:endParaRPr lang="zh-CN" altLang="en-US" sz="1700" dirty="0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60" name="心形 25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5301"/>
              <a:endParaRPr lang="zh-CN" altLang="en-US" sz="1700" dirty="0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61" name="心形 26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5301"/>
              <a:endParaRPr lang="zh-CN" altLang="en-US" sz="1700" dirty="0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62" name="心形 26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5301"/>
              <a:endParaRPr lang="zh-CN" altLang="en-US" sz="1700" dirty="0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63" name="心形 26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5301"/>
              <a:endParaRPr lang="zh-CN" altLang="en-US" sz="1700" dirty="0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270" name="组合 269"/>
          <p:cNvGrpSpPr/>
          <p:nvPr/>
        </p:nvGrpSpPr>
        <p:grpSpPr>
          <a:xfrm rot="616736" flipH="1">
            <a:off x="6782046" y="1033780"/>
            <a:ext cx="352590" cy="336849"/>
            <a:chOff x="3425492" y="836712"/>
            <a:chExt cx="850149" cy="8121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271" name="心形 27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5301"/>
              <a:endParaRPr lang="zh-CN" altLang="en-US" sz="1700" dirty="0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2" name="心形 27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5301"/>
              <a:endParaRPr lang="zh-CN" altLang="en-US" sz="1700" dirty="0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3" name="心形 27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5301"/>
              <a:endParaRPr lang="zh-CN" altLang="en-US" sz="1700" dirty="0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4" name="心形 27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5301"/>
              <a:endParaRPr lang="zh-CN" altLang="en-US" sz="1700" dirty="0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5" name="心形 27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5301"/>
              <a:endParaRPr lang="zh-CN" altLang="en-US" sz="1700" dirty="0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282" name="组合 281"/>
          <p:cNvGrpSpPr/>
          <p:nvPr/>
        </p:nvGrpSpPr>
        <p:grpSpPr>
          <a:xfrm rot="616736" flipH="1">
            <a:off x="7362521" y="1300953"/>
            <a:ext cx="645087" cy="616287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83" name="心形 28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5301"/>
              <a:endParaRPr lang="zh-CN" altLang="en-US" sz="1700" dirty="0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4" name="心形 28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5301"/>
              <a:endParaRPr lang="zh-CN" altLang="en-US" sz="1700" dirty="0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5" name="心形 284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5301"/>
              <a:endParaRPr lang="zh-CN" altLang="en-US" sz="1700" dirty="0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6" name="心形 285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5301"/>
              <a:endParaRPr lang="zh-CN" altLang="en-US" sz="1700" dirty="0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7" name="心形 286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5301"/>
              <a:endParaRPr lang="zh-CN" altLang="en-US" sz="1700" dirty="0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276" name="组合 275"/>
          <p:cNvGrpSpPr/>
          <p:nvPr/>
        </p:nvGrpSpPr>
        <p:grpSpPr>
          <a:xfrm rot="616736" flipH="1">
            <a:off x="9455394" y="1915752"/>
            <a:ext cx="352590" cy="336849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77" name="心形 27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5301"/>
              <a:endParaRPr lang="zh-CN" altLang="en-US" sz="1700" dirty="0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8" name="心形 27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5301"/>
              <a:endParaRPr lang="zh-CN" altLang="en-US" sz="1700" dirty="0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9" name="心形 27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5301"/>
              <a:endParaRPr lang="zh-CN" altLang="en-US" sz="1700" dirty="0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0" name="心形 27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5301"/>
              <a:endParaRPr lang="zh-CN" altLang="en-US" sz="1700" dirty="0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1" name="心形 28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5301"/>
              <a:endParaRPr lang="zh-CN" altLang="en-US" sz="1700" dirty="0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pic>
        <p:nvPicPr>
          <p:cNvPr id="295" name="图片 29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47" y="339648"/>
            <a:ext cx="4003655" cy="1990257"/>
          </a:xfrm>
          <a:prstGeom prst="rect">
            <a:avLst/>
          </a:prstGeom>
          <a:noFill/>
        </p:spPr>
      </p:pic>
      <p:sp>
        <p:nvSpPr>
          <p:cNvPr id="298" name="云形 297"/>
          <p:cNvSpPr/>
          <p:nvPr/>
        </p:nvSpPr>
        <p:spPr>
          <a:xfrm>
            <a:off x="10164629" y="415238"/>
            <a:ext cx="1378367" cy="930895"/>
          </a:xfrm>
          <a:prstGeom prst="cloud">
            <a:avLst/>
          </a:prstGeom>
          <a:solidFill>
            <a:srgbClr val="FFFFFF"/>
          </a:solidFill>
          <a:ln w="12700" cap="flat" cmpd="sng" algn="ctr">
            <a:solidFill>
              <a:srgbClr val="569A05"/>
            </a:solidFill>
            <a:prstDash val="solid"/>
            <a:miter lim="800000"/>
          </a:ln>
          <a:effectLst/>
        </p:spPr>
        <p:txBody>
          <a:bodyPr lIns="82548" tIns="41361" rIns="82548" bIns="41361" rtlCol="0" anchor="ctr"/>
          <a:lstStyle/>
          <a:p>
            <a:pPr algn="ctr" defTabSz="825301">
              <a:defRPr/>
            </a:pPr>
            <a:endParaRPr lang="zh-CN" altLang="en-US" sz="1700" kern="0" dirty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grpSp>
        <p:nvGrpSpPr>
          <p:cNvPr id="320" name="组合 319"/>
          <p:cNvGrpSpPr/>
          <p:nvPr/>
        </p:nvGrpSpPr>
        <p:grpSpPr>
          <a:xfrm rot="20591276" flipH="1">
            <a:off x="1989738" y="561067"/>
            <a:ext cx="547282" cy="522850"/>
            <a:chOff x="3425492" y="836712"/>
            <a:chExt cx="850149" cy="8121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321" name="心形 32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5301"/>
              <a:endParaRPr lang="zh-CN" altLang="en-US" sz="1700" dirty="0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2" name="心形 32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5301"/>
              <a:endParaRPr lang="zh-CN" altLang="en-US" sz="1700" dirty="0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3" name="心形 32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5301"/>
              <a:endParaRPr lang="zh-CN" altLang="en-US" sz="1700" dirty="0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4" name="心形 32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5301"/>
              <a:endParaRPr lang="zh-CN" altLang="en-US" sz="1700" dirty="0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5" name="心形 32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5301"/>
              <a:endParaRPr lang="zh-CN" altLang="en-US" sz="1700" dirty="0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326" name="组合 325"/>
          <p:cNvGrpSpPr/>
          <p:nvPr/>
        </p:nvGrpSpPr>
        <p:grpSpPr>
          <a:xfrm rot="616736" flipH="1">
            <a:off x="3551863" y="465787"/>
            <a:ext cx="352590" cy="336849"/>
            <a:chOff x="3425492" y="836712"/>
            <a:chExt cx="850149" cy="812194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327" name="心形 32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5301"/>
              <a:endParaRPr lang="zh-CN" altLang="en-US" sz="1700" dirty="0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8" name="心形 32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5301"/>
              <a:endParaRPr lang="zh-CN" altLang="en-US" sz="1700" dirty="0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9" name="心形 32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5301"/>
              <a:endParaRPr lang="zh-CN" altLang="en-US" sz="1700" dirty="0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30" name="心形 32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5301"/>
              <a:endParaRPr lang="zh-CN" altLang="en-US" sz="1700" dirty="0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31" name="心形 33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5301"/>
              <a:endParaRPr lang="zh-CN" altLang="en-US" sz="1700" dirty="0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pic>
        <p:nvPicPr>
          <p:cNvPr id="289" name="图片 28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027" y="3288575"/>
            <a:ext cx="6761513" cy="3867584"/>
          </a:xfrm>
          <a:prstGeom prst="rect">
            <a:avLst/>
          </a:prstGeom>
        </p:spPr>
      </p:pic>
      <p:grpSp>
        <p:nvGrpSpPr>
          <p:cNvPr id="336" name="组合 335"/>
          <p:cNvGrpSpPr/>
          <p:nvPr/>
        </p:nvGrpSpPr>
        <p:grpSpPr>
          <a:xfrm rot="616736" flipH="1">
            <a:off x="2969976" y="1176456"/>
            <a:ext cx="501459" cy="479074"/>
            <a:chOff x="3425492" y="836712"/>
            <a:chExt cx="850149" cy="812194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337" name="心形 33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5301"/>
              <a:endParaRPr lang="zh-CN" altLang="en-US" sz="1700" dirty="0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38" name="心形 33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5301"/>
              <a:endParaRPr lang="zh-CN" altLang="en-US" sz="1700" dirty="0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39" name="心形 33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5301"/>
              <a:endParaRPr lang="zh-CN" altLang="en-US" sz="1700" dirty="0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40" name="心形 33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5301"/>
              <a:endParaRPr lang="zh-CN" altLang="en-US" sz="1700" dirty="0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41" name="心形 34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25301"/>
              <a:endParaRPr lang="zh-CN" altLang="en-US" sz="1700" dirty="0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sp>
        <p:nvSpPr>
          <p:cNvPr id="346" name="椭圆 345"/>
          <p:cNvSpPr/>
          <p:nvPr/>
        </p:nvSpPr>
        <p:spPr>
          <a:xfrm>
            <a:off x="8780875" y="1901993"/>
            <a:ext cx="475008" cy="468396"/>
          </a:xfrm>
          <a:prstGeom prst="ellipse">
            <a:avLst/>
          </a:prstGeom>
          <a:gradFill flip="none" rotWithShape="1">
            <a:gsLst>
              <a:gs pos="80000">
                <a:schemeClr val="bg1">
                  <a:alpha val="80000"/>
                </a:schemeClr>
              </a:gs>
              <a:gs pos="0">
                <a:schemeClr val="bg1">
                  <a:alpha val="0"/>
                </a:schemeClr>
              </a:gs>
              <a:gs pos="55000">
                <a:srgbClr val="FFFFFF">
                  <a:alpha val="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548" tIns="41361" rIns="82548" bIns="41361" rtlCol="0" anchor="ctr"/>
          <a:lstStyle/>
          <a:p>
            <a:pPr algn="ctr" defTabSz="825301"/>
            <a:r>
              <a:rPr lang="en-US" altLang="zh-CN" sz="1700" dirty="0">
                <a:solidFill>
                  <a:srgbClr val="FFFFFF"/>
                </a:solidFill>
                <a:latin typeface="Times New Roman"/>
                <a:ea typeface="微软雅黑"/>
              </a:rPr>
              <a:t>           </a:t>
            </a:r>
            <a:endParaRPr lang="zh-CN" altLang="en-US" sz="1700" dirty="0">
              <a:solidFill>
                <a:srgbClr val="FFFFFF"/>
              </a:solidFill>
              <a:latin typeface="Times New Roman"/>
              <a:ea typeface="微软雅黑"/>
            </a:endParaRPr>
          </a:p>
        </p:txBody>
      </p:sp>
      <p:sp>
        <p:nvSpPr>
          <p:cNvPr id="349" name="椭圆 348"/>
          <p:cNvSpPr/>
          <p:nvPr/>
        </p:nvSpPr>
        <p:spPr>
          <a:xfrm>
            <a:off x="2210273" y="2058233"/>
            <a:ext cx="475008" cy="468396"/>
          </a:xfrm>
          <a:prstGeom prst="ellipse">
            <a:avLst/>
          </a:prstGeom>
          <a:gradFill flip="none" rotWithShape="1">
            <a:gsLst>
              <a:gs pos="80000">
                <a:schemeClr val="bg1">
                  <a:alpha val="80000"/>
                </a:schemeClr>
              </a:gs>
              <a:gs pos="0">
                <a:schemeClr val="bg1">
                  <a:alpha val="0"/>
                </a:schemeClr>
              </a:gs>
              <a:gs pos="55000">
                <a:srgbClr val="FFFFFF">
                  <a:alpha val="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548" tIns="41361" rIns="82548" bIns="41361" rtlCol="0" anchor="ctr"/>
          <a:lstStyle/>
          <a:p>
            <a:pPr algn="ctr" defTabSz="825301"/>
            <a:r>
              <a:rPr lang="en-US" altLang="zh-CN" sz="1700" dirty="0">
                <a:solidFill>
                  <a:srgbClr val="FFFFFF"/>
                </a:solidFill>
                <a:latin typeface="Times New Roman"/>
                <a:ea typeface="微软雅黑"/>
              </a:rPr>
              <a:t>           </a:t>
            </a:r>
            <a:endParaRPr lang="zh-CN" altLang="en-US" sz="1700" dirty="0">
              <a:solidFill>
                <a:srgbClr val="FFFFFF"/>
              </a:solidFill>
              <a:latin typeface="Times New Roman"/>
              <a:ea typeface="微软雅黑"/>
            </a:endParaRPr>
          </a:p>
        </p:txBody>
      </p:sp>
      <p:sp>
        <p:nvSpPr>
          <p:cNvPr id="70" name="心形 336">
            <a:extLst>
              <a:ext uri="{FF2B5EF4-FFF2-40B4-BE49-F238E27FC236}">
                <a16:creationId xmlns:a16="http://schemas.microsoft.com/office/drawing/2014/main" xmlns="" id="{0805C825-BB52-4186-B830-A58211687447}"/>
              </a:ext>
            </a:extLst>
          </p:cNvPr>
          <p:cNvSpPr/>
          <p:nvPr/>
        </p:nvSpPr>
        <p:spPr>
          <a:xfrm rot="616736" flipH="1">
            <a:off x="3308065" y="1329982"/>
            <a:ext cx="163182" cy="247635"/>
          </a:xfrm>
          <a:prstGeom prst="hear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 contourW="12700">
            <a:bevelT w="152400" h="50800" prst="softRound"/>
            <a:contourClr>
              <a:schemeClr val="bg1">
                <a:lumMod val="50000"/>
              </a:schemeClr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220" tIns="45610" rIns="91220" bIns="45610" rtlCol="0" anchor="ctr"/>
          <a:lstStyle/>
          <a:p>
            <a:pPr algn="ctr" defTabSz="825301"/>
            <a:endParaRPr lang="zh-CN" altLang="en-US" sz="1700" dirty="0">
              <a:solidFill>
                <a:prstClr val="white"/>
              </a:solidFill>
              <a:latin typeface="Times New Roman"/>
              <a:ea typeface="微软雅黑"/>
            </a:endParaRPr>
          </a:p>
        </p:txBody>
      </p:sp>
      <p:sp>
        <p:nvSpPr>
          <p:cNvPr id="71" name="心形 336">
            <a:extLst>
              <a:ext uri="{FF2B5EF4-FFF2-40B4-BE49-F238E27FC236}">
                <a16:creationId xmlns:a16="http://schemas.microsoft.com/office/drawing/2014/main" xmlns="" id="{4C47BDAD-FEE4-440D-AD29-8E4BD5A3D3D0}"/>
              </a:ext>
            </a:extLst>
          </p:cNvPr>
          <p:cNvSpPr/>
          <p:nvPr/>
        </p:nvSpPr>
        <p:spPr>
          <a:xfrm rot="616736" flipH="1">
            <a:off x="4172106" y="1108178"/>
            <a:ext cx="1234001" cy="215740"/>
          </a:xfrm>
          <a:prstGeom prst="hear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 contourW="12700">
            <a:bevelT w="152400" h="50800" prst="softRound"/>
            <a:contourClr>
              <a:schemeClr val="bg1">
                <a:lumMod val="50000"/>
              </a:schemeClr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220" tIns="45610" rIns="91220" bIns="45610" rtlCol="0" anchor="ctr"/>
          <a:lstStyle/>
          <a:p>
            <a:pPr algn="ctr" defTabSz="825301"/>
            <a:endParaRPr lang="zh-CN" altLang="en-US" sz="1700" dirty="0">
              <a:solidFill>
                <a:prstClr val="white"/>
              </a:solidFill>
              <a:latin typeface="Times New Roman"/>
              <a:ea typeface="微软雅黑"/>
            </a:endParaRPr>
          </a:p>
        </p:txBody>
      </p:sp>
      <p:grpSp>
        <p:nvGrpSpPr>
          <p:cNvPr id="72" name="组合 23">
            <a:extLst>
              <a:ext uri="{FF2B5EF4-FFF2-40B4-BE49-F238E27FC236}">
                <a16:creationId xmlns:a16="http://schemas.microsoft.com/office/drawing/2014/main" xmlns="" id="{6DEF882A-A685-4608-BA20-76456900979B}"/>
              </a:ext>
            </a:extLst>
          </p:cNvPr>
          <p:cNvGrpSpPr/>
          <p:nvPr/>
        </p:nvGrpSpPr>
        <p:grpSpPr>
          <a:xfrm>
            <a:off x="2937445" y="-1306964"/>
            <a:ext cx="6871126" cy="5126796"/>
            <a:chOff x="3084810" y="-335112"/>
            <a:chExt cx="5809496" cy="5760000"/>
          </a:xfrm>
        </p:grpSpPr>
        <p:grpSp>
          <p:nvGrpSpPr>
            <p:cNvPr id="73" name="组合 16">
              <a:extLst>
                <a:ext uri="{FF2B5EF4-FFF2-40B4-BE49-F238E27FC236}">
                  <a16:creationId xmlns:a16="http://schemas.microsoft.com/office/drawing/2014/main" xmlns="" id="{9EABD587-B40E-4E68-BE44-6814CE56D424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75" name="直接连接符 15">
                <a:extLst>
                  <a:ext uri="{FF2B5EF4-FFF2-40B4-BE49-F238E27FC236}">
                    <a16:creationId xmlns:a16="http://schemas.microsoft.com/office/drawing/2014/main" xmlns="" id="{CFB12985-DE73-48B0-92B4-4776E31CC107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76" name="图片 12">
                <a:extLst>
                  <a:ext uri="{FF2B5EF4-FFF2-40B4-BE49-F238E27FC236}">
                    <a16:creationId xmlns:a16="http://schemas.microsoft.com/office/drawing/2014/main" xmlns="" id="{F612C086-12B3-4A07-940F-713799A3154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4" name="图片 6">
              <a:extLst>
                <a:ext uri="{FF2B5EF4-FFF2-40B4-BE49-F238E27FC236}">
                  <a16:creationId xmlns:a16="http://schemas.microsoft.com/office/drawing/2014/main" xmlns="" id="{6E7A3A95-B258-4A48-BC6D-AE4BB3AB5A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192B3920-F501-414A-8948-DB16D5CA5540}"/>
              </a:ext>
            </a:extLst>
          </p:cNvPr>
          <p:cNvSpPr txBox="1"/>
          <p:nvPr/>
        </p:nvSpPr>
        <p:spPr>
          <a:xfrm>
            <a:off x="3619605" y="986351"/>
            <a:ext cx="5537766" cy="2244654"/>
          </a:xfrm>
          <a:prstGeom prst="rect">
            <a:avLst/>
          </a:prstGeom>
          <a:noFill/>
        </p:spPr>
        <p:txBody>
          <a:bodyPr wrap="square" lIns="89061" tIns="44673" rIns="89061" bIns="44673">
            <a:spAutoFit/>
          </a:bodyPr>
          <a:lstStyle/>
          <a:p>
            <a:pPr algn="ctr" defTabSz="657339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微软雅黑"/>
              <a:cs typeface="Times New Roman" pitchFamily="18" charset="0"/>
            </a:endParaRPr>
          </a:p>
          <a:p>
            <a:pPr algn="ctr" defTabSz="65733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微软雅黑"/>
                <a:cs typeface="Times New Roman" pitchFamily="18" charset="0"/>
              </a:rPr>
              <a:t>KÍNH CHÚC QUÝ THẦY CÔ 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微软雅黑"/>
                <a:cs typeface="Times New Roman" pitchFamily="18" charset="0"/>
              </a:rPr>
              <a:t>MẠNH KHOẺ- HẠNH PHÚC</a:t>
            </a:r>
            <a:endParaRPr lang="vi-VN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微软雅黑"/>
              <a:cs typeface="Times New Roman" pitchFamily="18" charset="0"/>
            </a:endParaRPr>
          </a:p>
          <a:p>
            <a:pPr algn="ctr" defTabSz="65733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微软雅黑"/>
                <a:cs typeface="Times New Roman" pitchFamily="18" charset="0"/>
              </a:rPr>
              <a:t>CHÚC CÁC CON CHĂM NGOAN, HỌC GIỎI !</a:t>
            </a: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xmlns="" id="{5E406CE2-34D5-4379-B03E-1362702CA1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17" y="4227238"/>
            <a:ext cx="1686658" cy="1990257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94457B67-075B-4A9A-9C75-3585136E210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295" y="1724255"/>
            <a:ext cx="1164154" cy="143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587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7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7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67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67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7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67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6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6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675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75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75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675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675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75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75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675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67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7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7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675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675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75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75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675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67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7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7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675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0" dur="6500" fill="hold"/>
                                        <p:tgtEl>
                                          <p:spTgt spid="346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6500" fill="hold"/>
                                        <p:tgtEl>
                                          <p:spTgt spid="34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01559E-6 2.96296E-6 L -4.01559E-6 -0.07223 " pathEditMode="relative" rAng="0" ptsTypes="AA">
                                      <p:cBhvr>
                                        <p:cTn id="7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01559E-6 -2.59259E-6 L -4.01559E-6 -0.07222 " pathEditMode="relative" rAng="0" ptsTypes="AA">
                                      <p:cBhvr>
                                        <p:cTn id="8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6" grpId="0" animBg="1"/>
      <p:bldP spid="34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6B60B415-0ED7-4110-A901-55CD07ADB2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30"/>
          <a:stretch/>
        </p:blipFill>
        <p:spPr bwMode="auto">
          <a:xfrm>
            <a:off x="-179387" y="0"/>
            <a:ext cx="12395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2F55A9F-956B-4911-883D-C55AC26F1AEC}"/>
              </a:ext>
            </a:extLst>
          </p:cNvPr>
          <p:cNvSpPr txBox="1"/>
          <p:nvPr/>
        </p:nvSpPr>
        <p:spPr>
          <a:xfrm>
            <a:off x="1257772" y="1007983"/>
            <a:ext cx="9768731" cy="769219"/>
          </a:xfrm>
          <a:prstGeom prst="rect">
            <a:avLst/>
          </a:prstGeom>
          <a:noFill/>
        </p:spPr>
        <p:txBody>
          <a:bodyPr wrap="square" lIns="91220" tIns="45610" rIns="91220" bIns="45610" rtlCol="0">
            <a:spAutoFit/>
          </a:bodyPr>
          <a:lstStyle/>
          <a:p>
            <a:r>
              <a:rPr 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54041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67D5333-6AB2-4F8F-9184-15BD386B1B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92" y="0"/>
            <a:ext cx="4807255" cy="21970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A3A6209-3664-43C2-B46A-E627A8FF9C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33" t="41852" r="30266" b="20438"/>
          <a:stretch/>
        </p:blipFill>
        <p:spPr>
          <a:xfrm>
            <a:off x="5552500" y="171383"/>
            <a:ext cx="5673688" cy="19548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ED7D67E-6768-4B10-8F5C-883E1E25A9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3" t="21004" r="52917" b="61587"/>
          <a:stretch/>
        </p:blipFill>
        <p:spPr>
          <a:xfrm>
            <a:off x="429657" y="2060153"/>
            <a:ext cx="4820264" cy="23432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ED7D67E-6768-4B10-8F5C-883E1E25A9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4" t="40394" r="53299" b="43883"/>
          <a:stretch/>
        </p:blipFill>
        <p:spPr>
          <a:xfrm>
            <a:off x="5453348" y="2060156"/>
            <a:ext cx="5640638" cy="2423709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xmlns="" id="{3B68C9FD-1B90-43D6-A12D-A864C340A7A4}"/>
              </a:ext>
            </a:extLst>
          </p:cNvPr>
          <p:cNvSpPr/>
          <p:nvPr/>
        </p:nvSpPr>
        <p:spPr>
          <a:xfrm>
            <a:off x="768280" y="1534941"/>
            <a:ext cx="829469" cy="4539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190" tIns="21596" rIns="43190" bIns="21596" rtlCol="0" anchor="ctr"/>
          <a:lstStyle/>
          <a:p>
            <a:pPr algn="ctr"/>
            <a:r>
              <a:rPr lang="en-US" sz="4200" dirty="0"/>
              <a:t>1</a:t>
            </a:r>
            <a:endParaRPr lang="vi-VN" sz="4200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3B68C9FD-1B90-43D6-A12D-A864C340A7A4}"/>
              </a:ext>
            </a:extLst>
          </p:cNvPr>
          <p:cNvSpPr/>
          <p:nvPr/>
        </p:nvSpPr>
        <p:spPr>
          <a:xfrm>
            <a:off x="768280" y="3892551"/>
            <a:ext cx="829469" cy="4539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190" tIns="21596" rIns="43190" bIns="21596" rtlCol="0" anchor="ctr"/>
          <a:lstStyle/>
          <a:p>
            <a:pPr algn="ctr"/>
            <a:r>
              <a:rPr lang="en-US" sz="4200" dirty="0" smtClean="0"/>
              <a:t>3</a:t>
            </a:r>
            <a:endParaRPr lang="vi-VN" sz="4200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3B68C9FD-1B90-43D6-A12D-A864C340A7A4}"/>
              </a:ext>
            </a:extLst>
          </p:cNvPr>
          <p:cNvSpPr/>
          <p:nvPr/>
        </p:nvSpPr>
        <p:spPr>
          <a:xfrm>
            <a:off x="10209735" y="1623076"/>
            <a:ext cx="829469" cy="4539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190" tIns="21596" rIns="43190" bIns="21596" rtlCol="0" anchor="ctr"/>
          <a:lstStyle/>
          <a:p>
            <a:pPr algn="ctr"/>
            <a:r>
              <a:rPr lang="en-US" sz="4200" dirty="0" smtClean="0"/>
              <a:t>2</a:t>
            </a:r>
            <a:endParaRPr lang="vi-VN" sz="4200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3B68C9FD-1B90-43D6-A12D-A864C340A7A4}"/>
              </a:ext>
            </a:extLst>
          </p:cNvPr>
          <p:cNvSpPr/>
          <p:nvPr/>
        </p:nvSpPr>
        <p:spPr>
          <a:xfrm>
            <a:off x="10165667" y="3969669"/>
            <a:ext cx="829469" cy="4539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190" tIns="21596" rIns="43190" bIns="21596" rtlCol="0" anchor="ctr"/>
          <a:lstStyle/>
          <a:p>
            <a:pPr algn="ctr"/>
            <a:r>
              <a:rPr lang="en-US" sz="4200" dirty="0" smtClean="0"/>
              <a:t>4</a:t>
            </a:r>
            <a:endParaRPr lang="vi-VN" sz="42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ED7D67E-6768-4B10-8F5C-883E1E25A9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0" t="58333" r="53061" b="24044"/>
          <a:stretch/>
        </p:blipFill>
        <p:spPr>
          <a:xfrm>
            <a:off x="2478795" y="4523148"/>
            <a:ext cx="6081311" cy="2334852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xmlns="" id="{3B68C9FD-1B90-43D6-A12D-A864C340A7A4}"/>
              </a:ext>
            </a:extLst>
          </p:cNvPr>
          <p:cNvSpPr/>
          <p:nvPr/>
        </p:nvSpPr>
        <p:spPr>
          <a:xfrm>
            <a:off x="2672361" y="6226290"/>
            <a:ext cx="829469" cy="4539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190" tIns="21596" rIns="43190" bIns="21596" rtlCol="0" anchor="ctr"/>
          <a:lstStyle/>
          <a:p>
            <a:pPr algn="ctr"/>
            <a:r>
              <a:rPr lang="en-US" sz="4200" dirty="0" smtClean="0"/>
              <a:t>5</a:t>
            </a:r>
            <a:endParaRPr lang="vi-VN" sz="4200" dirty="0"/>
          </a:p>
        </p:txBody>
      </p:sp>
    </p:spTree>
    <p:extLst>
      <p:ext uri="{BB962C8B-B14F-4D97-AF65-F5344CB8AC3E}">
        <p14:creationId xmlns:p14="http://schemas.microsoft.com/office/powerpoint/2010/main" val="2523919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Border Design With Little Girl Illustration Royalty Free Cliparts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1" y="-6314"/>
            <a:ext cx="12205412" cy="6864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BF13792-2ED0-46A2-AD9C-6287F1E7EFF7}"/>
              </a:ext>
            </a:extLst>
          </p:cNvPr>
          <p:cNvSpPr txBox="1"/>
          <p:nvPr/>
        </p:nvSpPr>
        <p:spPr>
          <a:xfrm>
            <a:off x="1696641" y="1457246"/>
            <a:ext cx="8784828" cy="2038601"/>
          </a:xfrm>
          <a:prstGeom prst="rect">
            <a:avLst/>
          </a:prstGeom>
          <a:noFill/>
        </p:spPr>
        <p:txBody>
          <a:bodyPr lIns="43160" tIns="21581" rIns="43160" bIns="21581">
            <a:prstTxWarp prst="textPlain">
              <a:avLst/>
            </a:prstTxWarp>
            <a:spAutoFit/>
          </a:bodyPr>
          <a:lstStyle/>
          <a:p>
            <a:pPr eaLnBrk="1" hangingPunct="1">
              <a:defRPr/>
            </a:pP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Nghe </a:t>
            </a:r>
            <a:r>
              <a:rPr lang="en-US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kể</a:t>
            </a: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chuyện</a:t>
            </a:r>
            <a:r>
              <a:rPr lang="en-US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48975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ỏ và rùa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69586" y="1600208"/>
            <a:ext cx="9076642" cy="4525963"/>
          </a:xfrm>
        </p:spPr>
      </p:pic>
    </p:spTree>
    <p:extLst>
      <p:ext uri="{BB962C8B-B14F-4D97-AF65-F5344CB8AC3E}">
        <p14:creationId xmlns:p14="http://schemas.microsoft.com/office/powerpoint/2010/main" val="3243712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ute Cartoon Kids Frame Royalty Free Cliparts, Vectors, And Stock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" y="0"/>
            <a:ext cx="122119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85118" y="1056204"/>
            <a:ext cx="8839599" cy="1259321"/>
          </a:xfrm>
          <a:prstGeom prst="rect">
            <a:avLst/>
          </a:prstGeom>
          <a:noFill/>
        </p:spPr>
        <p:txBody>
          <a:bodyPr wrap="none" lIns="43180" tIns="21591" rIns="43180" bIns="21591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9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Thảo </a:t>
            </a:r>
            <a:r>
              <a:rPr lang="en-US" sz="79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79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9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79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9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đôi</a:t>
            </a:r>
            <a:endParaRPr lang="en-US" sz="79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C53970B-C1CE-4E60-B1CC-8B1F19E96216}"/>
              </a:ext>
            </a:extLst>
          </p:cNvPr>
          <p:cNvSpPr/>
          <p:nvPr/>
        </p:nvSpPr>
        <p:spPr>
          <a:xfrm>
            <a:off x="2267119" y="2259314"/>
            <a:ext cx="8086188" cy="736101"/>
          </a:xfrm>
          <a:prstGeom prst="rect">
            <a:avLst/>
          </a:prstGeom>
          <a:noFill/>
        </p:spPr>
        <p:txBody>
          <a:bodyPr wrap="none" lIns="43180" tIns="21591" rIns="43180" bIns="21591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5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4500" b="1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45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5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45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45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5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45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CF5691B-D136-4497-B2EF-1818666D1AA8}"/>
              </a:ext>
            </a:extLst>
          </p:cNvPr>
          <p:cNvSpPr/>
          <p:nvPr/>
        </p:nvSpPr>
        <p:spPr>
          <a:xfrm>
            <a:off x="3295065" y="3084793"/>
            <a:ext cx="6566541" cy="689934"/>
          </a:xfrm>
          <a:prstGeom prst="rect">
            <a:avLst/>
          </a:prstGeom>
          <a:noFill/>
        </p:spPr>
        <p:txBody>
          <a:bodyPr wrap="none" lIns="43180" tIns="21591" rIns="43180" bIns="21591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2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4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khoa </a:t>
            </a:r>
            <a:r>
              <a:rPr lang="en-US" sz="42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4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13, 14.</a:t>
            </a:r>
          </a:p>
        </p:txBody>
      </p:sp>
    </p:spTree>
    <p:extLst>
      <p:ext uri="{BB962C8B-B14F-4D97-AF65-F5344CB8AC3E}">
        <p14:creationId xmlns:p14="http://schemas.microsoft.com/office/powerpoint/2010/main" val="280008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67D5333-6AB2-4F8F-9184-15BD386B1B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39" y="387807"/>
            <a:ext cx="11197829" cy="57950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9EEF4E8-8A99-4F45-AC14-062A8C0F3E66}"/>
              </a:ext>
            </a:extLst>
          </p:cNvPr>
          <p:cNvSpPr txBox="1"/>
          <p:nvPr/>
        </p:nvSpPr>
        <p:spPr>
          <a:xfrm>
            <a:off x="1281906" y="6002320"/>
            <a:ext cx="10142141" cy="689945"/>
          </a:xfrm>
          <a:prstGeom prst="rect">
            <a:avLst/>
          </a:prstGeom>
          <a:noFill/>
        </p:spPr>
        <p:txBody>
          <a:bodyPr wrap="square" lIns="43190" tIns="21596" rIns="43190" bIns="21596" rtlCol="0">
            <a:spAutoFit/>
          </a:bodyPr>
          <a:lstStyle/>
          <a:p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rùa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3B68C9FD-1B90-43D6-A12D-A864C340A7A4}"/>
              </a:ext>
            </a:extLst>
          </p:cNvPr>
          <p:cNvSpPr/>
          <p:nvPr/>
        </p:nvSpPr>
        <p:spPr>
          <a:xfrm>
            <a:off x="239470" y="6106941"/>
            <a:ext cx="829469" cy="4539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190" tIns="21596" rIns="43190" bIns="21596" rtlCol="0" anchor="ctr"/>
          <a:lstStyle/>
          <a:p>
            <a:pPr algn="ctr"/>
            <a:r>
              <a:rPr lang="en-US" sz="4200" dirty="0"/>
              <a:t>1</a:t>
            </a:r>
            <a:endParaRPr lang="vi-VN" sz="4200" dirty="0"/>
          </a:p>
        </p:txBody>
      </p:sp>
    </p:spTree>
    <p:extLst>
      <p:ext uri="{BB962C8B-B14F-4D97-AF65-F5344CB8AC3E}">
        <p14:creationId xmlns:p14="http://schemas.microsoft.com/office/powerpoint/2010/main" val="2523919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A3A6209-3664-43C2-B46A-E627A8FF9C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33" t="41852" r="30266" b="20438"/>
          <a:stretch/>
        </p:blipFill>
        <p:spPr>
          <a:xfrm>
            <a:off x="648088" y="295825"/>
            <a:ext cx="10964477" cy="56396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9B1A93B-F39D-4166-B56F-1D80602B7D70}"/>
              </a:ext>
            </a:extLst>
          </p:cNvPr>
          <p:cNvSpPr txBox="1"/>
          <p:nvPr/>
        </p:nvSpPr>
        <p:spPr>
          <a:xfrm>
            <a:off x="867176" y="6035736"/>
            <a:ext cx="11197829" cy="566844"/>
          </a:xfrm>
          <a:prstGeom prst="rect">
            <a:avLst/>
          </a:prstGeom>
          <a:noFill/>
        </p:spPr>
        <p:txBody>
          <a:bodyPr wrap="square" lIns="43201" tIns="21601" rIns="43201" bIns="21601" rtlCol="0">
            <a:spAutoFit/>
          </a:bodyPr>
          <a:lstStyle/>
          <a:p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Rùa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chạp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BCC3736D-BDAC-46A8-8A46-A9997FBDB178}"/>
              </a:ext>
            </a:extLst>
          </p:cNvPr>
          <p:cNvSpPr/>
          <p:nvPr/>
        </p:nvSpPr>
        <p:spPr>
          <a:xfrm>
            <a:off x="188516" y="6106940"/>
            <a:ext cx="552300" cy="4539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1" tIns="21601" rIns="43201" bIns="21601" rtlCol="0" anchor="ctr"/>
          <a:lstStyle/>
          <a:p>
            <a:pPr algn="ctr"/>
            <a:r>
              <a:rPr lang="en-US" sz="4200" dirty="0"/>
              <a:t>2</a:t>
            </a:r>
            <a:endParaRPr lang="vi-VN" sz="4200" dirty="0"/>
          </a:p>
        </p:txBody>
      </p:sp>
    </p:spTree>
    <p:extLst>
      <p:ext uri="{BB962C8B-B14F-4D97-AF65-F5344CB8AC3E}">
        <p14:creationId xmlns:p14="http://schemas.microsoft.com/office/powerpoint/2010/main" val="329169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CORM_RATE_SLIDES" val="0"/>
  <p:tag name="ISPRING_SCORM_RATE_QUIZZES" val="0"/>
  <p:tag name="ISPRING_SCORM_PASSING_SCORE" val="0.000000"/>
  <p:tag name="ISPRING_ULTRA_SCORM_COURSE_ID" val="C552A565-DDD1-42B7-971C-D7608DB1B87F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内容列表"/>
  <p:tag name="ISPRINGCLOUDFOLDERID" val="0"/>
  <p:tag name="ISPRINGCLOUDFOLDERPATH" val="资源库"/>
  <p:tag name="ISPRING_OUTPUT_FOLDER" val="D:\ppt\第15批\923043"/>
  <p:tag name="ISPRING_PRESENTATION_TITLE" val="PPT源文件"/>
  <p:tag name="ISPRING_FIRST_PUBLISH" val="1"/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23&quot;&gt;&lt;property id=&quot;20148&quot; value=&quot;5&quot;/&gt;&lt;property id=&quot;20300&quot; value=&quot;Slide 18&quot;/&gt;&lt;property id=&quot;20307&quot; value=&quot;309&quot;/&gt;&lt;/object&gt;&lt;object type=&quot;3&quot; unique_id=&quot;430423&quot;&gt;&lt;property id=&quot;20148&quot; value=&quot;5&quot;/&gt;&lt;property id=&quot;20300&quot; value=&quot;Slide 1&quot;/&gt;&lt;property id=&quot;20307&quot; value=&quot;310&quot;/&gt;&lt;/object&gt;&lt;object type=&quot;3&quot; unique_id=&quot;431394&quot;&gt;&lt;property id=&quot;20148&quot; value=&quot;5&quot;/&gt;&lt;property id=&quot;20300&quot; value=&quot;Slide 8&quot;/&gt;&lt;property id=&quot;20307&quot; value=&quot;317&quot;/&gt;&lt;/object&gt;&lt;object type=&quot;3&quot; unique_id=&quot;431621&quot;&gt;&lt;property id=&quot;20148&quot; value=&quot;5&quot;/&gt;&lt;property id=&quot;20300&quot; value=&quot;Slide 9&quot;/&gt;&lt;property id=&quot;20307&quot; value=&quot;318&quot;/&gt;&lt;/object&gt;&lt;object type=&quot;3&quot; unique_id=&quot;431960&quot;&gt;&lt;property id=&quot;20148&quot; value=&quot;5&quot;/&gt;&lt;property id=&quot;20300&quot; value=&quot;Slide 11&quot;/&gt;&lt;property id=&quot;20307&quot; value=&quot;319&quot;/&gt;&lt;/object&gt;&lt;object type=&quot;3&quot; unique_id=&quot;432491&quot;&gt;&lt;property id=&quot;20148&quot; value=&quot;5&quot;/&gt;&lt;property id=&quot;20300&quot; value=&quot;Slide 17&quot;/&gt;&lt;property id=&quot;20307&quot; value=&quot;324&quot;/&gt;&lt;/object&gt;&lt;object type=&quot;3&quot; unique_id=&quot;447475&quot;&gt;&lt;property id=&quot;20148&quot; value=&quot;5&quot;/&gt;&lt;property id=&quot;20300&quot; value=&quot;Slide 2&quot;/&gt;&lt;property id=&quot;20307&quot; value=&quot;326&quot;/&gt;&lt;/object&gt;&lt;object type=&quot;3&quot; unique_id=&quot;447477&quot;&gt;&lt;property id=&quot;20148&quot; value=&quot;5&quot;/&gt;&lt;property id=&quot;20300&quot; value=&quot;Slide 4&quot;/&gt;&lt;property id=&quot;20307&quot; value=&quot;329&quot;/&gt;&lt;/object&gt;&lt;object type=&quot;3&quot; unique_id=&quot;447854&quot;&gt;&lt;property id=&quot;20148&quot; value=&quot;5&quot;/&gt;&lt;property id=&quot;20300&quot; value=&quot;Slide 7&quot;/&gt;&lt;property id=&quot;20307&quot; value=&quot;331&quot;/&gt;&lt;/object&gt;&lt;object type=&quot;3&quot; unique_id=&quot;448008&quot;&gt;&lt;property id=&quot;20148&quot; value=&quot;5&quot;/&gt;&lt;property id=&quot;20300&quot; value=&quot;Slide 10&quot;/&gt;&lt;property id=&quot;20307&quot; value=&quot;332&quot;/&gt;&lt;/object&gt;&lt;object type=&quot;3&quot; unique_id=&quot;448139&quot;&gt;&lt;property id=&quot;20148&quot; value=&quot;5&quot;/&gt;&lt;property id=&quot;20300&quot; value=&quot;Slide 13&quot;/&gt;&lt;property id=&quot;20307&quot; value=&quot;334&quot;/&gt;&lt;/object&gt;&lt;object type=&quot;3&quot; unique_id=&quot;448301&quot;&gt;&lt;property id=&quot;20148&quot; value=&quot;5&quot;/&gt;&lt;property id=&quot;20300&quot; value=&quot;Slide 14&quot;/&gt;&lt;property id=&quot;20307&quot; value=&quot;336&quot;/&gt;&lt;/object&gt;&lt;object type=&quot;3&quot; unique_id=&quot;448302&quot;&gt;&lt;property id=&quot;20148&quot; value=&quot;5&quot;/&gt;&lt;property id=&quot;20300&quot; value=&quot;Slide 15&quot;/&gt;&lt;property id=&quot;20307&quot; value=&quot;337&quot;/&gt;&lt;/object&gt;&lt;object type=&quot;3&quot; unique_id=&quot;448303&quot;&gt;&lt;property id=&quot;20148&quot; value=&quot;5&quot;/&gt;&lt;property id=&quot;20300&quot; value=&quot;Slide 16&quot;/&gt;&lt;property id=&quot;20307&quot; value=&quot;338&quot;/&gt;&lt;/object&gt;&lt;object type=&quot;3&quot; unique_id=&quot;470398&quot;&gt;&lt;property id=&quot;20148&quot; value=&quot;5&quot;/&gt;&lt;property id=&quot;20300&quot; value=&quot;Slide 12&quot;/&gt;&lt;property id=&quot;20307&quot; value=&quot;339&quot;/&gt;&lt;/object&gt;&lt;object type=&quot;3&quot; unique_id=&quot;470502&quot;&gt;&lt;property id=&quot;20148&quot; value=&quot;5&quot;/&gt;&lt;property id=&quot;20300&quot; value=&quot;Slide 3&quot;/&gt;&lt;property id=&quot;20307&quot; value=&quot;340&quot;/&gt;&lt;/object&gt;&lt;object type=&quot;3&quot; unique_id=&quot;470564&quot;&gt;&lt;property id=&quot;20148&quot; value=&quot;5&quot;/&gt;&lt;property id=&quot;20300&quot; value=&quot;Slide 6&quot;/&gt;&lt;property id=&quot;20307&quot; value=&quot;341&quot;/&gt;&lt;/object&gt;&lt;object type=&quot;3&quot; unique_id=&quot;470629&quot;&gt;&lt;property id=&quot;20148&quot; value=&quot;5&quot;/&gt;&lt;property id=&quot;20300&quot; value=&quot;Slide 5&quot;/&gt;&lt;property id=&quot;20307&quot; value=&quot;342&quot;/&gt;&lt;/object&gt;&lt;/object&gt;&lt;object type=&quot;8&quot; unique_id=&quot;10046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nmh5ip1a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7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1714</TotalTime>
  <Words>444</Words>
  <Application>Microsoft Office PowerPoint</Application>
  <PresentationFormat>Custom</PresentationFormat>
  <Paragraphs>65</Paragraphs>
  <Slides>32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32</vt:i4>
      </vt:variant>
    </vt:vector>
  </HeadingPairs>
  <TitlesOfParts>
    <vt:vector size="49" baseType="lpstr">
      <vt:lpstr>微软雅黑</vt:lpstr>
      <vt:lpstr>宋体</vt:lpstr>
      <vt:lpstr>宋体</vt:lpstr>
      <vt:lpstr>Arial</vt:lpstr>
      <vt:lpstr>Calibri</vt:lpstr>
      <vt:lpstr>Calibri Light</vt:lpstr>
      <vt:lpstr>Courier New</vt:lpstr>
      <vt:lpstr>Times New Roman</vt:lpstr>
      <vt:lpstr>VNI-Avo</vt:lpstr>
      <vt:lpstr>VNI-Helve-Condense</vt:lpstr>
      <vt:lpstr>VNI-Souvir</vt:lpstr>
      <vt:lpstr>字魂59号-创粗黑</vt:lpstr>
      <vt:lpstr>等线</vt:lpstr>
      <vt:lpstr>Office 主题​​</vt:lpstr>
      <vt:lpstr>1_Office Theme</vt:lpstr>
      <vt:lpstr>3_Office Theme</vt:lpstr>
      <vt:lpstr>7_Office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PPT源文件</dc:title>
  <dc:creator>Administrator</dc:creator>
  <cp:lastModifiedBy>HAIDUNG REDSTAR</cp:lastModifiedBy>
  <cp:revision>183</cp:revision>
  <dcterms:created xsi:type="dcterms:W3CDTF">2018-09-05T13:02:01Z</dcterms:created>
  <dcterms:modified xsi:type="dcterms:W3CDTF">2024-10-05T04:39:09Z</dcterms:modified>
</cp:coreProperties>
</file>