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392" r:id="rId3"/>
    <p:sldId id="402" r:id="rId4"/>
    <p:sldId id="403" r:id="rId5"/>
    <p:sldId id="404" r:id="rId6"/>
    <p:sldId id="405" r:id="rId7"/>
    <p:sldId id="406" r:id="rId8"/>
    <p:sldId id="387" r:id="rId9"/>
    <p:sldId id="388" r:id="rId10"/>
    <p:sldId id="260" r:id="rId11"/>
    <p:sldId id="261" r:id="rId12"/>
    <p:sldId id="262" r:id="rId13"/>
    <p:sldId id="265" r:id="rId14"/>
    <p:sldId id="389" r:id="rId15"/>
    <p:sldId id="266" r:id="rId16"/>
    <p:sldId id="390" r:id="rId17"/>
    <p:sldId id="269" r:id="rId18"/>
    <p:sldId id="270" r:id="rId19"/>
    <p:sldId id="271" r:id="rId20"/>
    <p:sldId id="272" r:id="rId21"/>
    <p:sldId id="273" r:id="rId22"/>
    <p:sldId id="274" r:id="rId23"/>
    <p:sldId id="401" r:id="rId24"/>
    <p:sldId id="276" r:id="rId25"/>
    <p:sldId id="277" r:id="rId26"/>
    <p:sldId id="280" r:id="rId27"/>
    <p:sldId id="281" r:id="rId28"/>
    <p:sldId id="28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F5FF8-9DF4-4035-8D1B-D6FBAD6CE5A1}" type="doc">
      <dgm:prSet loTypeId="urn:microsoft.com/office/officeart/2005/8/layout/chevron2" loCatId="list" qsTypeId="urn:microsoft.com/office/officeart/2005/8/quickstyle/simple1" qsCatId="simple" csTypeId="urn:microsoft.com/office/officeart/2005/8/colors/accent1_2" csCatId="accent1" phldr="1"/>
      <dgm:spPr/>
    </dgm:pt>
    <dgm:pt modelId="{86829BFA-B263-44C4-B4E3-51A985603EC1}">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1</a:t>
          </a:r>
        </a:p>
      </dgm:t>
    </dgm:pt>
    <dgm:pt modelId="{92669217-4728-476A-9741-6F788E6328D2}" type="parTrans" cxnId="{DC9DAC06-9F91-40C8-928F-E15E633781A4}">
      <dgm:prSet/>
      <dgm:spPr/>
      <dgm:t>
        <a:bodyPr/>
        <a:lstStyle/>
        <a:p>
          <a:endParaRPr lang="en-US" sz="2800">
            <a:latin typeface="UTM Windsor BT" panose="02040603050506020204" pitchFamily="18" charset="0"/>
          </a:endParaRPr>
        </a:p>
      </dgm:t>
    </dgm:pt>
    <dgm:pt modelId="{670FE883-0155-4834-AE29-DD79217FB234}" type="sibTrans" cxnId="{DC9DAC06-9F91-40C8-928F-E15E633781A4}">
      <dgm:prSet/>
      <dgm:spPr/>
      <dgm:t>
        <a:bodyPr/>
        <a:lstStyle/>
        <a:p>
          <a:endParaRPr lang="en-US" sz="2800">
            <a:latin typeface="UTM Windsor BT" panose="02040603050506020204" pitchFamily="18" charset="0"/>
          </a:endParaRPr>
        </a:p>
      </dgm:t>
    </dgm:pt>
    <dgm:pt modelId="{729F9BEF-57A7-45B3-9891-323FDCB19B7D}">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2</a:t>
          </a:r>
        </a:p>
      </dgm:t>
    </dgm:pt>
    <dgm:pt modelId="{FD2C5559-689B-4C06-BE42-9EB299DF5327}" type="parTrans" cxnId="{0E4BF397-96AB-4CFA-BBEE-6AA5B675EF75}">
      <dgm:prSet/>
      <dgm:spPr/>
      <dgm:t>
        <a:bodyPr/>
        <a:lstStyle/>
        <a:p>
          <a:endParaRPr lang="en-US" sz="2800">
            <a:latin typeface="UTM Windsor BT" panose="02040603050506020204" pitchFamily="18" charset="0"/>
          </a:endParaRPr>
        </a:p>
      </dgm:t>
    </dgm:pt>
    <dgm:pt modelId="{5A9362DA-1BCD-47EC-A43E-45660819D940}" type="sibTrans" cxnId="{0E4BF397-96AB-4CFA-BBEE-6AA5B675EF75}">
      <dgm:prSet/>
      <dgm:spPr/>
      <dgm:t>
        <a:bodyPr/>
        <a:lstStyle/>
        <a:p>
          <a:endParaRPr lang="en-US" sz="2800">
            <a:latin typeface="UTM Windsor BT" panose="02040603050506020204" pitchFamily="18" charset="0"/>
          </a:endParaRPr>
        </a:p>
      </dgm:t>
    </dgm:pt>
    <dgm:pt modelId="{F299B8DC-59BE-4BE9-9E01-68A1C0FA25D3}">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3</a:t>
          </a:r>
        </a:p>
      </dgm:t>
    </dgm:pt>
    <dgm:pt modelId="{71BFBBD5-6AA4-4A3D-9704-003746F096EC}" type="parTrans" cxnId="{E693A0B2-F3F5-4E5A-8812-02DAC4A04224}">
      <dgm:prSet/>
      <dgm:spPr/>
      <dgm:t>
        <a:bodyPr/>
        <a:lstStyle/>
        <a:p>
          <a:endParaRPr lang="en-US" sz="2800">
            <a:latin typeface="UTM Windsor BT" panose="02040603050506020204" pitchFamily="18" charset="0"/>
          </a:endParaRPr>
        </a:p>
      </dgm:t>
    </dgm:pt>
    <dgm:pt modelId="{B3AE3EF2-A060-43F6-9340-C9CAF49DE92E}" type="sibTrans" cxnId="{E693A0B2-F3F5-4E5A-8812-02DAC4A04224}">
      <dgm:prSet/>
      <dgm:spPr/>
      <dgm:t>
        <a:bodyPr/>
        <a:lstStyle/>
        <a:p>
          <a:endParaRPr lang="en-US" sz="2800">
            <a:latin typeface="UTM Windsor BT" panose="02040603050506020204" pitchFamily="18" charset="0"/>
          </a:endParaRPr>
        </a:p>
      </dgm:t>
    </dgm:pt>
    <dgm:pt modelId="{01195AF7-58B1-4205-8002-A3D0507D0E10}">
      <dgm:prSet custT="1"/>
      <dgm:spPr/>
      <dgm:t>
        <a:bodyPr/>
        <a:lstStyle/>
        <a:p>
          <a:r>
            <a:rPr lang="en-US" sz="2800" b="0" i="0" dirty="0" err="1">
              <a:latin typeface="UTM Windsor BT" panose="02040603050506020204" pitchFamily="18" charset="0"/>
            </a:rPr>
            <a:t>Những</a:t>
          </a:r>
          <a:r>
            <a:rPr lang="en-US" sz="2800" b="0" i="0" dirty="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đầu</a:t>
          </a:r>
          <a:r>
            <a:rPr lang="en-US" sz="2800" b="0" i="0" dirty="0">
              <a:latin typeface="UTM Windsor BT" panose="02040603050506020204" pitchFamily="18" charset="0"/>
            </a:rPr>
            <a:t> </a:t>
          </a:r>
          <a:r>
            <a:rPr lang="en-US" sz="2800" b="0" i="0" dirty="0" err="1">
              <a:latin typeface="UTM Windsor BT" panose="02040603050506020204" pitchFamily="18" charset="0"/>
            </a:rPr>
            <a:t>tiên</a:t>
          </a:r>
          <a:r>
            <a:rPr lang="en-US" sz="2800" b="0" i="0" dirty="0">
              <a:latin typeface="UTM Windsor BT" panose="02040603050506020204" pitchFamily="18" charset="0"/>
            </a:rPr>
            <a:t> </a:t>
          </a:r>
          <a:r>
            <a:rPr lang="en-US" sz="2800" b="0" i="0" dirty="0" err="1">
              <a:latin typeface="UTM Windsor BT" panose="02040603050506020204" pitchFamily="18" charset="0"/>
            </a:rPr>
            <a:t>được</a:t>
          </a:r>
          <a:r>
            <a:rPr lang="en-US" sz="2800" b="0" i="0" dirty="0">
              <a:latin typeface="UTM Windsor BT" panose="02040603050506020204" pitchFamily="18" charset="0"/>
            </a:rPr>
            <a:t> </a:t>
          </a:r>
          <a:r>
            <a:rPr lang="en-US" sz="2800" b="0" i="0" dirty="0" err="1">
              <a:latin typeface="UTM Windsor BT" panose="02040603050506020204" pitchFamily="18" charset="0"/>
            </a:rPr>
            <a:t>nghe</a:t>
          </a:r>
          <a:r>
            <a:rPr lang="en-US" sz="2800" b="0" i="0" dirty="0">
              <a:latin typeface="UTM Windsor BT" panose="02040603050506020204" pitchFamily="18" charset="0"/>
            </a:rPr>
            <a:t> </a:t>
          </a:r>
          <a:r>
            <a:rPr lang="en-US" sz="2800" b="0" i="0" dirty="0" err="1">
              <a:latin typeface="UTM Windsor BT" panose="02040603050506020204" pitchFamily="18" charset="0"/>
            </a:rPr>
            <a:t>từ</a:t>
          </a:r>
          <a:r>
            <a:rPr lang="en-US" sz="2800" b="0" i="0" dirty="0">
              <a:latin typeface="UTM Windsor BT" panose="02040603050506020204" pitchFamily="18" charset="0"/>
            </a:rPr>
            <a:t> </a:t>
          </a:r>
          <a:r>
            <a:rPr lang="en-US" sz="2800" b="0" i="0" dirty="0" err="1">
              <a:latin typeface="UTM Windsor BT" panose="02040603050506020204" pitchFamily="18" charset="0"/>
            </a:rPr>
            <a:t>bà</a:t>
          </a:r>
          <a:r>
            <a:rPr lang="en-US" sz="2800" b="0" i="0" dirty="0">
              <a:latin typeface="UTM Windsor BT" panose="02040603050506020204" pitchFamily="18" charset="0"/>
            </a:rPr>
            <a:t> </a:t>
          </a:r>
          <a:r>
            <a:rPr lang="en-US" sz="2800" b="0" i="0" dirty="0" err="1">
              <a:latin typeface="UTM Windsor BT" panose="02040603050506020204" pitchFamily="18" charset="0"/>
            </a:rPr>
            <a:t>và</a:t>
          </a:r>
          <a:r>
            <a:rPr lang="en-US" sz="2800" b="0" i="0" dirty="0">
              <a:latin typeface="UTM Windsor BT" panose="02040603050506020204" pitchFamily="18" charset="0"/>
            </a:rPr>
            <a:t> </a:t>
          </a:r>
          <a:r>
            <a:rPr lang="en-US" sz="2800" b="0" i="0" dirty="0" err="1">
              <a:latin typeface="UTM Windsor BT" panose="02040603050506020204" pitchFamily="18" charset="0"/>
            </a:rPr>
            <a:t>chú</a:t>
          </a:r>
          <a:r>
            <a:rPr lang="vi-VN" sz="2800" b="0" i="0" dirty="0"/>
            <a:t/>
          </a:r>
          <a:br>
            <a:rPr lang="vi-VN" sz="2800" b="0" i="0" dirty="0"/>
          </a:br>
          <a:endParaRPr lang="en-US" sz="2800" dirty="0">
            <a:latin typeface="UTM Windsor BT" panose="02040603050506020204" pitchFamily="18" charset="0"/>
          </a:endParaRPr>
        </a:p>
      </dgm:t>
    </dgm:pt>
    <dgm:pt modelId="{73A001AE-0FBF-4012-AD3D-B9D68D047192}" type="parTrans" cxnId="{6FB97C74-BDAB-4E5C-B369-556B95E53717}">
      <dgm:prSet/>
      <dgm:spPr/>
      <dgm:t>
        <a:bodyPr/>
        <a:lstStyle/>
        <a:p>
          <a:endParaRPr lang="en-US" sz="2800">
            <a:latin typeface="UTM Windsor BT" panose="02040603050506020204" pitchFamily="18" charset="0"/>
          </a:endParaRPr>
        </a:p>
      </dgm:t>
    </dgm:pt>
    <dgm:pt modelId="{0D7C21CF-B49F-4023-86A5-82266732FB00}" type="sibTrans" cxnId="{6FB97C74-BDAB-4E5C-B369-556B95E53717}">
      <dgm:prSet/>
      <dgm:spPr/>
      <dgm:t>
        <a:bodyPr/>
        <a:lstStyle/>
        <a:p>
          <a:endParaRPr lang="en-US" sz="2800">
            <a:latin typeface="UTM Windsor BT" panose="02040603050506020204" pitchFamily="18" charset="0"/>
          </a:endParaRPr>
        </a:p>
      </dgm:t>
    </dgm:pt>
    <dgm:pt modelId="{72192293-65EB-45EB-92C8-68A39FB54540}">
      <dgm:prSet custT="1"/>
      <dgm:spPr/>
      <dgm:t>
        <a:bodyPr/>
        <a:lstStyle/>
        <a:p>
          <a:r>
            <a:rPr lang="en-US" sz="2800" b="0" i="0" dirty="0" err="1">
              <a:latin typeface="UTM Windsor BT" panose="02040603050506020204" pitchFamily="18" charset="0"/>
            </a:rPr>
            <a:t>lí</a:t>
          </a:r>
          <a:r>
            <a:rPr lang="en-US" sz="2800" b="0" i="0" dirty="0">
              <a:latin typeface="UTM Windsor BT" panose="02040603050506020204" pitchFamily="18" charset="0"/>
            </a:rPr>
            <a:t> do </a:t>
          </a:r>
          <a:r>
            <a:rPr lang="en-US" sz="2800" b="0" i="0" dirty="0" err="1">
              <a:latin typeface="UTM Windsor BT" panose="02040603050506020204" pitchFamily="18" charset="0"/>
            </a:rPr>
            <a:t>bạn</a:t>
          </a:r>
          <a:r>
            <a:rPr lang="en-US" sz="2800" b="0" i="0" dirty="0">
              <a:latin typeface="UTM Windsor BT" panose="02040603050506020204" pitchFamily="18" charset="0"/>
            </a:rPr>
            <a:t> </a:t>
          </a:r>
          <a:r>
            <a:rPr lang="en-US" sz="2800" b="0" i="0" dirty="0" err="1">
              <a:latin typeface="UTM Windsor BT" panose="02040603050506020204" pitchFamily="18" charset="0"/>
            </a:rPr>
            <a:t>nhỏ</a:t>
          </a:r>
          <a:r>
            <a:rPr lang="en-US" sz="2800" b="0" i="0" dirty="0">
              <a:latin typeface="UTM Windsor BT" panose="02040603050506020204" pitchFamily="18" charset="0"/>
            </a:rPr>
            <a:t> </a:t>
          </a:r>
          <a:r>
            <a:rPr lang="en-US" sz="2800" b="0" i="0" dirty="0" err="1">
              <a:latin typeface="UTM Windsor BT" panose="02040603050506020204" pitchFamily="18" charset="0"/>
            </a:rPr>
            <a:t>cố</a:t>
          </a:r>
          <a:r>
            <a:rPr lang="en-US" sz="2800" b="0" i="0" dirty="0">
              <a:latin typeface="UTM Windsor BT" panose="02040603050506020204" pitchFamily="18" charset="0"/>
            </a:rPr>
            <a:t> </a:t>
          </a:r>
          <a:r>
            <a:rPr lang="en-US" sz="2800" b="0" i="0" dirty="0" err="1">
              <a:latin typeface="UTM Windsor BT" panose="02040603050506020204" pitchFamily="18" charset="0"/>
            </a:rPr>
            <a:t>gắng</a:t>
          </a:r>
          <a:r>
            <a:rPr lang="en-US" sz="2800" b="0" i="0" dirty="0">
              <a:latin typeface="UTM Windsor BT" panose="02040603050506020204" pitchFamily="18" charset="0"/>
            </a:rPr>
            <a:t> </a:t>
          </a:r>
          <a:r>
            <a:rPr lang="en-US" sz="2800" b="0" i="0" dirty="0" err="1">
              <a:latin typeface="UTM Windsor BT" panose="02040603050506020204" pitchFamily="18" charset="0"/>
            </a:rPr>
            <a:t>học</a:t>
          </a:r>
          <a:r>
            <a:rPr lang="en-US" sz="2800" b="0" i="0" dirty="0">
              <a:latin typeface="UTM Windsor BT" panose="02040603050506020204" pitchFamily="18" charset="0"/>
            </a:rPr>
            <a:t> </a:t>
          </a:r>
          <a:r>
            <a:rPr lang="en-US" sz="2800" b="0" i="0" dirty="0" err="1">
              <a:latin typeface="UTM Windsor BT" panose="02040603050506020204" pitchFamily="18" charset="0"/>
            </a:rPr>
            <a:t>chữ</a:t>
          </a:r>
          <a:r>
            <a:rPr lang="en-US" sz="2800" b="0" i="0" dirty="0">
              <a:latin typeface="UTM Windsor BT" panose="02040603050506020204" pitchFamily="18" charset="0"/>
            </a:rPr>
            <a:t>. </a:t>
          </a:r>
          <a:endParaRPr lang="en-US" sz="2800" dirty="0">
            <a:latin typeface="UTM Windsor BT" panose="02040603050506020204" pitchFamily="18" charset="0"/>
          </a:endParaRPr>
        </a:p>
      </dgm:t>
    </dgm:pt>
    <dgm:pt modelId="{FC226CD5-E0CE-4E57-8B37-095115DFB045}" type="parTrans" cxnId="{7CB1C3DD-AD25-446B-8137-6808BC1CDB73}">
      <dgm:prSet/>
      <dgm:spPr/>
      <dgm:t>
        <a:bodyPr/>
        <a:lstStyle/>
        <a:p>
          <a:endParaRPr lang="en-US" sz="2800">
            <a:latin typeface="UTM Windsor BT" panose="02040603050506020204" pitchFamily="18" charset="0"/>
          </a:endParaRPr>
        </a:p>
      </dgm:t>
    </dgm:pt>
    <dgm:pt modelId="{DB9D9EB0-DB87-43A6-815B-E1024BE25F3E}" type="sibTrans" cxnId="{7CB1C3DD-AD25-446B-8137-6808BC1CDB73}">
      <dgm:prSet/>
      <dgm:spPr/>
      <dgm:t>
        <a:bodyPr/>
        <a:lstStyle/>
        <a:p>
          <a:endParaRPr lang="en-US" sz="2800">
            <a:latin typeface="UTM Windsor BT" panose="02040603050506020204" pitchFamily="18" charset="0"/>
          </a:endParaRPr>
        </a:p>
      </dgm:t>
    </dgm:pt>
    <dgm:pt modelId="{4FCCAF62-A914-4E42-9871-5578D9D5211C}">
      <dgm:prSet custT="1"/>
      <dgm:spPr/>
      <dgm:t>
        <a:bodyPr/>
        <a:lstStyle/>
        <a:p>
          <a:r>
            <a:rPr lang="en-US" sz="2800" b="0" i="0" dirty="0" err="1">
              <a:latin typeface="UTM Windsor BT" panose="02040603050506020204" pitchFamily="18" charset="0"/>
            </a:rPr>
            <a:t>những</a:t>
          </a:r>
          <a:r>
            <a:rPr lang="en-US" sz="2800" b="0" i="0" dirty="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sau</a:t>
          </a:r>
          <a:r>
            <a:rPr lang="en-US" sz="2800" b="0" i="0" dirty="0">
              <a:latin typeface="UTM Windsor BT" panose="02040603050506020204" pitchFamily="18" charset="0"/>
            </a:rPr>
            <a:t> </a:t>
          </a:r>
          <a:r>
            <a:rPr lang="en-US" sz="2800" b="0" i="0" dirty="0" err="1">
              <a:latin typeface="UTM Windsor BT" panose="02040603050506020204" pitchFamily="18" charset="0"/>
            </a:rPr>
            <a:t>khi</a:t>
          </a:r>
          <a:r>
            <a:rPr lang="en-US" sz="2800" b="0" i="0" dirty="0">
              <a:latin typeface="UTM Windsor BT" panose="02040603050506020204" pitchFamily="18" charset="0"/>
            </a:rPr>
            <a:t> </a:t>
          </a:r>
          <a:r>
            <a:rPr lang="en-US" sz="2800" b="0" i="0" dirty="0" err="1">
              <a:latin typeface="UTM Windsor BT" panose="02040603050506020204" pitchFamily="18" charset="0"/>
            </a:rPr>
            <a:t>biết</a:t>
          </a:r>
          <a:r>
            <a:rPr lang="en-US" sz="2800" b="0" i="0" dirty="0">
              <a:latin typeface="UTM Windsor BT" panose="02040603050506020204" pitchFamily="18" charset="0"/>
            </a:rPr>
            <a:t> </a:t>
          </a:r>
          <a:r>
            <a:rPr lang="en-US" sz="2800" b="0" i="0" dirty="0" err="1">
              <a:latin typeface="UTM Windsor BT" panose="02040603050506020204" pitchFamily="18" charset="0"/>
            </a:rPr>
            <a:t>chữ</a:t>
          </a:r>
          <a:r>
            <a:rPr lang="en-US" sz="2800" b="0" i="0" dirty="0">
              <a:latin typeface="UTM Windsor BT" panose="02040603050506020204" pitchFamily="18" charset="0"/>
            </a:rPr>
            <a:t>. </a:t>
          </a:r>
          <a:endParaRPr lang="en-US" sz="2800" dirty="0">
            <a:latin typeface="UTM Windsor BT" panose="02040603050506020204" pitchFamily="18" charset="0"/>
          </a:endParaRPr>
        </a:p>
      </dgm:t>
    </dgm:pt>
    <dgm:pt modelId="{6540BAD5-F80A-47CF-9265-98221DFEE0F3}" type="parTrans" cxnId="{E1B7F3DF-F961-4D88-B9D9-0C5653D4076F}">
      <dgm:prSet/>
      <dgm:spPr/>
      <dgm:t>
        <a:bodyPr/>
        <a:lstStyle/>
        <a:p>
          <a:endParaRPr lang="en-US" sz="2800">
            <a:latin typeface="UTM Windsor BT" panose="02040603050506020204" pitchFamily="18" charset="0"/>
          </a:endParaRPr>
        </a:p>
      </dgm:t>
    </dgm:pt>
    <dgm:pt modelId="{0BD5C928-541B-4C1D-AA15-1EF9DC6612C8}" type="sibTrans" cxnId="{E1B7F3DF-F961-4D88-B9D9-0C5653D4076F}">
      <dgm:prSet/>
      <dgm:spPr/>
      <dgm:t>
        <a:bodyPr/>
        <a:lstStyle/>
        <a:p>
          <a:endParaRPr lang="en-US" sz="2800">
            <a:latin typeface="UTM Windsor BT" panose="02040603050506020204" pitchFamily="18" charset="0"/>
          </a:endParaRPr>
        </a:p>
      </dgm:t>
    </dgm:pt>
    <dgm:pt modelId="{841514E0-25E3-4556-9225-2555D4F7C1A0}">
      <dgm:prSe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4</a:t>
          </a:r>
        </a:p>
      </dgm:t>
    </dgm:pt>
    <dgm:pt modelId="{CF32F64B-E733-4146-8FCE-787F3E8E9622}" type="parTrans" cxnId="{A8F96FC2-E8EF-42CC-B4AC-2E8CCEEEF1F7}">
      <dgm:prSet/>
      <dgm:spPr/>
      <dgm:t>
        <a:bodyPr/>
        <a:lstStyle/>
        <a:p>
          <a:endParaRPr lang="en-US" sz="2800">
            <a:latin typeface="UTM Windsor BT" panose="02040603050506020204" pitchFamily="18" charset="0"/>
          </a:endParaRPr>
        </a:p>
      </dgm:t>
    </dgm:pt>
    <dgm:pt modelId="{2F4DFE7B-F7C0-4958-9F0D-C4E11A874474}" type="sibTrans" cxnId="{A8F96FC2-E8EF-42CC-B4AC-2E8CCEEEF1F7}">
      <dgm:prSet/>
      <dgm:spPr/>
      <dgm:t>
        <a:bodyPr/>
        <a:lstStyle/>
        <a:p>
          <a:endParaRPr lang="en-US" sz="2800">
            <a:latin typeface="UTM Windsor BT" panose="02040603050506020204" pitchFamily="18" charset="0"/>
          </a:endParaRPr>
        </a:p>
      </dgm:t>
    </dgm:pt>
    <dgm:pt modelId="{776C1CBE-D6A9-4302-877D-8A300B12BA8A}">
      <dgm:prSet custT="1"/>
      <dgm:spPr/>
      <dgm:t>
        <a:bodyPr/>
        <a:lstStyle/>
        <a:p>
          <a:r>
            <a:rPr lang="en-US" sz="2800" b="0" i="0" dirty="0">
              <a:latin typeface="UTM Windsor BT" panose="02040603050506020204" pitchFamily="18" charset="0"/>
            </a:rPr>
            <a:t>ý </a:t>
          </a:r>
          <a:r>
            <a:rPr lang="en-US" sz="2800" b="0" i="0" dirty="0" err="1">
              <a:latin typeface="UTM Windsor BT" panose="02040603050506020204" pitchFamily="18" charset="0"/>
            </a:rPr>
            <a:t>nghĩa</a:t>
          </a:r>
          <a:r>
            <a:rPr lang="en-US" sz="2800" b="0" i="0" dirty="0">
              <a:latin typeface="UTM Windsor BT" panose="02040603050506020204" pitchFamily="18" charset="0"/>
            </a:rPr>
            <a:t> </a:t>
          </a:r>
          <a:r>
            <a:rPr lang="en-US" sz="2800" b="0" i="0" dirty="0" err="1">
              <a:latin typeface="UTM Windsor BT" panose="02040603050506020204" pitchFamily="18" charset="0"/>
            </a:rPr>
            <a:t>của</a:t>
          </a:r>
          <a:r>
            <a:rPr lang="en-US" sz="2800" b="0" i="0" dirty="0">
              <a:latin typeface="UTM Windsor BT" panose="02040603050506020204" pitchFamily="18" charset="0"/>
            </a:rPr>
            <a:t> </a:t>
          </a:r>
          <a:r>
            <a:rPr lang="en-US" sz="2800" b="0" i="0" dirty="0" err="1">
              <a:latin typeface="UTM Windsor BT" panose="02040603050506020204" pitchFamily="18" charset="0"/>
            </a:rPr>
            <a:t>sách</a:t>
          </a:r>
          <a:r>
            <a:rPr lang="en-US" sz="2800" b="0" i="0" dirty="0">
              <a:latin typeface="UTM Windsor BT" panose="02040603050506020204" pitchFamily="18" charset="0"/>
            </a:rPr>
            <a:t> </a:t>
          </a:r>
          <a:r>
            <a:rPr lang="en-US" sz="2800" b="0" i="0" dirty="0" err="1">
              <a:latin typeface="UTM Windsor BT" panose="02040603050506020204" pitchFamily="18" charset="0"/>
            </a:rPr>
            <a:t>đối</a:t>
          </a:r>
          <a:r>
            <a:rPr lang="en-US" sz="2800" b="0" i="0" dirty="0">
              <a:latin typeface="UTM Windsor BT" panose="02040603050506020204" pitchFamily="18" charset="0"/>
            </a:rPr>
            <a:t> </a:t>
          </a:r>
          <a:r>
            <a:rPr lang="en-US" sz="2800" b="0" i="0" dirty="0" err="1">
              <a:latin typeface="UTM Windsor BT" panose="02040603050506020204" pitchFamily="18" charset="0"/>
            </a:rPr>
            <a:t>với</a:t>
          </a:r>
          <a:r>
            <a:rPr lang="en-US" sz="2800" b="0" i="0" dirty="0">
              <a:latin typeface="UTM Windsor BT" panose="02040603050506020204" pitchFamily="18" charset="0"/>
            </a:rPr>
            <a:t> </a:t>
          </a:r>
          <a:r>
            <a:rPr lang="en-US" sz="2800" b="0" i="0" dirty="0" err="1">
              <a:latin typeface="UTM Windsor BT" panose="02040603050506020204" pitchFamily="18" charset="0"/>
            </a:rPr>
            <a:t>bạn</a:t>
          </a:r>
          <a:r>
            <a:rPr lang="en-US" sz="2800" b="0" i="0" dirty="0">
              <a:latin typeface="UTM Windsor BT" panose="02040603050506020204" pitchFamily="18" charset="0"/>
            </a:rPr>
            <a:t> </a:t>
          </a:r>
          <a:r>
            <a:rPr lang="en-US" sz="2800" b="0" i="0" dirty="0" err="1">
              <a:latin typeface="UTM Windsor BT" panose="02040603050506020204" pitchFamily="18" charset="0"/>
            </a:rPr>
            <a:t>nhỏ</a:t>
          </a:r>
          <a:r>
            <a:rPr lang="en-US" sz="2800" b="0" i="0" dirty="0">
              <a:latin typeface="UTM Windsor BT" panose="02040603050506020204" pitchFamily="18" charset="0"/>
            </a:rPr>
            <a:t>.</a:t>
          </a:r>
          <a:endParaRPr lang="en-US" sz="2800" dirty="0">
            <a:latin typeface="UTM Windsor BT" panose="02040603050506020204" pitchFamily="18" charset="0"/>
          </a:endParaRPr>
        </a:p>
      </dgm:t>
    </dgm:pt>
    <dgm:pt modelId="{F5DDB890-2A2C-48CF-9FF6-E67952FB2099}" type="parTrans" cxnId="{C71CA3EF-15BF-4322-BE9E-6FC00A58FB56}">
      <dgm:prSet/>
      <dgm:spPr/>
      <dgm:t>
        <a:bodyPr/>
        <a:lstStyle/>
        <a:p>
          <a:endParaRPr lang="en-US" sz="2800">
            <a:latin typeface="UTM Windsor BT" panose="02040603050506020204" pitchFamily="18" charset="0"/>
          </a:endParaRPr>
        </a:p>
      </dgm:t>
    </dgm:pt>
    <dgm:pt modelId="{F13A9096-271C-4DEC-B55E-73E6997B156D}" type="sibTrans" cxnId="{C71CA3EF-15BF-4322-BE9E-6FC00A58FB56}">
      <dgm:prSet/>
      <dgm:spPr/>
      <dgm:t>
        <a:bodyPr/>
        <a:lstStyle/>
        <a:p>
          <a:endParaRPr lang="en-US" sz="2800">
            <a:latin typeface="UTM Windsor BT" panose="02040603050506020204" pitchFamily="18" charset="0"/>
          </a:endParaRPr>
        </a:p>
      </dgm:t>
    </dgm:pt>
    <dgm:pt modelId="{F9402D3B-7076-4953-AC7B-D13EE98CCB69}" type="pres">
      <dgm:prSet presAssocID="{FC5F5FF8-9DF4-4035-8D1B-D6FBAD6CE5A1}" presName="linearFlow" presStyleCnt="0">
        <dgm:presLayoutVars>
          <dgm:dir/>
          <dgm:animLvl val="lvl"/>
          <dgm:resizeHandles val="exact"/>
        </dgm:presLayoutVars>
      </dgm:prSet>
      <dgm:spPr/>
    </dgm:pt>
    <dgm:pt modelId="{1271CF4B-EDD2-4400-AFAA-8E46C9471D3D}" type="pres">
      <dgm:prSet presAssocID="{86829BFA-B263-44C4-B4E3-51A985603EC1}" presName="composite" presStyleCnt="0"/>
      <dgm:spPr/>
    </dgm:pt>
    <dgm:pt modelId="{EF1F675C-A73D-47C2-AE61-FC2E00F5644E}" type="pres">
      <dgm:prSet presAssocID="{86829BFA-B263-44C4-B4E3-51A985603EC1}" presName="parentText" presStyleLbl="alignNode1" presStyleIdx="0" presStyleCnt="4" custScaleX="209163">
        <dgm:presLayoutVars>
          <dgm:chMax val="1"/>
          <dgm:bulletEnabled val="1"/>
        </dgm:presLayoutVars>
      </dgm:prSet>
      <dgm:spPr/>
      <dgm:t>
        <a:bodyPr/>
        <a:lstStyle/>
        <a:p>
          <a:endParaRPr lang="en-US"/>
        </a:p>
      </dgm:t>
    </dgm:pt>
    <dgm:pt modelId="{5C62EA76-641B-48FA-85EC-27151AAD6B00}" type="pres">
      <dgm:prSet presAssocID="{86829BFA-B263-44C4-B4E3-51A985603EC1}" presName="descendantText" presStyleLbl="alignAcc1" presStyleIdx="0" presStyleCnt="4" custScaleX="88789">
        <dgm:presLayoutVars>
          <dgm:bulletEnabled val="1"/>
        </dgm:presLayoutVars>
      </dgm:prSet>
      <dgm:spPr/>
      <dgm:t>
        <a:bodyPr/>
        <a:lstStyle/>
        <a:p>
          <a:endParaRPr lang="en-US"/>
        </a:p>
      </dgm:t>
    </dgm:pt>
    <dgm:pt modelId="{B5BB9DA9-9B44-4271-A3A3-A5A59EF302D8}" type="pres">
      <dgm:prSet presAssocID="{670FE883-0155-4834-AE29-DD79217FB234}" presName="sp" presStyleCnt="0"/>
      <dgm:spPr/>
    </dgm:pt>
    <dgm:pt modelId="{E2CBFA15-5A64-4654-A1AF-1943906A5BE4}" type="pres">
      <dgm:prSet presAssocID="{729F9BEF-57A7-45B3-9891-323FDCB19B7D}" presName="composite" presStyleCnt="0"/>
      <dgm:spPr/>
    </dgm:pt>
    <dgm:pt modelId="{2F14FDD2-4BD1-4078-9211-49CAA6B20020}" type="pres">
      <dgm:prSet presAssocID="{729F9BEF-57A7-45B3-9891-323FDCB19B7D}" presName="parentText" presStyleLbl="alignNode1" presStyleIdx="1" presStyleCnt="4" custScaleX="227133">
        <dgm:presLayoutVars>
          <dgm:chMax val="1"/>
          <dgm:bulletEnabled val="1"/>
        </dgm:presLayoutVars>
      </dgm:prSet>
      <dgm:spPr/>
      <dgm:t>
        <a:bodyPr/>
        <a:lstStyle/>
        <a:p>
          <a:endParaRPr lang="en-US"/>
        </a:p>
      </dgm:t>
    </dgm:pt>
    <dgm:pt modelId="{8B1ABAAE-A47E-426E-B509-E5692E4A712A}" type="pres">
      <dgm:prSet presAssocID="{729F9BEF-57A7-45B3-9891-323FDCB19B7D}" presName="descendantText" presStyleLbl="alignAcc1" presStyleIdx="1" presStyleCnt="4" custScaleX="88328">
        <dgm:presLayoutVars>
          <dgm:bulletEnabled val="1"/>
        </dgm:presLayoutVars>
      </dgm:prSet>
      <dgm:spPr/>
      <dgm:t>
        <a:bodyPr/>
        <a:lstStyle/>
        <a:p>
          <a:endParaRPr lang="en-US"/>
        </a:p>
      </dgm:t>
    </dgm:pt>
    <dgm:pt modelId="{66E0CD23-CC3C-4C81-A9DC-9610C1D5CED9}" type="pres">
      <dgm:prSet presAssocID="{5A9362DA-1BCD-47EC-A43E-45660819D940}" presName="sp" presStyleCnt="0"/>
      <dgm:spPr/>
    </dgm:pt>
    <dgm:pt modelId="{C5FCAEA5-3D93-4796-BDB6-E8E0964BBF5B}" type="pres">
      <dgm:prSet presAssocID="{F299B8DC-59BE-4BE9-9E01-68A1C0FA25D3}" presName="composite" presStyleCnt="0"/>
      <dgm:spPr/>
    </dgm:pt>
    <dgm:pt modelId="{24E76B36-1C24-48F1-BFDE-85CC20EDBD29}" type="pres">
      <dgm:prSet presAssocID="{F299B8DC-59BE-4BE9-9E01-68A1C0FA25D3}" presName="parentText" presStyleLbl="alignNode1" presStyleIdx="2" presStyleCnt="4" custScaleX="236118">
        <dgm:presLayoutVars>
          <dgm:chMax val="1"/>
          <dgm:bulletEnabled val="1"/>
        </dgm:presLayoutVars>
      </dgm:prSet>
      <dgm:spPr/>
      <dgm:t>
        <a:bodyPr/>
        <a:lstStyle/>
        <a:p>
          <a:endParaRPr lang="en-US"/>
        </a:p>
      </dgm:t>
    </dgm:pt>
    <dgm:pt modelId="{42941D08-5372-4C59-AE66-B52FB7114C74}" type="pres">
      <dgm:prSet presAssocID="{F299B8DC-59BE-4BE9-9E01-68A1C0FA25D3}" presName="descendantText" presStyleLbl="alignAcc1" presStyleIdx="2" presStyleCnt="4" custScaleX="87069">
        <dgm:presLayoutVars>
          <dgm:bulletEnabled val="1"/>
        </dgm:presLayoutVars>
      </dgm:prSet>
      <dgm:spPr/>
      <dgm:t>
        <a:bodyPr/>
        <a:lstStyle/>
        <a:p>
          <a:endParaRPr lang="en-US"/>
        </a:p>
      </dgm:t>
    </dgm:pt>
    <dgm:pt modelId="{00FC4317-AF2F-4DA8-B36F-B61BA646CD78}" type="pres">
      <dgm:prSet presAssocID="{B3AE3EF2-A060-43F6-9340-C9CAF49DE92E}" presName="sp" presStyleCnt="0"/>
      <dgm:spPr/>
    </dgm:pt>
    <dgm:pt modelId="{8F17D8F2-C5E4-4548-A07A-31AE16130426}" type="pres">
      <dgm:prSet presAssocID="{841514E0-25E3-4556-9225-2555D4F7C1A0}" presName="composite" presStyleCnt="0"/>
      <dgm:spPr/>
    </dgm:pt>
    <dgm:pt modelId="{74BFFC43-2E78-4FB5-B1BD-4BEC2E25EEC0}" type="pres">
      <dgm:prSet presAssocID="{841514E0-25E3-4556-9225-2555D4F7C1A0}" presName="parentText" presStyleLbl="alignNode1" presStyleIdx="3" presStyleCnt="4" custScaleX="199931">
        <dgm:presLayoutVars>
          <dgm:chMax val="1"/>
          <dgm:bulletEnabled val="1"/>
        </dgm:presLayoutVars>
      </dgm:prSet>
      <dgm:spPr/>
      <dgm:t>
        <a:bodyPr/>
        <a:lstStyle/>
        <a:p>
          <a:endParaRPr lang="en-US"/>
        </a:p>
      </dgm:t>
    </dgm:pt>
    <dgm:pt modelId="{0B4FFBC7-2A57-436A-A421-25272585CE65}" type="pres">
      <dgm:prSet presAssocID="{841514E0-25E3-4556-9225-2555D4F7C1A0}" presName="descendantText" presStyleLbl="alignAcc1" presStyleIdx="3" presStyleCnt="4" custScaleX="88512">
        <dgm:presLayoutVars>
          <dgm:bulletEnabled val="1"/>
        </dgm:presLayoutVars>
      </dgm:prSet>
      <dgm:spPr/>
      <dgm:t>
        <a:bodyPr/>
        <a:lstStyle/>
        <a:p>
          <a:endParaRPr lang="en-US"/>
        </a:p>
      </dgm:t>
    </dgm:pt>
  </dgm:ptLst>
  <dgm:cxnLst>
    <dgm:cxn modelId="{E1B7F3DF-F961-4D88-B9D9-0C5653D4076F}" srcId="{F299B8DC-59BE-4BE9-9E01-68A1C0FA25D3}" destId="{4FCCAF62-A914-4E42-9871-5578D9D5211C}" srcOrd="0" destOrd="0" parTransId="{6540BAD5-F80A-47CF-9265-98221DFEE0F3}" sibTransId="{0BD5C928-541B-4C1D-AA15-1EF9DC6612C8}"/>
    <dgm:cxn modelId="{67A38EF9-4A04-4EAF-98EC-79900C295638}" type="presOf" srcId="{FC5F5FF8-9DF4-4035-8D1B-D6FBAD6CE5A1}" destId="{F9402D3B-7076-4953-AC7B-D13EE98CCB69}" srcOrd="0" destOrd="0" presId="urn:microsoft.com/office/officeart/2005/8/layout/chevron2"/>
    <dgm:cxn modelId="{1426344F-94D4-467B-B54C-7808F193E6D2}" type="presOf" srcId="{776C1CBE-D6A9-4302-877D-8A300B12BA8A}" destId="{0B4FFBC7-2A57-436A-A421-25272585CE65}" srcOrd="0" destOrd="0" presId="urn:microsoft.com/office/officeart/2005/8/layout/chevron2"/>
    <dgm:cxn modelId="{A8F96FC2-E8EF-42CC-B4AC-2E8CCEEEF1F7}" srcId="{FC5F5FF8-9DF4-4035-8D1B-D6FBAD6CE5A1}" destId="{841514E0-25E3-4556-9225-2555D4F7C1A0}" srcOrd="3" destOrd="0" parTransId="{CF32F64B-E733-4146-8FCE-787F3E8E9622}" sibTransId="{2F4DFE7B-F7C0-4958-9F0D-C4E11A874474}"/>
    <dgm:cxn modelId="{E566278B-1D19-43C3-AD36-F58B0D566C6F}" type="presOf" srcId="{4FCCAF62-A914-4E42-9871-5578D9D5211C}" destId="{42941D08-5372-4C59-AE66-B52FB7114C74}" srcOrd="0" destOrd="0" presId="urn:microsoft.com/office/officeart/2005/8/layout/chevron2"/>
    <dgm:cxn modelId="{7CB1C3DD-AD25-446B-8137-6808BC1CDB73}" srcId="{729F9BEF-57A7-45B3-9891-323FDCB19B7D}" destId="{72192293-65EB-45EB-92C8-68A39FB54540}" srcOrd="0" destOrd="0" parTransId="{FC226CD5-E0CE-4E57-8B37-095115DFB045}" sibTransId="{DB9D9EB0-DB87-43A6-815B-E1024BE25F3E}"/>
    <dgm:cxn modelId="{08405D39-2216-4C97-B585-8E5ABF1D9549}" type="presOf" srcId="{729F9BEF-57A7-45B3-9891-323FDCB19B7D}" destId="{2F14FDD2-4BD1-4078-9211-49CAA6B20020}" srcOrd="0" destOrd="0" presId="urn:microsoft.com/office/officeart/2005/8/layout/chevron2"/>
    <dgm:cxn modelId="{9B9053F8-5275-4BED-BAF8-69173B6F89D6}" type="presOf" srcId="{01195AF7-58B1-4205-8002-A3D0507D0E10}" destId="{5C62EA76-641B-48FA-85EC-27151AAD6B00}" srcOrd="0" destOrd="0" presId="urn:microsoft.com/office/officeart/2005/8/layout/chevron2"/>
    <dgm:cxn modelId="{65A83C93-9B68-4980-89BC-C55308D5B3A3}" type="presOf" srcId="{86829BFA-B263-44C4-B4E3-51A985603EC1}" destId="{EF1F675C-A73D-47C2-AE61-FC2E00F5644E}" srcOrd="0" destOrd="0" presId="urn:microsoft.com/office/officeart/2005/8/layout/chevron2"/>
    <dgm:cxn modelId="{6FB97C74-BDAB-4E5C-B369-556B95E53717}" srcId="{86829BFA-B263-44C4-B4E3-51A985603EC1}" destId="{01195AF7-58B1-4205-8002-A3D0507D0E10}" srcOrd="0" destOrd="0" parTransId="{73A001AE-0FBF-4012-AD3D-B9D68D047192}" sibTransId="{0D7C21CF-B49F-4023-86A5-82266732FB00}"/>
    <dgm:cxn modelId="{C71CA3EF-15BF-4322-BE9E-6FC00A58FB56}" srcId="{841514E0-25E3-4556-9225-2555D4F7C1A0}" destId="{776C1CBE-D6A9-4302-877D-8A300B12BA8A}" srcOrd="0" destOrd="0" parTransId="{F5DDB890-2A2C-48CF-9FF6-E67952FB2099}" sibTransId="{F13A9096-271C-4DEC-B55E-73E6997B156D}"/>
    <dgm:cxn modelId="{0E4BF397-96AB-4CFA-BBEE-6AA5B675EF75}" srcId="{FC5F5FF8-9DF4-4035-8D1B-D6FBAD6CE5A1}" destId="{729F9BEF-57A7-45B3-9891-323FDCB19B7D}" srcOrd="1" destOrd="0" parTransId="{FD2C5559-689B-4C06-BE42-9EB299DF5327}" sibTransId="{5A9362DA-1BCD-47EC-A43E-45660819D940}"/>
    <dgm:cxn modelId="{E693A0B2-F3F5-4E5A-8812-02DAC4A04224}" srcId="{FC5F5FF8-9DF4-4035-8D1B-D6FBAD6CE5A1}" destId="{F299B8DC-59BE-4BE9-9E01-68A1C0FA25D3}" srcOrd="2" destOrd="0" parTransId="{71BFBBD5-6AA4-4A3D-9704-003746F096EC}" sibTransId="{B3AE3EF2-A060-43F6-9340-C9CAF49DE92E}"/>
    <dgm:cxn modelId="{784DBAE9-E6D9-4DD4-BF5E-EABD91923A12}" type="presOf" srcId="{72192293-65EB-45EB-92C8-68A39FB54540}" destId="{8B1ABAAE-A47E-426E-B509-E5692E4A712A}" srcOrd="0" destOrd="0" presId="urn:microsoft.com/office/officeart/2005/8/layout/chevron2"/>
    <dgm:cxn modelId="{33F32766-80F8-4E62-BEA0-E21F30E62BEB}" type="presOf" srcId="{F299B8DC-59BE-4BE9-9E01-68A1C0FA25D3}" destId="{24E76B36-1C24-48F1-BFDE-85CC20EDBD29}" srcOrd="0" destOrd="0" presId="urn:microsoft.com/office/officeart/2005/8/layout/chevron2"/>
    <dgm:cxn modelId="{DC9DAC06-9F91-40C8-928F-E15E633781A4}" srcId="{FC5F5FF8-9DF4-4035-8D1B-D6FBAD6CE5A1}" destId="{86829BFA-B263-44C4-B4E3-51A985603EC1}" srcOrd="0" destOrd="0" parTransId="{92669217-4728-476A-9741-6F788E6328D2}" sibTransId="{670FE883-0155-4834-AE29-DD79217FB234}"/>
    <dgm:cxn modelId="{5462B3A2-AAE2-47FD-BF7B-4E85BD693D3B}" type="presOf" srcId="{841514E0-25E3-4556-9225-2555D4F7C1A0}" destId="{74BFFC43-2E78-4FB5-B1BD-4BEC2E25EEC0}" srcOrd="0" destOrd="0" presId="urn:microsoft.com/office/officeart/2005/8/layout/chevron2"/>
    <dgm:cxn modelId="{E1001FE7-96B6-4633-AD5A-E987861F4A8F}" type="presParOf" srcId="{F9402D3B-7076-4953-AC7B-D13EE98CCB69}" destId="{1271CF4B-EDD2-4400-AFAA-8E46C9471D3D}" srcOrd="0" destOrd="0" presId="urn:microsoft.com/office/officeart/2005/8/layout/chevron2"/>
    <dgm:cxn modelId="{1E8C017F-883B-4A13-8D0A-A93031F036EB}" type="presParOf" srcId="{1271CF4B-EDD2-4400-AFAA-8E46C9471D3D}" destId="{EF1F675C-A73D-47C2-AE61-FC2E00F5644E}" srcOrd="0" destOrd="0" presId="urn:microsoft.com/office/officeart/2005/8/layout/chevron2"/>
    <dgm:cxn modelId="{B1F6BA38-446C-4659-B36E-6F6036068E56}" type="presParOf" srcId="{1271CF4B-EDD2-4400-AFAA-8E46C9471D3D}" destId="{5C62EA76-641B-48FA-85EC-27151AAD6B00}" srcOrd="1" destOrd="0" presId="urn:microsoft.com/office/officeart/2005/8/layout/chevron2"/>
    <dgm:cxn modelId="{C42E89BF-7CF4-4C0F-9838-71C008C56E53}" type="presParOf" srcId="{F9402D3B-7076-4953-AC7B-D13EE98CCB69}" destId="{B5BB9DA9-9B44-4271-A3A3-A5A59EF302D8}" srcOrd="1" destOrd="0" presId="urn:microsoft.com/office/officeart/2005/8/layout/chevron2"/>
    <dgm:cxn modelId="{FE33B324-B615-4F11-BE8A-B6E3134E34B2}" type="presParOf" srcId="{F9402D3B-7076-4953-AC7B-D13EE98CCB69}" destId="{E2CBFA15-5A64-4654-A1AF-1943906A5BE4}" srcOrd="2" destOrd="0" presId="urn:microsoft.com/office/officeart/2005/8/layout/chevron2"/>
    <dgm:cxn modelId="{CC5D5AE8-F3AC-46AA-BEB1-731624F5A78D}" type="presParOf" srcId="{E2CBFA15-5A64-4654-A1AF-1943906A5BE4}" destId="{2F14FDD2-4BD1-4078-9211-49CAA6B20020}" srcOrd="0" destOrd="0" presId="urn:microsoft.com/office/officeart/2005/8/layout/chevron2"/>
    <dgm:cxn modelId="{FBA7F73B-2C2A-4ACD-8DF1-853B8B90AF63}" type="presParOf" srcId="{E2CBFA15-5A64-4654-A1AF-1943906A5BE4}" destId="{8B1ABAAE-A47E-426E-B509-E5692E4A712A}" srcOrd="1" destOrd="0" presId="urn:microsoft.com/office/officeart/2005/8/layout/chevron2"/>
    <dgm:cxn modelId="{148C2D32-1B62-42FB-9E0B-6F2ED660CAF0}" type="presParOf" srcId="{F9402D3B-7076-4953-AC7B-D13EE98CCB69}" destId="{66E0CD23-CC3C-4C81-A9DC-9610C1D5CED9}" srcOrd="3" destOrd="0" presId="urn:microsoft.com/office/officeart/2005/8/layout/chevron2"/>
    <dgm:cxn modelId="{A1F2D778-25CD-4164-8A0B-CF7A6C9EBF6D}" type="presParOf" srcId="{F9402D3B-7076-4953-AC7B-D13EE98CCB69}" destId="{C5FCAEA5-3D93-4796-BDB6-E8E0964BBF5B}" srcOrd="4" destOrd="0" presId="urn:microsoft.com/office/officeart/2005/8/layout/chevron2"/>
    <dgm:cxn modelId="{24D0CEFF-0C2E-4B44-A4C8-09FD595DB6D8}" type="presParOf" srcId="{C5FCAEA5-3D93-4796-BDB6-E8E0964BBF5B}" destId="{24E76B36-1C24-48F1-BFDE-85CC20EDBD29}" srcOrd="0" destOrd="0" presId="urn:microsoft.com/office/officeart/2005/8/layout/chevron2"/>
    <dgm:cxn modelId="{1A37FEC1-7923-4200-89E5-195AB6699D96}" type="presParOf" srcId="{C5FCAEA5-3D93-4796-BDB6-E8E0964BBF5B}" destId="{42941D08-5372-4C59-AE66-B52FB7114C74}" srcOrd="1" destOrd="0" presId="urn:microsoft.com/office/officeart/2005/8/layout/chevron2"/>
    <dgm:cxn modelId="{6C3A13F1-AEC8-456E-9145-787D66C54636}" type="presParOf" srcId="{F9402D3B-7076-4953-AC7B-D13EE98CCB69}" destId="{00FC4317-AF2F-4DA8-B36F-B61BA646CD78}" srcOrd="5" destOrd="0" presId="urn:microsoft.com/office/officeart/2005/8/layout/chevron2"/>
    <dgm:cxn modelId="{616B01E8-CE9A-4E5F-9D1B-996284865F5F}" type="presParOf" srcId="{F9402D3B-7076-4953-AC7B-D13EE98CCB69}" destId="{8F17D8F2-C5E4-4548-A07A-31AE16130426}" srcOrd="6" destOrd="0" presId="urn:microsoft.com/office/officeart/2005/8/layout/chevron2"/>
    <dgm:cxn modelId="{82DA673E-0CD1-435D-9779-26014F45C03C}" type="presParOf" srcId="{8F17D8F2-C5E4-4548-A07A-31AE16130426}" destId="{74BFFC43-2E78-4FB5-B1BD-4BEC2E25EEC0}" srcOrd="0" destOrd="0" presId="urn:microsoft.com/office/officeart/2005/8/layout/chevron2"/>
    <dgm:cxn modelId="{6DA75110-73CD-485F-9EB5-97ED6C836C31}" type="presParOf" srcId="{8F17D8F2-C5E4-4548-A07A-31AE16130426}" destId="{0B4FFBC7-2A57-436A-A421-25272585CE6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F675C-A73D-47C2-AE61-FC2E00F5644E}">
      <dsp:nvSpPr>
        <dsp:cNvPr id="0" name=""/>
        <dsp:cNvSpPr/>
      </dsp:nvSpPr>
      <dsp:spPr>
        <a:xfrm rot="5400000">
          <a:off x="672620" y="-218228"/>
          <a:ext cx="958560" cy="14034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1</a:t>
          </a:r>
        </a:p>
      </dsp:txBody>
      <dsp:txXfrm rot="-5400000">
        <a:off x="450167" y="4225"/>
        <a:ext cx="1403467" cy="958560"/>
      </dsp:txXfrm>
    </dsp:sp>
    <dsp:sp modelId="{5C62EA76-641B-48FA-85EC-27151AAD6B00}">
      <dsp:nvSpPr>
        <dsp:cNvPr id="0" name=""/>
        <dsp:cNvSpPr/>
      </dsp:nvSpPr>
      <dsp:spPr>
        <a:xfrm rot="5400000">
          <a:off x="6489317" y="-4401985"/>
          <a:ext cx="623391" cy="94358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Những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câu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chuyện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đầu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tiên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được</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nghe</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từ</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bà</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và</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chú</a:t>
          </a:r>
          <a:r>
            <a:rPr lang="vi-VN" sz="2800" b="0" i="0" kern="1200" dirty="0"/>
            <a:t/>
          </a:r>
          <a:br>
            <a:rPr lang="vi-VN" sz="2800" b="0" i="0" kern="1200" dirty="0"/>
          </a:br>
          <a:endParaRPr lang="en-US" sz="2800" kern="1200" dirty="0">
            <a:latin typeface="UTM Windsor BT" panose="02040603050506020204" pitchFamily="18" charset="0"/>
          </a:endParaRPr>
        </a:p>
      </dsp:txBody>
      <dsp:txXfrm rot="-5400000">
        <a:off x="2083107" y="34656"/>
        <a:ext cx="9405382" cy="562529"/>
      </dsp:txXfrm>
    </dsp:sp>
    <dsp:sp modelId="{2F14FDD2-4BD1-4078-9211-49CAA6B20020}">
      <dsp:nvSpPr>
        <dsp:cNvPr id="0" name=""/>
        <dsp:cNvSpPr/>
      </dsp:nvSpPr>
      <dsp:spPr>
        <a:xfrm rot="5400000">
          <a:off x="732909" y="528485"/>
          <a:ext cx="958560" cy="15240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2</a:t>
          </a:r>
        </a:p>
      </dsp:txBody>
      <dsp:txXfrm rot="-5400000">
        <a:off x="450167" y="811227"/>
        <a:ext cx="1524045" cy="958560"/>
      </dsp:txXfrm>
    </dsp:sp>
    <dsp:sp modelId="{8B1ABAAE-A47E-426E-B509-E5692E4A712A}">
      <dsp:nvSpPr>
        <dsp:cNvPr id="0" name=""/>
        <dsp:cNvSpPr/>
      </dsp:nvSpPr>
      <dsp:spPr>
        <a:xfrm rot="5400000">
          <a:off x="6522181" y="-3546282"/>
          <a:ext cx="623064" cy="93380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lí</a:t>
          </a:r>
          <a:r>
            <a:rPr lang="en-US" sz="2800" b="0" i="0" kern="1200" dirty="0">
              <a:latin typeface="UTM Windsor BT" panose="02040603050506020204" pitchFamily="18" charset="0"/>
            </a:rPr>
            <a:t> do </a:t>
          </a:r>
          <a:r>
            <a:rPr lang="en-US" sz="2800" b="0" i="0" kern="1200" dirty="0" err="1">
              <a:latin typeface="UTM Windsor BT" panose="02040603050506020204" pitchFamily="18" charset="0"/>
            </a:rPr>
            <a:t>bạn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nhỏ</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cố</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gắng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học</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chữ</a:t>
          </a:r>
          <a:r>
            <a:rPr lang="en-US" sz="2800" b="0" i="0" kern="1200" dirty="0">
              <a:latin typeface="UTM Windsor BT" panose="02040603050506020204" pitchFamily="18" charset="0"/>
            </a:rPr>
            <a:t>. </a:t>
          </a:r>
          <a:endParaRPr lang="en-US" sz="2800" kern="1200" dirty="0">
            <a:latin typeface="UTM Windsor BT" panose="02040603050506020204" pitchFamily="18" charset="0"/>
          </a:endParaRPr>
        </a:p>
      </dsp:txBody>
      <dsp:txXfrm rot="-5400000">
        <a:off x="2164672" y="841642"/>
        <a:ext cx="9307669" cy="562234"/>
      </dsp:txXfrm>
    </dsp:sp>
    <dsp:sp modelId="{24E76B36-1C24-48F1-BFDE-85CC20EDBD29}">
      <dsp:nvSpPr>
        <dsp:cNvPr id="0" name=""/>
        <dsp:cNvSpPr/>
      </dsp:nvSpPr>
      <dsp:spPr>
        <a:xfrm rot="5400000">
          <a:off x="763053" y="1305343"/>
          <a:ext cx="958560" cy="158433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3</a:t>
          </a:r>
        </a:p>
      </dsp:txBody>
      <dsp:txXfrm rot="-5400000">
        <a:off x="450167" y="1618229"/>
        <a:ext cx="1584333" cy="958560"/>
      </dsp:txXfrm>
    </dsp:sp>
    <dsp:sp modelId="{42941D08-5372-4C59-AE66-B52FB7114C74}">
      <dsp:nvSpPr>
        <dsp:cNvPr id="0" name=""/>
        <dsp:cNvSpPr/>
      </dsp:nvSpPr>
      <dsp:spPr>
        <a:xfrm rot="5400000">
          <a:off x="6476979" y="-2607126"/>
          <a:ext cx="623064" cy="90737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những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câu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chuyện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sau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khi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biết</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chữ</a:t>
          </a:r>
          <a:r>
            <a:rPr lang="en-US" sz="2800" b="0" i="0" kern="1200" dirty="0">
              <a:latin typeface="UTM Windsor BT" panose="02040603050506020204" pitchFamily="18" charset="0"/>
            </a:rPr>
            <a:t>. </a:t>
          </a:r>
          <a:endParaRPr lang="en-US" sz="2800" kern="1200" dirty="0">
            <a:latin typeface="UTM Windsor BT" panose="02040603050506020204" pitchFamily="18" charset="0"/>
          </a:endParaRPr>
        </a:p>
      </dsp:txBody>
      <dsp:txXfrm rot="-5400000">
        <a:off x="2251623" y="1648645"/>
        <a:ext cx="9043362" cy="562234"/>
      </dsp:txXfrm>
    </dsp:sp>
    <dsp:sp modelId="{74BFFC43-2E78-4FB5-B1BD-4BEC2E25EEC0}">
      <dsp:nvSpPr>
        <dsp:cNvPr id="0" name=""/>
        <dsp:cNvSpPr/>
      </dsp:nvSpPr>
      <dsp:spPr>
        <a:xfrm rot="5400000">
          <a:off x="641647" y="2233752"/>
          <a:ext cx="958560" cy="134152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4</a:t>
          </a:r>
        </a:p>
      </dsp:txBody>
      <dsp:txXfrm rot="-5400000">
        <a:off x="450167" y="2425232"/>
        <a:ext cx="1341521" cy="958560"/>
      </dsp:txXfrm>
    </dsp:sp>
    <dsp:sp modelId="{0B4FFBC7-2A57-436A-A421-25272585CE65}">
      <dsp:nvSpPr>
        <dsp:cNvPr id="0" name=""/>
        <dsp:cNvSpPr/>
      </dsp:nvSpPr>
      <dsp:spPr>
        <a:xfrm rot="5400000">
          <a:off x="6441930" y="-1951750"/>
          <a:ext cx="623064" cy="937703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UTM Windsor BT" panose="02040603050506020204" pitchFamily="18" charset="0"/>
            </a:rPr>
            <a:t>ý </a:t>
          </a:r>
          <a:r>
            <a:rPr lang="en-US" sz="2800" b="0" i="0" kern="1200" dirty="0" err="1">
              <a:latin typeface="UTM Windsor BT" panose="02040603050506020204" pitchFamily="18" charset="0"/>
            </a:rPr>
            <a:t>nghĩa</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của</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sách</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đối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với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bạn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nhỏ</a:t>
          </a:r>
          <a:r>
            <a:rPr lang="en-US" sz="2800" b="0" i="0" kern="1200" dirty="0">
              <a:latin typeface="UTM Windsor BT" panose="02040603050506020204" pitchFamily="18" charset="0"/>
            </a:rPr>
            <a:t>.</a:t>
          </a:r>
          <a:endParaRPr lang="en-US" sz="2800" kern="1200" dirty="0">
            <a:latin typeface="UTM Windsor BT" panose="02040603050506020204" pitchFamily="18" charset="0"/>
          </a:endParaRPr>
        </a:p>
      </dsp:txBody>
      <dsp:txXfrm rot="-5400000">
        <a:off x="2064948" y="2455647"/>
        <a:ext cx="9346615" cy="562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54dda1946d_6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11b604ca34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11b604ca34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28cc07e252e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28cc07e252e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8cc07e252e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8cc07e252e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8cc07e252e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8cc07e252e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10/6/2024</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B1FF36-8A8A-49C7-B10C-E9298B9F86C1}"/>
              </a:ext>
            </a:extLst>
          </p:cNvPr>
          <p:cNvSpPr>
            <a:spLocks noGrp="1"/>
          </p:cNvSpPr>
          <p:nvPr>
            <p:ph type="dt" sz="half" idx="10"/>
          </p:nvPr>
        </p:nvSpPr>
        <p:spPr/>
        <p:txBody>
          <a:bodyPr/>
          <a:lstStyle/>
          <a:p>
            <a:fld id="{7848F3F0-BBE0-4656-ADE2-E0CA7BB6F2D1}" type="datetime1">
              <a:rPr lang="en-US" smtClean="0"/>
              <a:t>10/6/2024</a:t>
            </a:fld>
            <a:endParaRPr lang="en-US"/>
          </a:p>
        </p:txBody>
      </p:sp>
      <p:sp>
        <p:nvSpPr>
          <p:cNvPr id="5" name="Footer Placeholder 4">
            <a:extLst>
              <a:ext uri="{FF2B5EF4-FFF2-40B4-BE49-F238E27FC236}">
                <a16:creationId xmlns:a16="http://schemas.microsoft.com/office/drawing/2014/main" xmlns=""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983081-7714-467D-8131-EC28D3DB550A}"/>
              </a:ext>
            </a:extLst>
          </p:cNvPr>
          <p:cNvSpPr>
            <a:spLocks noGrp="1"/>
          </p:cNvSpPr>
          <p:nvPr>
            <p:ph type="dt" sz="half" idx="10"/>
          </p:nvPr>
        </p:nvSpPr>
        <p:spPr/>
        <p:txBody>
          <a:bodyPr/>
          <a:lstStyle/>
          <a:p>
            <a:fld id="{2F3ED7EF-0440-4F9E-A644-D13ECD56D55F}" type="datetime1">
              <a:rPr lang="en-US" smtClean="0"/>
              <a:t>10/6/2024</a:t>
            </a:fld>
            <a:endParaRPr lang="en-US"/>
          </a:p>
        </p:txBody>
      </p:sp>
      <p:sp>
        <p:nvSpPr>
          <p:cNvPr id="5" name="Footer Placeholder 4">
            <a:extLst>
              <a:ext uri="{FF2B5EF4-FFF2-40B4-BE49-F238E27FC236}">
                <a16:creationId xmlns:a16="http://schemas.microsoft.com/office/drawing/2014/main" xmlns=""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82D241-6FC2-4676-9A13-420AA9F4CFC2}"/>
              </a:ext>
            </a:extLst>
          </p:cNvPr>
          <p:cNvSpPr>
            <a:spLocks noGrp="1"/>
          </p:cNvSpPr>
          <p:nvPr>
            <p:ph type="dt" sz="half" idx="10"/>
          </p:nvPr>
        </p:nvSpPr>
        <p:spPr/>
        <p:txBody>
          <a:bodyPr/>
          <a:lstStyle/>
          <a:p>
            <a:fld id="{B5AE9FF7-F5C4-4B75-B312-7A2B0AADEC3E}" type="datetime1">
              <a:rPr lang="en-US" smtClean="0"/>
              <a:t>10/6/2024</a:t>
            </a:fld>
            <a:endParaRPr lang="en-US"/>
          </a:p>
        </p:txBody>
      </p:sp>
      <p:sp>
        <p:nvSpPr>
          <p:cNvPr id="6" name="Footer Placeholder 5">
            <a:extLst>
              <a:ext uri="{FF2B5EF4-FFF2-40B4-BE49-F238E27FC236}">
                <a16:creationId xmlns:a16="http://schemas.microsoft.com/office/drawing/2014/main" xmlns=""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A8D47A-3338-4966-B6BC-8183D68CFBFF}"/>
              </a:ext>
            </a:extLst>
          </p:cNvPr>
          <p:cNvSpPr>
            <a:spLocks noGrp="1"/>
          </p:cNvSpPr>
          <p:nvPr>
            <p:ph type="dt" sz="half" idx="10"/>
          </p:nvPr>
        </p:nvSpPr>
        <p:spPr/>
        <p:txBody>
          <a:bodyPr/>
          <a:lstStyle/>
          <a:p>
            <a:fld id="{0D1B56F3-24BB-45BE-BD1E-E26A863B0966}" type="datetime1">
              <a:rPr lang="en-US" smtClean="0"/>
              <a:t>10/6/2024</a:t>
            </a:fld>
            <a:endParaRPr lang="en-US"/>
          </a:p>
        </p:txBody>
      </p:sp>
      <p:sp>
        <p:nvSpPr>
          <p:cNvPr id="8" name="Footer Placeholder 7">
            <a:extLst>
              <a:ext uri="{FF2B5EF4-FFF2-40B4-BE49-F238E27FC236}">
                <a16:creationId xmlns:a16="http://schemas.microsoft.com/office/drawing/2014/main" xmlns=""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C6E4BCC-92FE-44F8-B6CB-0B6F70878837}"/>
              </a:ext>
            </a:extLst>
          </p:cNvPr>
          <p:cNvSpPr>
            <a:spLocks noGrp="1"/>
          </p:cNvSpPr>
          <p:nvPr>
            <p:ph type="dt" sz="half" idx="10"/>
          </p:nvPr>
        </p:nvSpPr>
        <p:spPr/>
        <p:txBody>
          <a:bodyPr/>
          <a:lstStyle/>
          <a:p>
            <a:fld id="{B99138A9-B139-4FBA-BD61-A63595AC75F4}" type="datetime1">
              <a:rPr lang="en-US" smtClean="0"/>
              <a:t>10/6/2024</a:t>
            </a:fld>
            <a:endParaRPr lang="en-US"/>
          </a:p>
        </p:txBody>
      </p:sp>
      <p:sp>
        <p:nvSpPr>
          <p:cNvPr id="4" name="Footer Placeholder 3">
            <a:extLst>
              <a:ext uri="{FF2B5EF4-FFF2-40B4-BE49-F238E27FC236}">
                <a16:creationId xmlns:a16="http://schemas.microsoft.com/office/drawing/2014/main" xmlns=""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F9989D4-ED90-4AF6-8BE4-E14F8E560CC1}"/>
              </a:ext>
            </a:extLst>
          </p:cNvPr>
          <p:cNvSpPr>
            <a:spLocks noGrp="1"/>
          </p:cNvSpPr>
          <p:nvPr>
            <p:ph type="dt" sz="half" idx="10"/>
          </p:nvPr>
        </p:nvSpPr>
        <p:spPr/>
        <p:txBody>
          <a:bodyPr/>
          <a:lstStyle/>
          <a:p>
            <a:fld id="{33219DCA-20B6-4A7F-9287-D29CBE4F4E3E}" type="datetime1">
              <a:rPr lang="en-US" smtClean="0"/>
              <a:t>10/6/2024</a:t>
            </a:fld>
            <a:endParaRPr lang="en-US"/>
          </a:p>
        </p:txBody>
      </p:sp>
      <p:sp>
        <p:nvSpPr>
          <p:cNvPr id="3" name="Footer Placeholder 2">
            <a:extLst>
              <a:ext uri="{FF2B5EF4-FFF2-40B4-BE49-F238E27FC236}">
                <a16:creationId xmlns:a16="http://schemas.microsoft.com/office/drawing/2014/main" xmlns=""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35A87F-90AF-4464-A736-52D1CADA2883}"/>
              </a:ext>
            </a:extLst>
          </p:cNvPr>
          <p:cNvSpPr>
            <a:spLocks noGrp="1"/>
          </p:cNvSpPr>
          <p:nvPr>
            <p:ph type="dt" sz="half" idx="10"/>
          </p:nvPr>
        </p:nvSpPr>
        <p:spPr/>
        <p:txBody>
          <a:bodyPr/>
          <a:lstStyle/>
          <a:p>
            <a:fld id="{19E4CC13-3719-4BC0-9941-BCD22F2E39BB}" type="datetime1">
              <a:rPr lang="en-US" smtClean="0"/>
              <a:t>10/6/2024</a:t>
            </a:fld>
            <a:endParaRPr lang="en-US"/>
          </a:p>
        </p:txBody>
      </p:sp>
      <p:sp>
        <p:nvSpPr>
          <p:cNvPr id="6" name="Footer Placeholder 5">
            <a:extLst>
              <a:ext uri="{FF2B5EF4-FFF2-40B4-BE49-F238E27FC236}">
                <a16:creationId xmlns:a16="http://schemas.microsoft.com/office/drawing/2014/main" xmlns=""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F0C8C3-A384-4E63-8E44-19B65F56A139}"/>
              </a:ext>
            </a:extLst>
          </p:cNvPr>
          <p:cNvSpPr>
            <a:spLocks noGrp="1"/>
          </p:cNvSpPr>
          <p:nvPr>
            <p:ph type="dt" sz="half" idx="10"/>
          </p:nvPr>
        </p:nvSpPr>
        <p:spPr/>
        <p:txBody>
          <a:bodyPr/>
          <a:lstStyle/>
          <a:p>
            <a:fld id="{339C473A-74A1-46F3-8D2E-10C923B7E154}" type="datetime1">
              <a:rPr lang="en-US" smtClean="0"/>
              <a:t>10/6/2024</a:t>
            </a:fld>
            <a:endParaRPr lang="en-US"/>
          </a:p>
        </p:txBody>
      </p:sp>
      <p:sp>
        <p:nvSpPr>
          <p:cNvPr id="6" name="Footer Placeholder 5">
            <a:extLst>
              <a:ext uri="{FF2B5EF4-FFF2-40B4-BE49-F238E27FC236}">
                <a16:creationId xmlns:a16="http://schemas.microsoft.com/office/drawing/2014/main" xmlns=""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413943-8E2C-479E-A890-4082F72A6BB9}"/>
              </a:ext>
            </a:extLst>
          </p:cNvPr>
          <p:cNvSpPr>
            <a:spLocks noGrp="1"/>
          </p:cNvSpPr>
          <p:nvPr>
            <p:ph type="dt" sz="half" idx="10"/>
          </p:nvPr>
        </p:nvSpPr>
        <p:spPr/>
        <p:txBody>
          <a:bodyPr/>
          <a:lstStyle/>
          <a:p>
            <a:fld id="{03A4B6EE-3F1C-40A8-BAA7-D8D1D25FA34D}" type="datetime1">
              <a:rPr lang="en-US" smtClean="0"/>
              <a:t>10/6/2024</a:t>
            </a:fld>
            <a:endParaRPr lang="en-US"/>
          </a:p>
        </p:txBody>
      </p:sp>
      <p:sp>
        <p:nvSpPr>
          <p:cNvPr id="5" name="Footer Placeholder 4">
            <a:extLst>
              <a:ext uri="{FF2B5EF4-FFF2-40B4-BE49-F238E27FC236}">
                <a16:creationId xmlns:a16="http://schemas.microsoft.com/office/drawing/2014/main" xmlns=""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0A49F-B64E-4D0D-BB32-EA3E8F26407C}"/>
              </a:ext>
            </a:extLst>
          </p:cNvPr>
          <p:cNvSpPr>
            <a:spLocks noGrp="1"/>
          </p:cNvSpPr>
          <p:nvPr>
            <p:ph type="dt" sz="half" idx="10"/>
          </p:nvPr>
        </p:nvSpPr>
        <p:spPr/>
        <p:txBody>
          <a:bodyPr/>
          <a:lstStyle/>
          <a:p>
            <a:fld id="{22B49DCD-488C-48E6-B562-9E2144C6FF46}" type="datetime1">
              <a:rPr lang="en-US" smtClean="0"/>
              <a:t>10/6/2024</a:t>
            </a:fld>
            <a:endParaRPr lang="en-US"/>
          </a:p>
        </p:txBody>
      </p:sp>
      <p:sp>
        <p:nvSpPr>
          <p:cNvPr id="5" name="Footer Placeholder 4">
            <a:extLst>
              <a:ext uri="{FF2B5EF4-FFF2-40B4-BE49-F238E27FC236}">
                <a16:creationId xmlns:a16="http://schemas.microsoft.com/office/drawing/2014/main" xmlns=""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10/6/2024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10/6/2024</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10/6/2024</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10/6/2024</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10/6/2024</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grpSp>
        <p:nvGrpSpPr>
          <p:cNvPr id="6" name="Group 5">
            <a:extLst>
              <a:ext uri="{FF2B5EF4-FFF2-40B4-BE49-F238E27FC236}">
                <a16:creationId xmlns:a16="http://schemas.microsoft.com/office/drawing/2014/main" xmlns="" id="{84616C1A-6533-740F-A8BA-66B0C1E72E1D}"/>
              </a:ext>
            </a:extLst>
          </p:cNvPr>
          <p:cNvGrpSpPr/>
          <p:nvPr userDrawn="1"/>
        </p:nvGrpSpPr>
        <p:grpSpPr>
          <a:xfrm>
            <a:off x="0" y="0"/>
            <a:ext cx="12192000" cy="6858000"/>
            <a:chOff x="-1337997" y="139945"/>
            <a:chExt cx="9144000" cy="5140496"/>
          </a:xfrm>
        </p:grpSpPr>
        <p:pic>
          <p:nvPicPr>
            <p:cNvPr id="7" name="Picture 6">
              <a:extLst>
                <a:ext uri="{FF2B5EF4-FFF2-40B4-BE49-F238E27FC236}">
                  <a16:creationId xmlns:a16="http://schemas.microsoft.com/office/drawing/2014/main" xmlns="" id="{0E49691D-62AC-5C3C-1068-AA5544ACC9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xmlns="" id="{3151733C-DC83-4DA0-640A-AFD0A992609B}"/>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86801C34-27D9-655C-EC16-2831668672C2}"/>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396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10/6/2024</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a:extLst>
              <a:ext uri="{FF2B5EF4-FFF2-40B4-BE49-F238E27FC236}">
                <a16:creationId xmlns:a16="http://schemas.microsoft.com/office/drawing/2014/main" xmlns="" id="{AAB7EA02-2E66-3B36-0C78-1D3C12A9150A}"/>
              </a:ext>
            </a:extLst>
          </p:cNvPr>
          <p:cNvGrpSpPr/>
          <p:nvPr userDrawn="1"/>
        </p:nvGrpSpPr>
        <p:grpSpPr>
          <a:xfrm>
            <a:off x="1926" y="-28229"/>
            <a:ext cx="12190074" cy="7043177"/>
            <a:chOff x="1926" y="-28228"/>
            <a:chExt cx="9460268" cy="5321400"/>
          </a:xfrm>
        </p:grpSpPr>
        <p:pic>
          <p:nvPicPr>
            <p:cNvPr id="10" name="Picture 9">
              <a:extLst>
                <a:ext uri="{FF2B5EF4-FFF2-40B4-BE49-F238E27FC236}">
                  <a16:creationId xmlns:a16="http://schemas.microsoft.com/office/drawing/2014/main" xmlns="" id="{E312ADA4-DBAA-4663-5A75-9C5BE8F24F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 y="-28228"/>
              <a:ext cx="9460268" cy="5321400"/>
            </a:xfrm>
            <a:prstGeom prst="rect">
              <a:avLst/>
            </a:prstGeom>
          </p:spPr>
        </p:pic>
        <p:sp>
          <p:nvSpPr>
            <p:cNvPr id="11" name="Rectangle 10">
              <a:extLst>
                <a:ext uri="{FF2B5EF4-FFF2-40B4-BE49-F238E27FC236}">
                  <a16:creationId xmlns:a16="http://schemas.microsoft.com/office/drawing/2014/main" xmlns="" id="{9DF50EC1-B373-B07C-7D4F-B179E77920BF}"/>
                </a:ext>
              </a:extLst>
            </p:cNvPr>
            <p:cNvSpPr/>
            <p:nvPr userDrawn="1"/>
          </p:nvSpPr>
          <p:spPr>
            <a:xfrm>
              <a:off x="395536" y="42319"/>
              <a:ext cx="1080120" cy="273844"/>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008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3025218" y="747457"/>
            <a:ext cx="6039903" cy="5363093"/>
          </a:xfrm>
          <a:custGeom>
            <a:avLst/>
            <a:gdLst/>
            <a:ahLst/>
            <a:cxnLst/>
            <a:rect l="l" t="t" r="r" b="b"/>
            <a:pathLst>
              <a:path w="129408" h="114907" extrusionOk="0">
                <a:moveTo>
                  <a:pt x="60227" y="0"/>
                </a:moveTo>
                <a:cubicBezTo>
                  <a:pt x="42600" y="0"/>
                  <a:pt x="39204" y="13196"/>
                  <a:pt x="35159" y="18828"/>
                </a:cubicBezTo>
                <a:cubicBezTo>
                  <a:pt x="30056" y="25966"/>
                  <a:pt x="23084" y="20095"/>
                  <a:pt x="11542" y="33004"/>
                </a:cubicBezTo>
                <a:cubicBezTo>
                  <a:pt x="1" y="45914"/>
                  <a:pt x="16813" y="58056"/>
                  <a:pt x="10075" y="68830"/>
                </a:cubicBezTo>
                <a:cubicBezTo>
                  <a:pt x="3362" y="79596"/>
                  <a:pt x="16014" y="96684"/>
                  <a:pt x="32268" y="96684"/>
                </a:cubicBezTo>
                <a:cubicBezTo>
                  <a:pt x="32331" y="96684"/>
                  <a:pt x="32394" y="96684"/>
                  <a:pt x="32457" y="96683"/>
                </a:cubicBezTo>
                <a:cubicBezTo>
                  <a:pt x="32521" y="96683"/>
                  <a:pt x="32584" y="96683"/>
                  <a:pt x="32647" y="96683"/>
                </a:cubicBezTo>
                <a:cubicBezTo>
                  <a:pt x="48748" y="96683"/>
                  <a:pt x="41890" y="113666"/>
                  <a:pt x="57208" y="114529"/>
                </a:cubicBezTo>
                <a:cubicBezTo>
                  <a:pt x="60783" y="114723"/>
                  <a:pt x="64388" y="114906"/>
                  <a:pt x="67874" y="114906"/>
                </a:cubicBezTo>
                <a:cubicBezTo>
                  <a:pt x="79381" y="114906"/>
                  <a:pt x="89577" y="112911"/>
                  <a:pt x="93034" y="102721"/>
                </a:cubicBezTo>
                <a:cubicBezTo>
                  <a:pt x="97537" y="89412"/>
                  <a:pt x="111047" y="100586"/>
                  <a:pt x="119386" y="85542"/>
                </a:cubicBezTo>
                <a:cubicBezTo>
                  <a:pt x="127759" y="70498"/>
                  <a:pt x="116484" y="61792"/>
                  <a:pt x="123122" y="52185"/>
                </a:cubicBezTo>
                <a:cubicBezTo>
                  <a:pt x="129408" y="43087"/>
                  <a:pt x="121934" y="17209"/>
                  <a:pt x="104808" y="17209"/>
                </a:cubicBezTo>
                <a:cubicBezTo>
                  <a:pt x="103849" y="17209"/>
                  <a:pt x="102859" y="17290"/>
                  <a:pt x="101840" y="17460"/>
                </a:cubicBezTo>
                <a:cubicBezTo>
                  <a:pt x="99671" y="17822"/>
                  <a:pt x="97890" y="17986"/>
                  <a:pt x="96413" y="17986"/>
                </a:cubicBezTo>
                <a:cubicBezTo>
                  <a:pt x="84810" y="17986"/>
                  <a:pt x="91992" y="7818"/>
                  <a:pt x="77256" y="3083"/>
                </a:cubicBezTo>
                <a:cubicBezTo>
                  <a:pt x="70427" y="904"/>
                  <a:pt x="64840" y="0"/>
                  <a:pt x="60227" y="0"/>
                </a:cubicBezTo>
                <a:close/>
              </a:path>
            </a:pathLst>
          </a:cu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0" name="Google Shape;20;p3"/>
          <p:cNvSpPr txBox="1">
            <a:spLocks noGrp="1"/>
          </p:cNvSpPr>
          <p:nvPr>
            <p:ph type="title"/>
          </p:nvPr>
        </p:nvSpPr>
        <p:spPr>
          <a:xfrm>
            <a:off x="3115767" y="2867800"/>
            <a:ext cx="5858800" cy="11224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3600"/>
              <a:buNone/>
              <a:defRPr sz="67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5010167" y="1464000"/>
            <a:ext cx="2070000" cy="112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1"/>
              </a:buClr>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2863167" y="4042200"/>
            <a:ext cx="6364000" cy="500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3" name="Google Shape;23;p3"/>
          <p:cNvSpPr/>
          <p:nvPr/>
        </p:nvSpPr>
        <p:spPr>
          <a:xfrm>
            <a:off x="11745701" y="1368437"/>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4" name="Google Shape;24;p3"/>
          <p:cNvSpPr/>
          <p:nvPr/>
        </p:nvSpPr>
        <p:spPr>
          <a:xfrm rot="444932" flipH="1">
            <a:off x="11465743" y="6238686"/>
            <a:ext cx="550751" cy="366615"/>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3"/>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5" name="Google Shape;25;p3"/>
          <p:cNvSpPr/>
          <p:nvPr/>
        </p:nvSpPr>
        <p:spPr>
          <a:xfrm rot="-4320377">
            <a:off x="11719045" y="5184236"/>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 name="Google Shape;26;p3"/>
          <p:cNvSpPr/>
          <p:nvPr/>
        </p:nvSpPr>
        <p:spPr>
          <a:xfrm>
            <a:off x="11513068" y="4163803"/>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 name="Google Shape;27;p3"/>
          <p:cNvSpPr/>
          <p:nvPr/>
        </p:nvSpPr>
        <p:spPr>
          <a:xfrm>
            <a:off x="11444400" y="2284867"/>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8" name="Google Shape;28;p3"/>
          <p:cNvSpPr/>
          <p:nvPr/>
        </p:nvSpPr>
        <p:spPr>
          <a:xfrm>
            <a:off x="407134" y="5131737"/>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 name="Google Shape;29;p3"/>
          <p:cNvSpPr/>
          <p:nvPr/>
        </p:nvSpPr>
        <p:spPr>
          <a:xfrm rot="-4320377">
            <a:off x="380479" y="1073270"/>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 name="Google Shape;30;p3"/>
          <p:cNvSpPr/>
          <p:nvPr/>
        </p:nvSpPr>
        <p:spPr>
          <a:xfrm>
            <a:off x="407134" y="140519"/>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1" name="Google Shape;31;p3"/>
          <p:cNvSpPr/>
          <p:nvPr/>
        </p:nvSpPr>
        <p:spPr>
          <a:xfrm rot="140820">
            <a:off x="203021" y="6261412"/>
            <a:ext cx="392872" cy="321139"/>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2" name="Google Shape;32;p3"/>
          <p:cNvSpPr/>
          <p:nvPr/>
        </p:nvSpPr>
        <p:spPr>
          <a:xfrm>
            <a:off x="196600" y="3990196"/>
            <a:ext cx="317325" cy="326429"/>
          </a:xfrm>
          <a:custGeom>
            <a:avLst/>
            <a:gdLst/>
            <a:ahLst/>
            <a:cxnLst/>
            <a:rect l="l" t="t" r="r" b="b"/>
            <a:pathLst>
              <a:path w="7006" h="7207" extrusionOk="0">
                <a:moveTo>
                  <a:pt x="2603" y="1"/>
                </a:moveTo>
                <a:cubicBezTo>
                  <a:pt x="2269" y="635"/>
                  <a:pt x="2036" y="1335"/>
                  <a:pt x="1902" y="2002"/>
                </a:cubicBezTo>
                <a:cubicBezTo>
                  <a:pt x="1202" y="2369"/>
                  <a:pt x="568" y="2803"/>
                  <a:pt x="1" y="3337"/>
                </a:cubicBezTo>
                <a:cubicBezTo>
                  <a:pt x="535" y="3870"/>
                  <a:pt x="1135" y="4337"/>
                  <a:pt x="1802" y="4738"/>
                </a:cubicBezTo>
                <a:cubicBezTo>
                  <a:pt x="1936" y="5605"/>
                  <a:pt x="2236" y="6439"/>
                  <a:pt x="2703" y="7206"/>
                </a:cubicBezTo>
                <a:cubicBezTo>
                  <a:pt x="3437" y="6772"/>
                  <a:pt x="4104" y="6272"/>
                  <a:pt x="4671" y="5672"/>
                </a:cubicBezTo>
                <a:cubicBezTo>
                  <a:pt x="5038" y="5722"/>
                  <a:pt x="5413" y="5747"/>
                  <a:pt x="5792" y="5747"/>
                </a:cubicBezTo>
                <a:cubicBezTo>
                  <a:pt x="6172" y="5747"/>
                  <a:pt x="6555" y="5722"/>
                  <a:pt x="6939" y="5672"/>
                </a:cubicBezTo>
                <a:cubicBezTo>
                  <a:pt x="6839" y="4904"/>
                  <a:pt x="6606" y="4137"/>
                  <a:pt x="6239" y="3437"/>
                </a:cubicBezTo>
                <a:cubicBezTo>
                  <a:pt x="6639" y="2669"/>
                  <a:pt x="6906" y="1802"/>
                  <a:pt x="7006" y="968"/>
                </a:cubicBezTo>
                <a:cubicBezTo>
                  <a:pt x="6728" y="936"/>
                  <a:pt x="6446" y="921"/>
                  <a:pt x="6164" y="921"/>
                </a:cubicBezTo>
                <a:cubicBezTo>
                  <a:pt x="5565" y="921"/>
                  <a:pt x="4960" y="988"/>
                  <a:pt x="4371" y="1102"/>
                </a:cubicBezTo>
                <a:cubicBezTo>
                  <a:pt x="3837" y="668"/>
                  <a:pt x="3270" y="301"/>
                  <a:pt x="2603" y="1"/>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3" name="Google Shape;33;p3"/>
          <p:cNvSpPr/>
          <p:nvPr/>
        </p:nvSpPr>
        <p:spPr>
          <a:xfrm>
            <a:off x="11860518" y="3443767"/>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4" name="Google Shape;34;p3"/>
          <p:cNvSpPr/>
          <p:nvPr/>
        </p:nvSpPr>
        <p:spPr>
          <a:xfrm>
            <a:off x="645934" y="3109084"/>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5" name="Google Shape;35;p3"/>
          <p:cNvSpPr/>
          <p:nvPr/>
        </p:nvSpPr>
        <p:spPr>
          <a:xfrm>
            <a:off x="11444400" y="287534"/>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6" name="Google Shape;36;p3"/>
          <p:cNvSpPr/>
          <p:nvPr/>
        </p:nvSpPr>
        <p:spPr>
          <a:xfrm rot="-5125534">
            <a:off x="158832" y="2024177"/>
            <a:ext cx="392877" cy="3211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7" name="Google Shape;37;p3"/>
          <p:cNvSpPr/>
          <p:nvPr/>
        </p:nvSpPr>
        <p:spPr>
          <a:xfrm>
            <a:off x="4787701" y="242101"/>
            <a:ext cx="292097" cy="23877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8" name="Google Shape;38;p3"/>
          <p:cNvSpPr/>
          <p:nvPr/>
        </p:nvSpPr>
        <p:spPr>
          <a:xfrm>
            <a:off x="2220934" y="242103"/>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9" name="Google Shape;39;p3"/>
          <p:cNvSpPr/>
          <p:nvPr/>
        </p:nvSpPr>
        <p:spPr>
          <a:xfrm>
            <a:off x="3766734" y="6064700"/>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0" name="Google Shape;40;p3"/>
          <p:cNvSpPr/>
          <p:nvPr/>
        </p:nvSpPr>
        <p:spPr>
          <a:xfrm>
            <a:off x="8765301" y="6063170"/>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1" name="Google Shape;41;p3"/>
          <p:cNvSpPr/>
          <p:nvPr/>
        </p:nvSpPr>
        <p:spPr>
          <a:xfrm rot="444932" flipH="1">
            <a:off x="6244710" y="279769"/>
            <a:ext cx="550751" cy="366615"/>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2" name="Google Shape;42;p3"/>
          <p:cNvSpPr/>
          <p:nvPr/>
        </p:nvSpPr>
        <p:spPr>
          <a:xfrm>
            <a:off x="3549751" y="389100"/>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3" name="Google Shape;43;p3"/>
          <p:cNvSpPr/>
          <p:nvPr/>
        </p:nvSpPr>
        <p:spPr>
          <a:xfrm>
            <a:off x="11018385" y="6428137"/>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4" name="Google Shape;44;p3"/>
          <p:cNvSpPr/>
          <p:nvPr/>
        </p:nvSpPr>
        <p:spPr>
          <a:xfrm>
            <a:off x="7721618" y="6428137"/>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5" name="Google Shape;45;p3"/>
          <p:cNvSpPr/>
          <p:nvPr/>
        </p:nvSpPr>
        <p:spPr>
          <a:xfrm rot="2135160">
            <a:off x="2262973" y="6279018"/>
            <a:ext cx="395956" cy="271511"/>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6"/>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6" name="Google Shape;46;p3"/>
          <p:cNvSpPr/>
          <p:nvPr/>
        </p:nvSpPr>
        <p:spPr>
          <a:xfrm rot="404198">
            <a:off x="10407303" y="358267"/>
            <a:ext cx="347095" cy="302820"/>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7" name="Google Shape;47;p3"/>
          <p:cNvSpPr/>
          <p:nvPr/>
        </p:nvSpPr>
        <p:spPr>
          <a:xfrm>
            <a:off x="5801118" y="6340800"/>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8" name="Google Shape;48;p3"/>
          <p:cNvSpPr/>
          <p:nvPr/>
        </p:nvSpPr>
        <p:spPr>
          <a:xfrm>
            <a:off x="7960401" y="441637"/>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9" name="Google Shape;49;p3"/>
          <p:cNvSpPr/>
          <p:nvPr/>
        </p:nvSpPr>
        <p:spPr>
          <a:xfrm>
            <a:off x="9221567" y="96696"/>
            <a:ext cx="317325" cy="326429"/>
          </a:xfrm>
          <a:custGeom>
            <a:avLst/>
            <a:gdLst/>
            <a:ahLst/>
            <a:cxnLst/>
            <a:rect l="l" t="t" r="r" b="b"/>
            <a:pathLst>
              <a:path w="7006" h="7207" extrusionOk="0">
                <a:moveTo>
                  <a:pt x="2603" y="1"/>
                </a:moveTo>
                <a:cubicBezTo>
                  <a:pt x="2269" y="635"/>
                  <a:pt x="2036" y="1335"/>
                  <a:pt x="1902" y="2002"/>
                </a:cubicBezTo>
                <a:cubicBezTo>
                  <a:pt x="1202" y="2369"/>
                  <a:pt x="568" y="2803"/>
                  <a:pt x="1" y="3337"/>
                </a:cubicBezTo>
                <a:cubicBezTo>
                  <a:pt x="535" y="3870"/>
                  <a:pt x="1135" y="4337"/>
                  <a:pt x="1802" y="4738"/>
                </a:cubicBezTo>
                <a:cubicBezTo>
                  <a:pt x="1936" y="5605"/>
                  <a:pt x="2236" y="6439"/>
                  <a:pt x="2703" y="7206"/>
                </a:cubicBezTo>
                <a:cubicBezTo>
                  <a:pt x="3437" y="6772"/>
                  <a:pt x="4104" y="6272"/>
                  <a:pt x="4671" y="5672"/>
                </a:cubicBezTo>
                <a:cubicBezTo>
                  <a:pt x="5038" y="5722"/>
                  <a:pt x="5413" y="5747"/>
                  <a:pt x="5792" y="5747"/>
                </a:cubicBezTo>
                <a:cubicBezTo>
                  <a:pt x="6172" y="5747"/>
                  <a:pt x="6555" y="5722"/>
                  <a:pt x="6939" y="5672"/>
                </a:cubicBezTo>
                <a:cubicBezTo>
                  <a:pt x="6839" y="4904"/>
                  <a:pt x="6606" y="4137"/>
                  <a:pt x="6239" y="3437"/>
                </a:cubicBezTo>
                <a:cubicBezTo>
                  <a:pt x="6639" y="2669"/>
                  <a:pt x="6906" y="1802"/>
                  <a:pt x="7006" y="968"/>
                </a:cubicBezTo>
                <a:cubicBezTo>
                  <a:pt x="6728" y="936"/>
                  <a:pt x="6446" y="921"/>
                  <a:pt x="6164" y="921"/>
                </a:cubicBezTo>
                <a:cubicBezTo>
                  <a:pt x="5565" y="921"/>
                  <a:pt x="4960" y="988"/>
                  <a:pt x="4371" y="1102"/>
                </a:cubicBezTo>
                <a:cubicBezTo>
                  <a:pt x="3837" y="668"/>
                  <a:pt x="3270" y="301"/>
                  <a:pt x="2603" y="1"/>
                </a:cubicBezTo>
                <a:close/>
              </a:path>
            </a:pathLst>
          </a:cu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65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7E90928-7051-4176-AF43-FB46B448AF65}"/>
              </a:ext>
            </a:extLst>
          </p:cNvPr>
          <p:cNvSpPr>
            <a:spLocks noGrp="1"/>
          </p:cNvSpPr>
          <p:nvPr>
            <p:ph type="dt" sz="half" idx="10"/>
          </p:nvPr>
        </p:nvSpPr>
        <p:spPr/>
        <p:txBody>
          <a:bodyPr/>
          <a:lstStyle/>
          <a:p>
            <a:fld id="{FD2470B8-96F8-42D0-9FB1-FD414F8B4E30}" type="datetime1">
              <a:rPr lang="en-US" smtClean="0"/>
              <a:t>10/6/2024</a:t>
            </a:fld>
            <a:endParaRPr lang="en-US"/>
          </a:p>
        </p:txBody>
      </p:sp>
      <p:sp>
        <p:nvSpPr>
          <p:cNvPr id="5" name="Footer Placeholder 4">
            <a:extLst>
              <a:ext uri="{FF2B5EF4-FFF2-40B4-BE49-F238E27FC236}">
                <a16:creationId xmlns:a16="http://schemas.microsoft.com/office/drawing/2014/main" xmlns=""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10/6/2024</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grpSp>
        <p:nvGrpSpPr>
          <p:cNvPr id="7" name="Group 6">
            <a:extLst>
              <a:ext uri="{FF2B5EF4-FFF2-40B4-BE49-F238E27FC236}">
                <a16:creationId xmlns:a16="http://schemas.microsoft.com/office/drawing/2014/main" xmlns="" id="{BF4C94B7-AE9D-61D2-D1C0-02EBA7521F48}"/>
              </a:ext>
            </a:extLst>
          </p:cNvPr>
          <p:cNvGrpSpPr/>
          <p:nvPr userDrawn="1"/>
        </p:nvGrpSpPr>
        <p:grpSpPr>
          <a:xfrm>
            <a:off x="-4140968" y="0"/>
            <a:ext cx="4613345" cy="3950092"/>
            <a:chOff x="5412055" y="2001125"/>
            <a:chExt cx="3997937" cy="3950092"/>
          </a:xfrm>
        </p:grpSpPr>
        <p:sp>
          <p:nvSpPr>
            <p:cNvPr id="8" name="TextBox 7">
              <a:extLst>
                <a:ext uri="{FF2B5EF4-FFF2-40B4-BE49-F238E27FC236}">
                  <a16:creationId xmlns:a16="http://schemas.microsoft.com/office/drawing/2014/main" xmlns="" id="{4EF95475-FD87-3F58-4847-B6D886C2BB05}"/>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9" name="Picture 8">
              <a:extLst>
                <a:ext uri="{FF2B5EF4-FFF2-40B4-BE49-F238E27FC236}">
                  <a16:creationId xmlns:a16="http://schemas.microsoft.com/office/drawing/2014/main" xmlns="" id="{47E11578-9B16-1DA2-3159-C09DB5B6FD3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0" name="TextBox 9">
              <a:extLst>
                <a:ext uri="{FF2B5EF4-FFF2-40B4-BE49-F238E27FC236}">
                  <a16:creationId xmlns:a16="http://schemas.microsoft.com/office/drawing/2014/main" xmlns="" id="{4CFB3151-FD1B-28BA-783A-695DDFD6111D}"/>
                </a:ext>
              </a:extLst>
            </p:cNvPr>
            <p:cNvSpPr txBox="1"/>
            <p:nvPr userDrawn="1"/>
          </p:nvSpPr>
          <p:spPr>
            <a:xfrm>
              <a:off x="6096000" y="5076125"/>
              <a:ext cx="3172247" cy="369332"/>
            </a:xfrm>
            <a:prstGeom prst="rect">
              <a:avLst/>
            </a:prstGeom>
            <a:noFill/>
          </p:spPr>
          <p:txBody>
            <a:bodyPr wrap="square" rtlCol="0">
              <a:spAutoFit/>
            </a:bodyPr>
            <a:lstStyle/>
            <a:p>
              <a:r>
                <a:rPr lang="en-US">
                  <a:solidFill>
                    <a:schemeClr val="accent3"/>
                  </a:solidFill>
                </a:rPr>
                <a:t>Nguồn thầy: Đông vũ</a:t>
              </a:r>
            </a:p>
          </p:txBody>
        </p:sp>
        <p:sp>
          <p:nvSpPr>
            <p:cNvPr id="11" name="TextBox 10">
              <a:extLst>
                <a:ext uri="{FF2B5EF4-FFF2-40B4-BE49-F238E27FC236}">
                  <a16:creationId xmlns:a16="http://schemas.microsoft.com/office/drawing/2014/main" xmlns="" id="{8C7CB7B0-1E79-0CB3-D1D3-595B051E429E}"/>
                </a:ext>
              </a:extLst>
            </p:cNvPr>
            <p:cNvSpPr txBox="1"/>
            <p:nvPr userDrawn="1"/>
          </p:nvSpPr>
          <p:spPr>
            <a:xfrm>
              <a:off x="6135806" y="5343423"/>
              <a:ext cx="3172247" cy="369332"/>
            </a:xfrm>
            <a:prstGeom prst="rect">
              <a:avLst/>
            </a:prstGeom>
            <a:noFill/>
          </p:spPr>
          <p:txBody>
            <a:bodyPr wrap="square" rtlCol="0">
              <a:spAutoFit/>
            </a:bodyPr>
            <a:lstStyle/>
            <a:p>
              <a:r>
                <a:rPr lang="en-US" b="1">
                  <a:solidFill>
                    <a:schemeClr val="bg1"/>
                  </a:solidFill>
                </a:rPr>
                <a:t>Tài liệu chia sẻ bởi</a:t>
              </a:r>
            </a:p>
          </p:txBody>
        </p:sp>
        <p:sp>
          <p:nvSpPr>
            <p:cNvPr id="12" name="TextBox 11">
              <a:extLst>
                <a:ext uri="{FF2B5EF4-FFF2-40B4-BE49-F238E27FC236}">
                  <a16:creationId xmlns:a16="http://schemas.microsoft.com/office/drawing/2014/main" xmlns="" id="{8E518ED4-EB1C-368B-955C-39616C3A2613}"/>
                </a:ext>
              </a:extLst>
            </p:cNvPr>
            <p:cNvSpPr txBox="1"/>
            <p:nvPr userDrawn="1"/>
          </p:nvSpPr>
          <p:spPr>
            <a:xfrm>
              <a:off x="5412055" y="5581885"/>
              <a:ext cx="3997937"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5"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10/6/2024</a:t>
            </a:fld>
            <a:endParaRPr lang="en-US"/>
          </a:p>
        </p:txBody>
      </p:sp>
      <p:sp>
        <p:nvSpPr>
          <p:cNvPr id="5" name="Footer Placeholder 4">
            <a:extLst>
              <a:ext uri="{FF2B5EF4-FFF2-40B4-BE49-F238E27FC236}">
                <a16:creationId xmlns:a16="http://schemas.microsoft.com/office/drawing/2014/main" xmlns=""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grpSp>
        <p:nvGrpSpPr>
          <p:cNvPr id="7" name="Group 6">
            <a:extLst>
              <a:ext uri="{FF2B5EF4-FFF2-40B4-BE49-F238E27FC236}">
                <a16:creationId xmlns:a16="http://schemas.microsoft.com/office/drawing/2014/main" xmlns="" id="{2AEE50AD-1DBF-822E-5298-12140A963905}"/>
              </a:ext>
            </a:extLst>
          </p:cNvPr>
          <p:cNvGrpSpPr/>
          <p:nvPr userDrawn="1"/>
        </p:nvGrpSpPr>
        <p:grpSpPr>
          <a:xfrm>
            <a:off x="-4140968" y="0"/>
            <a:ext cx="4613345" cy="3950092"/>
            <a:chOff x="5412055" y="2001125"/>
            <a:chExt cx="3997937" cy="3950092"/>
          </a:xfrm>
        </p:grpSpPr>
        <p:sp>
          <p:nvSpPr>
            <p:cNvPr id="8" name="TextBox 7">
              <a:extLst>
                <a:ext uri="{FF2B5EF4-FFF2-40B4-BE49-F238E27FC236}">
                  <a16:creationId xmlns:a16="http://schemas.microsoft.com/office/drawing/2014/main" xmlns="" id="{37106004-0D5C-4A67-C137-AFB1523AE249}"/>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9" name="Picture 8">
              <a:extLst>
                <a:ext uri="{FF2B5EF4-FFF2-40B4-BE49-F238E27FC236}">
                  <a16:creationId xmlns:a16="http://schemas.microsoft.com/office/drawing/2014/main" xmlns="" id="{0A41CF0D-0DF3-03E7-931E-6D75FFB5499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0" name="TextBox 9">
              <a:extLst>
                <a:ext uri="{FF2B5EF4-FFF2-40B4-BE49-F238E27FC236}">
                  <a16:creationId xmlns:a16="http://schemas.microsoft.com/office/drawing/2014/main" xmlns="" id="{DB026897-3DFC-ECE8-816E-86C159418348}"/>
                </a:ext>
              </a:extLst>
            </p:cNvPr>
            <p:cNvSpPr txBox="1"/>
            <p:nvPr userDrawn="1"/>
          </p:nvSpPr>
          <p:spPr>
            <a:xfrm>
              <a:off x="6096000" y="5076125"/>
              <a:ext cx="3172247" cy="369332"/>
            </a:xfrm>
            <a:prstGeom prst="rect">
              <a:avLst/>
            </a:prstGeom>
            <a:noFill/>
          </p:spPr>
          <p:txBody>
            <a:bodyPr wrap="square" rtlCol="0">
              <a:spAutoFit/>
            </a:bodyPr>
            <a:lstStyle/>
            <a:p>
              <a:r>
                <a:rPr lang="en-US">
                  <a:solidFill>
                    <a:schemeClr val="accent3"/>
                  </a:solidFill>
                </a:rPr>
                <a:t>Nguồn thầy: Đông vũ</a:t>
              </a:r>
            </a:p>
          </p:txBody>
        </p:sp>
        <p:sp>
          <p:nvSpPr>
            <p:cNvPr id="11" name="TextBox 10">
              <a:extLst>
                <a:ext uri="{FF2B5EF4-FFF2-40B4-BE49-F238E27FC236}">
                  <a16:creationId xmlns:a16="http://schemas.microsoft.com/office/drawing/2014/main" xmlns="" id="{555CF2D2-2855-A2F1-FD89-BB3A70D1E3B5}"/>
                </a:ext>
              </a:extLst>
            </p:cNvPr>
            <p:cNvSpPr txBox="1"/>
            <p:nvPr userDrawn="1"/>
          </p:nvSpPr>
          <p:spPr>
            <a:xfrm>
              <a:off x="6135806" y="5343423"/>
              <a:ext cx="3172247" cy="369332"/>
            </a:xfrm>
            <a:prstGeom prst="rect">
              <a:avLst/>
            </a:prstGeom>
            <a:noFill/>
          </p:spPr>
          <p:txBody>
            <a:bodyPr wrap="square" rtlCol="0">
              <a:spAutoFit/>
            </a:bodyPr>
            <a:lstStyle/>
            <a:p>
              <a:r>
                <a:rPr lang="en-US" b="1">
                  <a:solidFill>
                    <a:schemeClr val="bg1"/>
                  </a:solidFill>
                </a:rPr>
                <a:t>Tài liệu chia sẻ bởi</a:t>
              </a:r>
            </a:p>
          </p:txBody>
        </p:sp>
        <p:sp>
          <p:nvSpPr>
            <p:cNvPr id="12" name="TextBox 11">
              <a:extLst>
                <a:ext uri="{FF2B5EF4-FFF2-40B4-BE49-F238E27FC236}">
                  <a16:creationId xmlns:a16="http://schemas.microsoft.com/office/drawing/2014/main" xmlns="" id="{DA413C82-257D-F63C-1777-A04877CFE4DA}"/>
                </a:ext>
              </a:extLst>
            </p:cNvPr>
            <p:cNvSpPr txBox="1"/>
            <p:nvPr userDrawn="1"/>
          </p:nvSpPr>
          <p:spPr>
            <a:xfrm>
              <a:off x="5412055" y="5581885"/>
              <a:ext cx="3997937"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9" name="Rectangle 8">
            <a:extLst>
              <a:ext uri="{FF2B5EF4-FFF2-40B4-BE49-F238E27FC236}">
                <a16:creationId xmlns:a16="http://schemas.microsoft.com/office/drawing/2014/main" xmlns="" id="{BDA144B1-BC48-4FB5-81A0-5EEE0F41D92F}"/>
              </a:ext>
            </a:extLst>
          </p:cNvPr>
          <p:cNvSpPr/>
          <p:nvPr/>
        </p:nvSpPr>
        <p:spPr>
          <a:xfrm>
            <a:off x="1199456" y="2156858"/>
            <a:ext cx="9385747" cy="1733680"/>
          </a:xfrm>
          <a:prstGeom prst="rect">
            <a:avLst/>
          </a:prstGeom>
        </p:spPr>
        <p:txBody>
          <a:bodyPr wrap="square">
            <a:spAutoFit/>
          </a:bodyPr>
          <a:lstStyle/>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Tuần</a:t>
            </a:r>
            <a:r>
              <a:rPr lang="en-US" sz="5333" b="1" dirty="0">
                <a:solidFill>
                  <a:srgbClr val="002060"/>
                </a:solidFill>
                <a:latin typeface="UTM Thanh Nhac TL" panose="02040603050506020204" pitchFamily="18" charset="0"/>
                <a:cs typeface="Times New Roman" panose="02020603050405020304" pitchFamily="18" charset="0"/>
              </a:rPr>
              <a:t> 7</a:t>
            </a:r>
          </a:p>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Bài</a:t>
            </a:r>
            <a:r>
              <a:rPr lang="en-US" sz="5333" b="1" dirty="0">
                <a:solidFill>
                  <a:srgbClr val="002060"/>
                </a:solidFill>
                <a:latin typeface="UTM Thanh Nhac TL" panose="02040603050506020204" pitchFamily="18" charset="0"/>
                <a:cs typeface="Times New Roman" panose="02020603050405020304" pitchFamily="18" charset="0"/>
              </a:rPr>
              <a:t> 4: Kho </a:t>
            </a:r>
            <a:r>
              <a:rPr lang="en-US" sz="5333" b="1" dirty="0" err="1">
                <a:solidFill>
                  <a:srgbClr val="002060"/>
                </a:solidFill>
                <a:latin typeface="UTM Thanh Nhac TL" panose="02040603050506020204" pitchFamily="18" charset="0"/>
                <a:cs typeface="Times New Roman" panose="02020603050405020304" pitchFamily="18" charset="0"/>
              </a:rPr>
              <a:t>báu</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của</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em</a:t>
            </a:r>
            <a:endParaRPr lang="en-US" sz="5333"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2700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xmlns=""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xmlns=""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xmlns=""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xmlns=""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xmlns=""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xmlns=""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xmlns=""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xmlns=""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xmlns=""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xmlns=""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91E53A3E-48EA-4F79-B392-ED4547962C41}"/>
              </a:ext>
            </a:extLst>
          </p:cNvPr>
          <p:cNvSpPr/>
          <p:nvPr/>
        </p:nvSpPr>
        <p:spPr>
          <a:xfrm>
            <a:off x="0" y="186411"/>
            <a:ext cx="12192000" cy="707886"/>
          </a:xfrm>
          <a:prstGeom prst="rect">
            <a:avLst/>
          </a:prstGeom>
        </p:spPr>
        <p:txBody>
          <a:bodyPr wrap="square">
            <a:spAutoFit/>
          </a:bodyPr>
          <a:lstStyle/>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Những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trang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sách</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tuổi</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thơ</a:t>
            </a:r>
            <a:endParaRPr lang="en-US" sz="40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1673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xmlns=""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xmlns=""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rương</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xmlns="" id="{3F990FEF-91BC-4B0E-8EFD-0B701D1B97FA}"/>
              </a:ext>
            </a:extLst>
          </p:cNvPr>
          <p:cNvSpPr txBox="1"/>
          <p:nvPr/>
        </p:nvSpPr>
        <p:spPr>
          <a:xfrm>
            <a:off x="2983655" y="1317952"/>
            <a:ext cx="826491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Hòm</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23B02C5A-DC03-4A86-B253-3F9AEFB9C07C}"/>
              </a:ext>
            </a:extLst>
          </p:cNvPr>
          <p:cNvSpPr txBox="1"/>
          <p:nvPr/>
        </p:nvSpPr>
        <p:spPr>
          <a:xfrm>
            <a:off x="1590701" y="2222267"/>
            <a:ext cx="1978607"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Hớt</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tóc</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xmlns="" id="{1BF8F078-CD78-45A2-AC98-1428EFD410B5}"/>
              </a:ext>
            </a:extLst>
          </p:cNvPr>
          <p:cNvSpPr txBox="1"/>
          <p:nvPr/>
        </p:nvSpPr>
        <p:spPr>
          <a:xfrm>
            <a:off x="3290675" y="2174598"/>
            <a:ext cx="5856334" cy="523220"/>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Cắt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tóc</a:t>
            </a:r>
            <a:endParaRPr lang="en-US" sz="2800" b="1" dirty="0">
              <a:solidFill>
                <a:schemeClr val="bg1"/>
              </a:solidFill>
            </a:endParaRPr>
          </a:p>
        </p:txBody>
      </p:sp>
      <p:sp>
        <p:nvSpPr>
          <p:cNvPr id="15" name="TextBox 14">
            <a:extLst>
              <a:ext uri="{FF2B5EF4-FFF2-40B4-BE49-F238E27FC236}">
                <a16:creationId xmlns:a16="http://schemas.microsoft.com/office/drawing/2014/main" xmlns="" id="{6D22B4D5-4882-445B-9549-5B3F3FE7AA46}"/>
              </a:ext>
            </a:extLst>
          </p:cNvPr>
          <p:cNvSpPr txBox="1"/>
          <p:nvPr/>
        </p:nvSpPr>
        <p:spPr>
          <a:xfrm>
            <a:off x="1590702" y="2970470"/>
            <a:ext cx="1978606" cy="523220"/>
          </a:xfrm>
          <a:prstGeom prst="rect">
            <a:avLst/>
          </a:prstGeom>
          <a:noFill/>
        </p:spPr>
        <p:txBody>
          <a:bodyPr wrap="square">
            <a:spAutoFit/>
          </a:bodyPr>
          <a:lstStyle/>
          <a:p>
            <a:r>
              <a:rPr lang="en-US" sz="2800" b="1" dirty="0">
                <a:solidFill>
                  <a:srgbClr val="FFFF00"/>
                </a:solidFill>
                <a:latin typeface="Times New Roman" panose="02020603050405020304" pitchFamily="18" charset="0"/>
                <a:ea typeface="Times New Roman" panose="02020603050405020304" pitchFamily="18" charset="0"/>
              </a:rPr>
              <a:t>Ý </a:t>
            </a:r>
            <a:r>
              <a:rPr lang="en-US" sz="2800" b="1" dirty="0" err="1">
                <a:solidFill>
                  <a:srgbClr val="FFFF00"/>
                </a:solidFill>
                <a:latin typeface="Times New Roman" panose="02020603050405020304" pitchFamily="18" charset="0"/>
                <a:ea typeface="Times New Roman" panose="02020603050405020304" pitchFamily="18" charset="0"/>
              </a:rPr>
              <a:t>niệm</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xmlns="" id="{659EB1AA-8FB1-4FF2-ADF1-FC62E08E3139}"/>
              </a:ext>
            </a:extLst>
          </p:cNvPr>
          <p:cNvSpPr txBox="1"/>
          <p:nvPr/>
        </p:nvSpPr>
        <p:spPr>
          <a:xfrm>
            <a:off x="3290675" y="2994831"/>
            <a:ext cx="5856334" cy="954107"/>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Hiểu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biết</a:t>
            </a:r>
            <a:r>
              <a:rPr lang="en-US" sz="2800" b="1" i="1" dirty="0">
                <a:solidFill>
                  <a:schemeClr val="bg1"/>
                </a:solidFill>
                <a:effectLst/>
                <a:latin typeface="Times New Roman" panose="02020603050405020304" pitchFamily="18" charset="0"/>
                <a:ea typeface="Times New Roman" panose="02020603050405020304" pitchFamily="18" charset="0"/>
              </a:rPr>
              <a:t> ban </a:t>
            </a:r>
            <a:r>
              <a:rPr lang="en-US" sz="2800" b="1" i="1" dirty="0" err="1">
                <a:solidFill>
                  <a:schemeClr val="bg1"/>
                </a:solidFill>
                <a:effectLst/>
                <a:latin typeface="Times New Roman" panose="02020603050405020304" pitchFamily="18" charset="0"/>
                <a:ea typeface="Times New Roman" panose="02020603050405020304" pitchFamily="18" charset="0"/>
              </a:rPr>
              <a:t>đầu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về</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sự</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sự</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việc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nào</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đó</a:t>
            </a:r>
            <a:endParaRPr lang="en-US" sz="2800" b="1" dirty="0">
              <a:solidFill>
                <a:schemeClr val="bg1"/>
              </a:solidFill>
            </a:endParaRPr>
          </a:p>
        </p:txBody>
      </p:sp>
      <p:pic>
        <p:nvPicPr>
          <p:cNvPr id="2" name="图片 1">
            <a:extLst>
              <a:ext uri="{FF2B5EF4-FFF2-40B4-BE49-F238E27FC236}">
                <a16:creationId xmlns:a16="http://schemas.microsoft.com/office/drawing/2014/main" xmlns=""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xmlns=""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xmlns=""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xmlns=""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xmlns=""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xmlns=""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xmlns=""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sp>
        <p:nvSpPr>
          <p:cNvPr id="2" name="Rectangle: Rounded Corners 1">
            <a:extLst>
              <a:ext uri="{FF2B5EF4-FFF2-40B4-BE49-F238E27FC236}">
                <a16:creationId xmlns:a16="http://schemas.microsoft.com/office/drawing/2014/main" xmlns="" id="{3AEB7275-7CBC-4C95-A5EC-78A6CE474B2A}"/>
              </a:ext>
            </a:extLst>
          </p:cNvPr>
          <p:cNvSpPr/>
          <p:nvPr/>
        </p:nvSpPr>
        <p:spPr>
          <a:xfrm>
            <a:off x="3392557" y="0"/>
            <a:ext cx="3472069" cy="72887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lumMod val="95000"/>
                  </a:schemeClr>
                </a:solidFill>
                <a:latin typeface="UTM Centur" panose="02040603050506020204" pitchFamily="18" charset="0"/>
              </a:rPr>
              <a:t>Chia </a:t>
            </a:r>
            <a:r>
              <a:rPr lang="en-US" sz="3600" b="1" dirty="0" err="1">
                <a:solidFill>
                  <a:schemeClr val="bg1">
                    <a:lumMod val="95000"/>
                  </a:schemeClr>
                </a:solidFill>
                <a:latin typeface="UTM Centur" panose="02040603050506020204" pitchFamily="18" charset="0"/>
              </a:rPr>
              <a:t>đoạn</a:t>
            </a:r>
            <a:endParaRPr lang="en-US" sz="3600" b="1" dirty="0">
              <a:solidFill>
                <a:schemeClr val="bg1">
                  <a:lumMod val="95000"/>
                </a:schemeClr>
              </a:solidFill>
              <a:latin typeface="UTM Centur" panose="02040603050506020204" pitchFamily="18" charset="0"/>
            </a:endParaRPr>
          </a:p>
        </p:txBody>
      </p:sp>
    </p:spTree>
    <p:extLst>
      <p:ext uri="{BB962C8B-B14F-4D97-AF65-F5344CB8AC3E}">
        <p14:creationId xmlns:p14="http://schemas.microsoft.com/office/powerpoint/2010/main" val="341708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ppt_x</p:attrName>
                                        </p:attrNameLst>
                                      </p:cBhvr>
                                      <p:tavLst>
                                        <p:tav tm="0">
                                          <p:val>
                                            <p:strVal val="#ppt_x-.2"/>
                                          </p:val>
                                        </p:tav>
                                        <p:tav tm="100000">
                                          <p:val>
                                            <p:strVal val="#ppt_x"/>
                                          </p:val>
                                        </p:tav>
                                      </p:tavLst>
                                    </p:anim>
                                    <p:anim calcmode="lin" valueType="num">
                                      <p:cBhvr>
                                        <p:cTn id="2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B7C6E5-8228-4CC4-9D8F-BD32E2F59710}"/>
              </a:ext>
            </a:extLst>
          </p:cNvPr>
          <p:cNvPicPr>
            <a:picLocks noChangeAspect="1"/>
          </p:cNvPicPr>
          <p:nvPr/>
        </p:nvPicPr>
        <p:blipFill>
          <a:blip r:embed="rId2"/>
          <a:stretch>
            <a:fillRect/>
          </a:stretch>
        </p:blipFill>
        <p:spPr>
          <a:xfrm>
            <a:off x="289109" y="34283"/>
            <a:ext cx="10394581" cy="1536325"/>
          </a:xfrm>
          <a:prstGeom prst="rect">
            <a:avLst/>
          </a:prstGeom>
          <a:solidFill>
            <a:schemeClr val="accent2"/>
          </a:solidFill>
        </p:spPr>
      </p:pic>
      <p:sp>
        <p:nvSpPr>
          <p:cNvPr id="4" name="TextBox 3">
            <a:extLst>
              <a:ext uri="{FF2B5EF4-FFF2-40B4-BE49-F238E27FC236}">
                <a16:creationId xmlns:a16="http://schemas.microsoft.com/office/drawing/2014/main" xmlns="" id="{27C2BA16-A3A7-4FF8-BCBB-E5B0F0281745}"/>
              </a:ext>
            </a:extLst>
          </p:cNvPr>
          <p:cNvSpPr txBox="1"/>
          <p:nvPr/>
        </p:nvSpPr>
        <p:spPr>
          <a:xfrm>
            <a:off x="289108" y="1672945"/>
            <a:ext cx="11730613"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phẩm</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xmlns="" id="{45C52092-41BC-4A22-AF63-E01E0CF5A87B}"/>
              </a:ext>
            </a:extLst>
          </p:cNvPr>
          <p:cNvSpPr txBox="1"/>
          <p:nvPr/>
        </p:nvSpPr>
        <p:spPr>
          <a:xfrm>
            <a:off x="172279" y="2702890"/>
            <a:ext cx="11868147" cy="1384995"/>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Từ khi nghe chú tôi mách những câu chuyện đó và vô số những câu chuyện tương tự được viết trong các cuốn sách, tôi cố gắng học chữ để có thể tự mình khám phá thế giới kì diệu kia. </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9CBB65E-F2DD-46ED-B5CE-35686925AEA9}"/>
              </a:ext>
            </a:extLst>
          </p:cNvPr>
          <p:cNvSpPr txBox="1"/>
          <p:nvPr/>
        </p:nvSpPr>
        <p:spPr>
          <a:xfrm>
            <a:off x="289108" y="4456947"/>
            <a:ext cx="11868147" cy="1815882"/>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8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D3D66481-553D-4F77-AFD8-4C1374BD6944}"/>
              </a:ext>
            </a:extLst>
          </p:cNvPr>
          <p:cNvCxnSpPr>
            <a:cxnSpLocks/>
          </p:cNvCxnSpPr>
          <p:nvPr/>
        </p:nvCxnSpPr>
        <p:spPr>
          <a:xfrm flipH="1">
            <a:off x="4770471" y="2729042"/>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BCD7D29-FDC2-4FE9-9078-30FF85EE4E96}"/>
              </a:ext>
            </a:extLst>
          </p:cNvPr>
          <p:cNvCxnSpPr>
            <a:cxnSpLocks/>
          </p:cNvCxnSpPr>
          <p:nvPr/>
        </p:nvCxnSpPr>
        <p:spPr>
          <a:xfrm flipH="1">
            <a:off x="2784266" y="3139123"/>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B5113FD3-E60F-4C3A-920A-4A72EE504EC2}"/>
              </a:ext>
            </a:extLst>
          </p:cNvPr>
          <p:cNvGrpSpPr/>
          <p:nvPr/>
        </p:nvGrpSpPr>
        <p:grpSpPr>
          <a:xfrm>
            <a:off x="6154414" y="3562829"/>
            <a:ext cx="301649" cy="517890"/>
            <a:chOff x="2267744" y="1892686"/>
            <a:chExt cx="94587" cy="213816"/>
          </a:xfrm>
        </p:grpSpPr>
        <p:cxnSp>
          <p:nvCxnSpPr>
            <p:cNvPr id="11" name="Straight Connector 10">
              <a:extLst>
                <a:ext uri="{FF2B5EF4-FFF2-40B4-BE49-F238E27FC236}">
                  <a16:creationId xmlns:a16="http://schemas.microsoft.com/office/drawing/2014/main" xmlns="" id="{5349365C-7713-457E-8382-A650F64083C9}"/>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EC6D907-A52A-42EB-9C27-15A253988FAF}"/>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xmlns="" id="{0BAF0367-EBE7-405D-B92F-86F77CA864F4}"/>
              </a:ext>
            </a:extLst>
          </p:cNvPr>
          <p:cNvGrpSpPr/>
          <p:nvPr/>
        </p:nvGrpSpPr>
        <p:grpSpPr>
          <a:xfrm>
            <a:off x="1351780" y="5754939"/>
            <a:ext cx="301649" cy="517890"/>
            <a:chOff x="2267744" y="1892686"/>
            <a:chExt cx="94587" cy="213816"/>
          </a:xfrm>
        </p:grpSpPr>
        <p:cxnSp>
          <p:nvCxnSpPr>
            <p:cNvPr id="14" name="Straight Connector 13">
              <a:extLst>
                <a:ext uri="{FF2B5EF4-FFF2-40B4-BE49-F238E27FC236}">
                  <a16:creationId xmlns:a16="http://schemas.microsoft.com/office/drawing/2014/main" xmlns="" id="{3B1193E7-ADDE-42F9-A714-79F834DC695B}"/>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0A8E685-5D86-4AAB-BDCF-3D41A8A52D50}"/>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xmlns="" id="{13206BA2-3365-442B-BE02-BEEF03DFA8AD}"/>
              </a:ext>
            </a:extLst>
          </p:cNvPr>
          <p:cNvCxnSpPr>
            <a:cxnSpLocks/>
          </p:cNvCxnSpPr>
          <p:nvPr/>
        </p:nvCxnSpPr>
        <p:spPr>
          <a:xfrm flipH="1">
            <a:off x="7428117" y="3072183"/>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2F58D3A2-CB51-440A-9986-C97A0138D30D}"/>
              </a:ext>
            </a:extLst>
          </p:cNvPr>
          <p:cNvCxnSpPr>
            <a:cxnSpLocks/>
          </p:cNvCxnSpPr>
          <p:nvPr/>
        </p:nvCxnSpPr>
        <p:spPr>
          <a:xfrm flipH="1">
            <a:off x="10502284" y="3114462"/>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24A4096-6502-4D6C-BE3E-62A65F018969}"/>
              </a:ext>
            </a:extLst>
          </p:cNvPr>
          <p:cNvCxnSpPr>
            <a:cxnSpLocks/>
          </p:cNvCxnSpPr>
          <p:nvPr/>
        </p:nvCxnSpPr>
        <p:spPr>
          <a:xfrm flipH="1">
            <a:off x="9821540" y="4461741"/>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AB3649B-A13B-47BF-9849-17187515782B}"/>
              </a:ext>
            </a:extLst>
          </p:cNvPr>
          <p:cNvCxnSpPr>
            <a:cxnSpLocks/>
          </p:cNvCxnSpPr>
          <p:nvPr/>
        </p:nvCxnSpPr>
        <p:spPr>
          <a:xfrm flipH="1">
            <a:off x="1493597" y="4848839"/>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C5B4509-7D13-4940-8E16-741940DC860F}"/>
              </a:ext>
            </a:extLst>
          </p:cNvPr>
          <p:cNvCxnSpPr>
            <a:cxnSpLocks/>
          </p:cNvCxnSpPr>
          <p:nvPr/>
        </p:nvCxnSpPr>
        <p:spPr>
          <a:xfrm flipH="1">
            <a:off x="8520683" y="486631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08B01ACB-D097-4E18-A8E9-D4BB5864AAAC}"/>
              </a:ext>
            </a:extLst>
          </p:cNvPr>
          <p:cNvCxnSpPr>
            <a:cxnSpLocks/>
          </p:cNvCxnSpPr>
          <p:nvPr/>
        </p:nvCxnSpPr>
        <p:spPr>
          <a:xfrm flipH="1">
            <a:off x="4816130" y="4448934"/>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7A72892-C562-47A2-9DA1-8CB76C1150BE}"/>
              </a:ext>
            </a:extLst>
          </p:cNvPr>
          <p:cNvCxnSpPr>
            <a:cxnSpLocks/>
          </p:cNvCxnSpPr>
          <p:nvPr/>
        </p:nvCxnSpPr>
        <p:spPr>
          <a:xfrm flipH="1">
            <a:off x="2038115" y="533314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F673789-490C-4D14-85E5-E2A3BA6B23A9}"/>
              </a:ext>
            </a:extLst>
          </p:cNvPr>
          <p:cNvCxnSpPr>
            <a:cxnSpLocks/>
          </p:cNvCxnSpPr>
          <p:nvPr/>
        </p:nvCxnSpPr>
        <p:spPr>
          <a:xfrm flipH="1">
            <a:off x="2928289" y="533001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F048EFA-F522-4CD3-AC19-00602643CB6D}"/>
              </a:ext>
            </a:extLst>
          </p:cNvPr>
          <p:cNvCxnSpPr>
            <a:cxnSpLocks/>
          </p:cNvCxnSpPr>
          <p:nvPr/>
        </p:nvCxnSpPr>
        <p:spPr>
          <a:xfrm flipH="1">
            <a:off x="4679153" y="5333145"/>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7CF70DA-95C4-419A-83AE-62D54E2591AA}"/>
              </a:ext>
            </a:extLst>
          </p:cNvPr>
          <p:cNvCxnSpPr>
            <a:cxnSpLocks/>
          </p:cNvCxnSpPr>
          <p:nvPr/>
        </p:nvCxnSpPr>
        <p:spPr>
          <a:xfrm flipH="1">
            <a:off x="7826762" y="5329654"/>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up)">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up)">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up)">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up)">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up)">
                                      <p:cBhvr>
                                        <p:cTn id="9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xmlns=""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xmlns=""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xmlns=""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xmlns=""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xmlns=""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pic>
        <p:nvPicPr>
          <p:cNvPr id="16" name="Picture 15">
            <a:extLst>
              <a:ext uri="{FF2B5EF4-FFF2-40B4-BE49-F238E27FC236}">
                <a16:creationId xmlns:a16="http://schemas.microsoft.com/office/drawing/2014/main" xmlns="" id="{1A9BB76C-ECCF-494E-92FB-14E2988CDCAB}"/>
              </a:ext>
            </a:extLst>
          </p:cNvPr>
          <p:cNvPicPr>
            <a:picLocks noChangeAspect="1"/>
          </p:cNvPicPr>
          <p:nvPr/>
        </p:nvPicPr>
        <p:blipFill>
          <a:blip r:embed="rId2"/>
          <a:stretch>
            <a:fillRect/>
          </a:stretch>
        </p:blipFill>
        <p:spPr>
          <a:xfrm>
            <a:off x="1138146" y="46101"/>
            <a:ext cx="10400677" cy="834886"/>
          </a:xfrm>
          <a:prstGeom prst="rect">
            <a:avLst/>
          </a:prstGeom>
          <a:solidFill>
            <a:schemeClr val="accent2"/>
          </a:solidFill>
        </p:spPr>
      </p:pic>
    </p:spTree>
    <p:extLst>
      <p:ext uri="{BB962C8B-B14F-4D97-AF65-F5344CB8AC3E}">
        <p14:creationId xmlns:p14="http://schemas.microsoft.com/office/powerpoint/2010/main" val="16888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ppt_x</p:attrName>
                                        </p:attrNameLst>
                                      </p:cBhvr>
                                      <p:tavLst>
                                        <p:tav tm="0">
                                          <p:val>
                                            <p:strVal val="#ppt_x-.2"/>
                                          </p:val>
                                        </p:tav>
                                        <p:tav tm="100000">
                                          <p:val>
                                            <p:strVal val="#ppt_x"/>
                                          </p:val>
                                        </p:tav>
                                      </p:tavLst>
                                    </p:anim>
                                    <p:anim calcmode="lin" valueType="num">
                                      <p:cBhvr>
                                        <p:cTn id="2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78EC7A-B9FE-459C-8DB9-A6F1EB3352B1}"/>
              </a:ext>
            </a:extLst>
          </p:cNvPr>
          <p:cNvGrpSpPr/>
          <p:nvPr/>
        </p:nvGrpSpPr>
        <p:grpSpPr>
          <a:xfrm>
            <a:off x="5334705" y="1411600"/>
            <a:ext cx="6634712" cy="2683049"/>
            <a:chOff x="2975205" y="1255651"/>
            <a:chExt cx="5432196" cy="2570497"/>
          </a:xfrm>
        </p:grpSpPr>
        <p:sp>
          <p:nvSpPr>
            <p:cNvPr id="3" name="Rectangle: Rounded Corners 34">
              <a:extLst>
                <a:ext uri="{FF2B5EF4-FFF2-40B4-BE49-F238E27FC236}">
                  <a16:creationId xmlns:a16="http://schemas.microsoft.com/office/drawing/2014/main" xmlns="" id="{D9F92E91-097A-428E-A260-B8435552EA45}"/>
                </a:ext>
              </a:extLst>
            </p:cNvPr>
            <p:cNvSpPr/>
            <p:nvPr/>
          </p:nvSpPr>
          <p:spPr>
            <a:xfrm>
              <a:off x="2975205" y="1724298"/>
              <a:ext cx="5432196" cy="2101850"/>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smtClean="0">
                  <a:solidFill>
                    <a:srgbClr val="000000"/>
                  </a:solidFill>
                  <a:latin typeface="Calibri" panose="020F0502020204030204" pitchFamily="34" charset="0"/>
                  <a:cs typeface="Calibri" panose="020F0502020204030204" pitchFamily="34" charset="0"/>
                  <a:sym typeface="Arial"/>
                </a:rPr>
                <a:t>.</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xmlns=""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xmlns=""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xmlns=""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xmlns=""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877CD4A-7CD0-4DC8-AC39-2642F823A77B}"/>
              </a:ext>
            </a:extLst>
          </p:cNvPr>
          <p:cNvGrpSpPr/>
          <p:nvPr/>
        </p:nvGrpSpPr>
        <p:grpSpPr>
          <a:xfrm>
            <a:off x="646111" y="2122566"/>
            <a:ext cx="8029194" cy="3778997"/>
            <a:chOff x="525106" y="1443489"/>
            <a:chExt cx="6317636" cy="2834247"/>
          </a:xfrm>
        </p:grpSpPr>
        <p:grpSp>
          <p:nvGrpSpPr>
            <p:cNvPr id="3" name="Group 2">
              <a:extLst>
                <a:ext uri="{FF2B5EF4-FFF2-40B4-BE49-F238E27FC236}">
                  <a16:creationId xmlns:a16="http://schemas.microsoft.com/office/drawing/2014/main" xmlns=""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a16="http://schemas.microsoft.com/office/drawing/2014/main" xmlns=""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xmlns=""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xmlns=""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xmlns=""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xmlns=""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xmlns=""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xmlns=""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xmlns=""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xmlns=""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xmlns=""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xmlns=""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a16="http://schemas.microsoft.com/office/drawing/2014/main" xmlns=""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xmlns=""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xmlns=""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a16="http://schemas.microsoft.com/office/drawing/2014/main" xmlns=""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ĐỌC TRƯỚC LỚP</a:t>
            </a: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EF4771B-E29C-42C8-BC48-68C4A32F4111}"/>
              </a:ext>
            </a:extLst>
          </p:cNvPr>
          <p:cNvSpPr txBox="1"/>
          <p:nvPr/>
        </p:nvSpPr>
        <p:spPr>
          <a:xfrm>
            <a:off x="6863" y="1488762"/>
            <a:ext cx="11823423"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1.</a:t>
            </a:r>
            <a:r>
              <a:rPr lang="en-US" sz="2400" b="1" kern="0" dirty="0">
                <a:solidFill>
                  <a:schemeClr val="bg2">
                    <a:lumMod val="10000"/>
                  </a:schemeClr>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itchFamily="18" charset="0"/>
                <a:cs typeface="Times New Roman" pitchFamily="18" charset="0"/>
              </a:rPr>
              <a:t>Bài</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đọc</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trên</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là</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lời</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kể</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của</a:t>
            </a:r>
            <a:r>
              <a:rPr lang="en-US" sz="2800" b="1" dirty="0">
                <a:solidFill>
                  <a:schemeClr val="bg2">
                    <a:lumMod val="10000"/>
                  </a:schemeClr>
                </a:solidFill>
                <a:latin typeface="Times New Roman" pitchFamily="18" charset="0"/>
                <a:cs typeface="Times New Roman" pitchFamily="18" charset="0"/>
              </a:rPr>
              <a:t> ai?</a:t>
            </a:r>
            <a:endParaRPr lang="en-US" sz="2800" b="1" kern="100" dirty="0">
              <a:solidFill>
                <a:schemeClr val="bg2">
                  <a:lumMod val="10000"/>
                </a:schemeClr>
              </a:solidFill>
              <a:effectLst/>
              <a:latin typeface="Times New Roman" pitchFamily="18" charset="0"/>
              <a:ea typeface="Calibri" panose="020F0502020204030204" pitchFamily="34" charset="0"/>
              <a:cs typeface="Times New Roman" pitchFamily="18" charset="0"/>
            </a:endParaRPr>
          </a:p>
        </p:txBody>
      </p:sp>
      <p:pic>
        <p:nvPicPr>
          <p:cNvPr id="4" name="Picture 3">
            <a:extLst>
              <a:ext uri="{FF2B5EF4-FFF2-40B4-BE49-F238E27FC236}">
                <a16:creationId xmlns:a16="http://schemas.microsoft.com/office/drawing/2014/main" xmlns=""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xmlns="" id="{0B39A6F6-3136-45DA-BC0C-FB1F29D10556}"/>
              </a:ext>
            </a:extLst>
          </p:cNvPr>
          <p:cNvSpPr txBox="1"/>
          <p:nvPr/>
        </p:nvSpPr>
        <p:spPr>
          <a:xfrm>
            <a:off x="13253" y="2120357"/>
            <a:ext cx="11730659"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effectLst/>
                <a:latin typeface="UTM Centur" panose="02040603050506020204" pitchFamily="18" charset="0"/>
                <a:ea typeface="Times New Roman" panose="02020603050405020304" pitchFamily="18" charset="0"/>
                <a:cs typeface="Times New Roman" panose="02020603050405020304" pitchFamily="18" charset="0"/>
              </a:rPr>
              <a:t>2. </a:t>
            </a:r>
            <a:r>
              <a:rPr lang="en-US" sz="2800" b="1" dirty="0" err="1">
                <a:solidFill>
                  <a:schemeClr val="bg2">
                    <a:lumMod val="10000"/>
                  </a:schemeClr>
                </a:solidFill>
                <a:latin typeface="Times New Roman" pitchFamily="18" charset="0"/>
                <a:cs typeface="Times New Roman" pitchFamily="18" charset="0"/>
              </a:rPr>
              <a:t>Tóm</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tắt</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nội</a:t>
            </a:r>
            <a:r>
              <a:rPr lang="en-US" sz="2800" b="1" dirty="0">
                <a:solidFill>
                  <a:schemeClr val="bg2">
                    <a:lumMod val="10000"/>
                  </a:schemeClr>
                </a:solidFill>
                <a:latin typeface="Times New Roman" pitchFamily="18" charset="0"/>
                <a:cs typeface="Times New Roman" pitchFamily="18" charset="0"/>
              </a:rPr>
              <a:t> dung </a:t>
            </a:r>
            <a:r>
              <a:rPr lang="en-US" sz="2800" b="1" dirty="0" err="1">
                <a:solidFill>
                  <a:schemeClr val="bg2">
                    <a:lumMod val="10000"/>
                  </a:schemeClr>
                </a:solidFill>
                <a:latin typeface="Times New Roman" pitchFamily="18" charset="0"/>
                <a:cs typeface="Times New Roman" pitchFamily="18" charset="0"/>
              </a:rPr>
              <a:t>của</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mỗi</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đoạn</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văn</a:t>
            </a:r>
            <a:r>
              <a:rPr lang="en-US" sz="2800" b="1" dirty="0">
                <a:solidFill>
                  <a:schemeClr val="bg2">
                    <a:lumMod val="10000"/>
                  </a:schemeClr>
                </a:solidFill>
                <a:latin typeface="Times New Roman" pitchFamily="18" charset="0"/>
                <a:cs typeface="Times New Roman" pitchFamily="18" charset="0"/>
              </a:rPr>
              <a:t>. </a:t>
            </a:r>
            <a:endParaRPr lang="en-US" sz="2800" b="1" kern="100" dirty="0">
              <a:solidFill>
                <a:schemeClr val="bg2">
                  <a:lumMod val="10000"/>
                </a:schemeClr>
              </a:solidFill>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57C6A81B-46BA-4041-8163-10F723053732}"/>
              </a:ext>
            </a:extLst>
          </p:cNvPr>
          <p:cNvSpPr txBox="1"/>
          <p:nvPr/>
        </p:nvSpPr>
        <p:spPr>
          <a:xfrm>
            <a:off x="53008" y="2636011"/>
            <a:ext cx="11836676"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3.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Bạn</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nhỏ</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trong</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bài</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đọc</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cố</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gắng</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học</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chữ</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để</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làm</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gì</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kết</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quả</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như</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thế</a:t>
            </a:r>
            <a:r>
              <a:rPr lang="en-US" sz="2800" b="1" kern="0" dirty="0">
                <a:solidFill>
                  <a:schemeClr val="bg2">
                    <a:lumMod val="10000"/>
                  </a:schemeClr>
                </a:solidFill>
                <a:latin typeface="Times New Roman" pitchFamily="18" charset="0"/>
                <a:ea typeface="Times New Roman" pitchFamily="18" charset="0"/>
                <a:cs typeface="Times New Roman" pitchFamily="18" charset="0"/>
              </a:rPr>
              <a:t> </a:t>
            </a:r>
            <a:r>
              <a:rPr lang="en-US" sz="2800" b="1" kern="0" dirty="0" err="1">
                <a:solidFill>
                  <a:schemeClr val="bg2">
                    <a:lumMod val="10000"/>
                  </a:schemeClr>
                </a:solidFill>
                <a:latin typeface="Times New Roman" pitchFamily="18" charset="0"/>
                <a:ea typeface="Times New Roman" pitchFamily="18" charset="0"/>
                <a:cs typeface="Times New Roman" pitchFamily="18" charset="0"/>
              </a:rPr>
              <a:t>nào</a:t>
            </a:r>
            <a:r>
              <a:rPr lang="en-US" sz="2800" b="1" kern="0" dirty="0">
                <a:solidFill>
                  <a:schemeClr val="bg2">
                    <a:lumMod val="10000"/>
                  </a:schemeClr>
                </a:solidFill>
                <a:latin typeface="Times New Roman" pitchFamily="18" charset="0"/>
                <a:ea typeface="Times New Roman" pitchFamily="18" charset="0"/>
                <a:cs typeface="Times New Roman" pitchFamily="18" charset="0"/>
              </a:rPr>
              <a:t>?</a:t>
            </a:r>
            <a:endParaRPr lang="en-US" sz="2800" b="1" kern="100" dirty="0">
              <a:solidFill>
                <a:schemeClr val="bg2">
                  <a:lumMod val="10000"/>
                </a:schemeClr>
              </a:solidFill>
              <a:effectLst/>
              <a:latin typeface="Times New Roman" pitchFamily="18" charset="0"/>
              <a:ea typeface="Calibri" panose="020F0502020204030204" pitchFamily="34" charset="0"/>
              <a:cs typeface="Times New Roman" pitchFamily="18" charset="0"/>
            </a:endParaRPr>
          </a:p>
        </p:txBody>
      </p:sp>
      <p:sp>
        <p:nvSpPr>
          <p:cNvPr id="7" name="TextBox 6">
            <a:extLst>
              <a:ext uri="{FF2B5EF4-FFF2-40B4-BE49-F238E27FC236}">
                <a16:creationId xmlns:a16="http://schemas.microsoft.com/office/drawing/2014/main" xmlns="" id="{A759F578-855A-476B-9F71-C53A70F49BBF}"/>
              </a:ext>
            </a:extLst>
          </p:cNvPr>
          <p:cNvSpPr txBox="1"/>
          <p:nvPr/>
        </p:nvSpPr>
        <p:spPr>
          <a:xfrm>
            <a:off x="230670" y="3267606"/>
            <a:ext cx="11730659" cy="1384995"/>
          </a:xfrm>
          <a:prstGeom prst="rect">
            <a:avLst/>
          </a:prstGeom>
          <a:noFill/>
        </p:spPr>
        <p:txBody>
          <a:bodyPr wrap="square">
            <a:spAutoFit/>
          </a:bodyPr>
          <a:lstStyle/>
          <a:p>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4. </a:t>
            </a:r>
            <a:r>
              <a:rPr lang="en-US" sz="2800" b="1" kern="0" dirty="0">
                <a:solidFill>
                  <a:srgbClr val="000000"/>
                </a:solidFill>
                <a:effectLst/>
                <a:latin typeface="Times New Roman" pitchFamily="18" charset="0"/>
                <a:ea typeface="Times New Roman" pitchFamily="18" charset="0"/>
                <a:cs typeface="Times New Roman" pitchFamily="18" charset="0"/>
              </a:rPr>
              <a:t>Chia </a:t>
            </a:r>
            <a:r>
              <a:rPr lang="en-US" sz="2800" b="1" kern="0" dirty="0" err="1">
                <a:solidFill>
                  <a:srgbClr val="000000"/>
                </a:solidFill>
                <a:effectLst/>
                <a:latin typeface="Times New Roman" pitchFamily="18" charset="0"/>
                <a:ea typeface="Times New Roman" pitchFamily="18" charset="0"/>
                <a:cs typeface="Times New Roman" pitchFamily="18" charset="0"/>
              </a:rPr>
              <a:t>sẻ</a:t>
            </a:r>
            <a:r>
              <a:rPr lang="en-US" sz="2800" b="1" kern="0" dirty="0">
                <a:solidFill>
                  <a:srgbClr val="000000"/>
                </a:solidFill>
                <a:effectLst/>
                <a:latin typeface="Times New Roman" pitchFamily="18" charset="0"/>
                <a:ea typeface="Times New Roman" pitchFamily="18" charset="0"/>
                <a:cs typeface="Times New Roman" pitchFamily="18" charset="0"/>
              </a:rPr>
              <a:t> </a:t>
            </a:r>
            <a:r>
              <a:rPr lang="en-US" sz="2800" b="1" kern="0" dirty="0" err="1">
                <a:solidFill>
                  <a:srgbClr val="000000"/>
                </a:solidFill>
                <a:effectLst/>
                <a:latin typeface="Times New Roman" pitchFamily="18" charset="0"/>
                <a:ea typeface="Times New Roman" pitchFamily="18" charset="0"/>
                <a:cs typeface="Times New Roman" pitchFamily="18" charset="0"/>
              </a:rPr>
              <a:t>với</a:t>
            </a:r>
            <a:r>
              <a:rPr lang="en-US" sz="2800" b="1" kern="0" dirty="0">
                <a:solidFill>
                  <a:srgbClr val="000000"/>
                </a:solidFill>
                <a:effectLst/>
                <a:latin typeface="Times New Roman" pitchFamily="18" charset="0"/>
                <a:ea typeface="Times New Roman" pitchFamily="18" charset="0"/>
                <a:cs typeface="Times New Roman" pitchFamily="18" charset="0"/>
              </a:rPr>
              <a:t> </a:t>
            </a:r>
            <a:r>
              <a:rPr lang="en-US" sz="2800" b="1" kern="0" dirty="0" err="1">
                <a:solidFill>
                  <a:srgbClr val="000000"/>
                </a:solidFill>
                <a:effectLst/>
                <a:latin typeface="Times New Roman" pitchFamily="18" charset="0"/>
                <a:ea typeface="Times New Roman" pitchFamily="18" charset="0"/>
                <a:cs typeface="Times New Roman" pitchFamily="18" charset="0"/>
              </a:rPr>
              <a:t>bạn</a:t>
            </a:r>
            <a:r>
              <a:rPr lang="en-US" sz="2800" b="1" kern="0" dirty="0">
                <a:solidFill>
                  <a:srgbClr val="000000"/>
                </a:solidFill>
                <a:effectLst/>
                <a:latin typeface="Times New Roman" pitchFamily="18" charset="0"/>
                <a:ea typeface="Times New Roman" pitchFamily="18" charset="0"/>
                <a:cs typeface="Times New Roman" pitchFamily="18" charset="0"/>
              </a:rPr>
              <a:t>:</a:t>
            </a:r>
          </a:p>
          <a:p>
            <a:pPr marL="457200" indent="-457200">
              <a:buAutoNum type="alphaLcParenR"/>
            </a:pPr>
            <a:r>
              <a:rPr lang="en-US" sz="2800" b="1" kern="0" dirty="0" err="1">
                <a:solidFill>
                  <a:srgbClr val="000000"/>
                </a:solidFill>
                <a:latin typeface="Times New Roman" pitchFamily="18" charset="0"/>
                <a:ea typeface="Times New Roman" pitchFamily="18" charset="0"/>
                <a:cs typeface="Times New Roman" pitchFamily="18" charset="0"/>
              </a:rPr>
              <a:t>Những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điều</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em</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đã</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trải</a:t>
            </a:r>
            <a:r>
              <a:rPr lang="en-US" sz="2800" b="1" kern="0" dirty="0">
                <a:solidFill>
                  <a:srgbClr val="000000"/>
                </a:solidFill>
                <a:latin typeface="Times New Roman" pitchFamily="18" charset="0"/>
                <a:ea typeface="Times New Roman" pitchFamily="18" charset="0"/>
                <a:cs typeface="Times New Roman" pitchFamily="18" charset="0"/>
              </a:rPr>
              <a:t> qua </a:t>
            </a:r>
            <a:r>
              <a:rPr lang="en-US" sz="2800" b="1" kern="0" dirty="0" err="1">
                <a:solidFill>
                  <a:srgbClr val="000000"/>
                </a:solidFill>
                <a:latin typeface="Times New Roman" pitchFamily="18" charset="0"/>
                <a:ea typeface="Times New Roman" pitchFamily="18" charset="0"/>
                <a:cs typeface="Times New Roman" pitchFamily="18" charset="0"/>
              </a:rPr>
              <a:t>giống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như</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nhân</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vật</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trong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bài</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đọc</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trên</a:t>
            </a:r>
            <a:r>
              <a:rPr lang="en-US" sz="2800" b="1" kern="0" dirty="0">
                <a:solidFill>
                  <a:srgbClr val="000000"/>
                </a:solidFill>
                <a:latin typeface="Times New Roman" pitchFamily="18" charset="0"/>
                <a:ea typeface="Times New Roman" pitchFamily="18" charset="0"/>
                <a:cs typeface="Times New Roman" pitchFamily="18" charset="0"/>
              </a:rPr>
              <a:t>.</a:t>
            </a:r>
          </a:p>
          <a:p>
            <a:pPr marL="457200" indent="-457200">
              <a:buFontTx/>
              <a:buAutoNum type="alphaLcParenR"/>
            </a:pPr>
            <a:r>
              <a:rPr lang="en-US" sz="2800" b="1" kern="0" dirty="0" err="1">
                <a:solidFill>
                  <a:srgbClr val="000000"/>
                </a:solidFill>
                <a:latin typeface="Times New Roman" pitchFamily="18" charset="0"/>
                <a:ea typeface="Times New Roman" pitchFamily="18" charset="0"/>
                <a:cs typeface="Times New Roman" pitchFamily="18" charset="0"/>
              </a:rPr>
              <a:t>Những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điều</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em</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có</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thể</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học</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hỏi</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từ</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nhân</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vật</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trong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bài</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đọc</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trên</a:t>
            </a:r>
            <a:r>
              <a:rPr lang="en-US" sz="2800" b="1" kern="0" dirty="0">
                <a:solidFill>
                  <a:srgbClr val="000000"/>
                </a:solidFill>
                <a:latin typeface="Times New Roman" pitchFamily="18" charset="0"/>
                <a:ea typeface="Times New Roman" pitchFamily="18" charset="0"/>
                <a:cs typeface="Times New Roman" pitchFamily="18" charset="0"/>
              </a:rPr>
              <a:t>.</a:t>
            </a: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34"/>
          <p:cNvPicPr preferRelativeResize="0"/>
          <p:nvPr/>
        </p:nvPicPr>
        <p:blipFill>
          <a:blip r:embed="rId3">
            <a:alphaModFix/>
          </a:blip>
          <a:stretch>
            <a:fillRect/>
          </a:stretch>
        </p:blipFill>
        <p:spPr>
          <a:xfrm>
            <a:off x="2036000" y="508459"/>
            <a:ext cx="8408199" cy="5599008"/>
          </a:xfrm>
          <a:prstGeom prst="rect">
            <a:avLst/>
          </a:prstGeom>
          <a:noFill/>
          <a:ln>
            <a:noFill/>
          </a:ln>
        </p:spPr>
      </p:pic>
      <p:sp>
        <p:nvSpPr>
          <p:cNvPr id="1065" name="Google Shape;1065;p34"/>
          <p:cNvSpPr/>
          <p:nvPr/>
        </p:nvSpPr>
        <p:spPr>
          <a:xfrm>
            <a:off x="2883701" y="4141102"/>
            <a:ext cx="6322919" cy="790841"/>
          </a:xfrm>
          <a:custGeom>
            <a:avLst/>
            <a:gdLst/>
            <a:ahLst/>
            <a:cxnLst/>
            <a:rect l="l" t="t" r="r" b="b"/>
            <a:pathLst>
              <a:path w="149020" h="13531" extrusionOk="0">
                <a:moveTo>
                  <a:pt x="80159" y="1"/>
                </a:moveTo>
                <a:cubicBezTo>
                  <a:pt x="78216" y="1"/>
                  <a:pt x="76274" y="26"/>
                  <a:pt x="74331" y="82"/>
                </a:cubicBezTo>
                <a:cubicBezTo>
                  <a:pt x="67866" y="273"/>
                  <a:pt x="61437" y="821"/>
                  <a:pt x="54983" y="1225"/>
                </a:cubicBezTo>
                <a:cubicBezTo>
                  <a:pt x="44400" y="1906"/>
                  <a:pt x="33793" y="2247"/>
                  <a:pt x="23186" y="2247"/>
                </a:cubicBezTo>
                <a:cubicBezTo>
                  <a:pt x="16730" y="2247"/>
                  <a:pt x="10274" y="2121"/>
                  <a:pt x="3822" y="1868"/>
                </a:cubicBezTo>
                <a:cubicBezTo>
                  <a:pt x="3647" y="1862"/>
                  <a:pt x="3471" y="1855"/>
                  <a:pt x="3295" y="1855"/>
                </a:cubicBezTo>
                <a:cubicBezTo>
                  <a:pt x="2824" y="1855"/>
                  <a:pt x="2360" y="1902"/>
                  <a:pt x="1953" y="2118"/>
                </a:cubicBezTo>
                <a:cubicBezTo>
                  <a:pt x="0" y="3166"/>
                  <a:pt x="227" y="8595"/>
                  <a:pt x="1370" y="11024"/>
                </a:cubicBezTo>
                <a:cubicBezTo>
                  <a:pt x="2320" y="13032"/>
                  <a:pt x="5183" y="13531"/>
                  <a:pt x="8303" y="13531"/>
                </a:cubicBezTo>
                <a:cubicBezTo>
                  <a:pt x="9013" y="13531"/>
                  <a:pt x="9737" y="13505"/>
                  <a:pt x="10454" y="13465"/>
                </a:cubicBezTo>
                <a:cubicBezTo>
                  <a:pt x="15455" y="13167"/>
                  <a:pt x="21813" y="12929"/>
                  <a:pt x="26825" y="12572"/>
                </a:cubicBezTo>
                <a:cubicBezTo>
                  <a:pt x="35937" y="11909"/>
                  <a:pt x="69618" y="10689"/>
                  <a:pt x="79980" y="10689"/>
                </a:cubicBezTo>
                <a:cubicBezTo>
                  <a:pt x="81154" y="10689"/>
                  <a:pt x="82029" y="10705"/>
                  <a:pt x="82535" y="10738"/>
                </a:cubicBezTo>
                <a:cubicBezTo>
                  <a:pt x="87713" y="11082"/>
                  <a:pt x="91752" y="11170"/>
                  <a:pt x="95301" y="11170"/>
                </a:cubicBezTo>
                <a:cubicBezTo>
                  <a:pt x="99043" y="11170"/>
                  <a:pt x="102240" y="11072"/>
                  <a:pt x="105653" y="11072"/>
                </a:cubicBezTo>
                <a:cubicBezTo>
                  <a:pt x="109444" y="11072"/>
                  <a:pt x="113503" y="11193"/>
                  <a:pt x="118872" y="11703"/>
                </a:cubicBezTo>
                <a:cubicBezTo>
                  <a:pt x="124759" y="12256"/>
                  <a:pt x="130232" y="12841"/>
                  <a:pt x="135833" y="12841"/>
                </a:cubicBezTo>
                <a:cubicBezTo>
                  <a:pt x="138672" y="12841"/>
                  <a:pt x="141543" y="12690"/>
                  <a:pt x="144518" y="12310"/>
                </a:cubicBezTo>
                <a:cubicBezTo>
                  <a:pt x="146507" y="12048"/>
                  <a:pt x="148983" y="11131"/>
                  <a:pt x="148960" y="9131"/>
                </a:cubicBezTo>
                <a:cubicBezTo>
                  <a:pt x="148948" y="8131"/>
                  <a:pt x="149019" y="7762"/>
                  <a:pt x="148960" y="6762"/>
                </a:cubicBezTo>
                <a:cubicBezTo>
                  <a:pt x="148912" y="5940"/>
                  <a:pt x="148531" y="4559"/>
                  <a:pt x="148186" y="3809"/>
                </a:cubicBezTo>
                <a:cubicBezTo>
                  <a:pt x="147769" y="2928"/>
                  <a:pt x="146602" y="2761"/>
                  <a:pt x="145638" y="2714"/>
                </a:cubicBezTo>
                <a:cubicBezTo>
                  <a:pt x="130838" y="2035"/>
                  <a:pt x="116051" y="1344"/>
                  <a:pt x="101263" y="654"/>
                </a:cubicBezTo>
                <a:cubicBezTo>
                  <a:pt x="94228" y="327"/>
                  <a:pt x="87194" y="1"/>
                  <a:pt x="80159" y="1"/>
                </a:cubicBezTo>
                <a:close/>
              </a:path>
            </a:pathLst>
          </a:custGeom>
          <a:solidFill>
            <a:srgbClr val="FF8639"/>
          </a:solidFill>
          <a:ln>
            <a:noFill/>
          </a:ln>
        </p:spPr>
        <p:txBody>
          <a:bodyPr spcFirstLastPara="1" wrap="square" lIns="121897" tIns="121897" rIns="121897" bIns="121897" anchor="ctr" anchorCtr="0">
            <a:noAutofit/>
          </a:bodyPr>
          <a:lstStyle/>
          <a:p>
            <a:endParaRPr/>
          </a:p>
        </p:txBody>
      </p:sp>
      <p:sp>
        <p:nvSpPr>
          <p:cNvPr id="1066" name="Google Shape;1066;p34"/>
          <p:cNvSpPr txBox="1">
            <a:spLocks noGrp="1"/>
          </p:cNvSpPr>
          <p:nvPr>
            <p:ph type="title"/>
          </p:nvPr>
        </p:nvSpPr>
        <p:spPr>
          <a:xfrm>
            <a:off x="3193417" y="2970233"/>
            <a:ext cx="5858800" cy="1122400"/>
          </a:xfrm>
          <a:prstGeom prst="rect">
            <a:avLst/>
          </a:prstGeom>
        </p:spPr>
        <p:txBody>
          <a:bodyPr spcFirstLastPara="1" wrap="square" lIns="121897" tIns="121897" rIns="121897" bIns="121897" anchor="ctr" anchorCtr="0">
            <a:noAutofit/>
          </a:bodyPr>
          <a:lstStyle/>
          <a:p>
            <a:r>
              <a:rPr lang="en">
                <a:solidFill>
                  <a:srgbClr val="2888E1"/>
                </a:solidFill>
              </a:rPr>
              <a:t>K</a:t>
            </a:r>
            <a:r>
              <a:rPr lang="en">
                <a:solidFill>
                  <a:srgbClr val="FF5E5E"/>
                </a:solidFill>
              </a:rPr>
              <a:t>H</a:t>
            </a:r>
            <a:r>
              <a:rPr lang="en">
                <a:solidFill>
                  <a:srgbClr val="FF7CD3"/>
                </a:solidFill>
              </a:rPr>
              <a:t>O</a:t>
            </a:r>
            <a:r>
              <a:rPr lang="en">
                <a:solidFill>
                  <a:srgbClr val="FFC71F"/>
                </a:solidFill>
              </a:rPr>
              <a:t>I</a:t>
            </a:r>
            <a:r>
              <a:rPr lang="en">
                <a:solidFill>
                  <a:schemeClr val="accent3"/>
                </a:solidFill>
              </a:rPr>
              <a:t> </a:t>
            </a:r>
            <a:r>
              <a:rPr lang="en">
                <a:solidFill>
                  <a:srgbClr val="FF8639"/>
                </a:solidFill>
              </a:rPr>
              <a:t>Đ</a:t>
            </a:r>
            <a:r>
              <a:rPr lang="en">
                <a:solidFill>
                  <a:srgbClr val="2888E1"/>
                </a:solidFill>
              </a:rPr>
              <a:t>Ô</a:t>
            </a:r>
            <a:r>
              <a:rPr lang="en">
                <a:solidFill>
                  <a:srgbClr val="3EC272"/>
                </a:solidFill>
              </a:rPr>
              <a:t>N</a:t>
            </a:r>
            <a:r>
              <a:rPr lang="en">
                <a:solidFill>
                  <a:srgbClr val="FF5E5E"/>
                </a:solidFill>
              </a:rPr>
              <a:t>G</a:t>
            </a:r>
            <a:endParaRPr>
              <a:solidFill>
                <a:srgbClr val="FF5E5E"/>
              </a:solidFill>
            </a:endParaRPr>
          </a:p>
        </p:txBody>
      </p:sp>
      <p:sp>
        <p:nvSpPr>
          <p:cNvPr id="1067" name="Google Shape;1067;p34"/>
          <p:cNvSpPr txBox="1">
            <a:spLocks noGrp="1"/>
          </p:cNvSpPr>
          <p:nvPr>
            <p:ph type="subTitle" idx="1"/>
          </p:nvPr>
        </p:nvSpPr>
        <p:spPr>
          <a:xfrm>
            <a:off x="2863167" y="4159100"/>
            <a:ext cx="6364000" cy="500400"/>
          </a:xfrm>
          <a:prstGeom prst="rect">
            <a:avLst/>
          </a:prstGeom>
        </p:spPr>
        <p:txBody>
          <a:bodyPr spcFirstLastPara="1" wrap="square" lIns="121897" tIns="121897" rIns="121897" bIns="121897" anchor="t" anchorCtr="0">
            <a:noAutofit/>
          </a:bodyPr>
          <a:lstStyle/>
          <a:p>
            <a:pPr marL="0" indent="0"/>
            <a:r>
              <a:rPr lang="en" sz="2700">
                <a:solidFill>
                  <a:srgbClr val="FFFFFF"/>
                </a:solidFill>
                <a:latin typeface="Spectral Medium"/>
                <a:ea typeface="Spectral Medium"/>
                <a:cs typeface="Spectral Medium"/>
                <a:sym typeface="Spectral Medium"/>
              </a:rPr>
              <a:t>Trò chơi: Đuổi hình bắt chữ</a:t>
            </a:r>
            <a:endParaRPr sz="2700">
              <a:solidFill>
                <a:srgbClr val="FFFFFF"/>
              </a:solidFill>
              <a:latin typeface="Spectral Medium"/>
              <a:ea typeface="Spectral Medium"/>
              <a:cs typeface="Spectral Medium"/>
              <a:sym typeface="Spectral Medium"/>
            </a:endParaRPr>
          </a:p>
        </p:txBody>
      </p:sp>
      <p:grpSp>
        <p:nvGrpSpPr>
          <p:cNvPr id="1068" name="Google Shape;1068;p34"/>
          <p:cNvGrpSpPr/>
          <p:nvPr/>
        </p:nvGrpSpPr>
        <p:grpSpPr>
          <a:xfrm>
            <a:off x="9535001" y="4510941"/>
            <a:ext cx="1473435" cy="1325841"/>
            <a:chOff x="6972101" y="876305"/>
            <a:chExt cx="1105076" cy="994381"/>
          </a:xfrm>
        </p:grpSpPr>
        <p:sp>
          <p:nvSpPr>
            <p:cNvPr id="1069" name="Google Shape;1069;p34"/>
            <p:cNvSpPr/>
            <p:nvPr/>
          </p:nvSpPr>
          <p:spPr>
            <a:xfrm>
              <a:off x="6972149" y="880502"/>
              <a:ext cx="1105028" cy="990184"/>
            </a:xfrm>
            <a:custGeom>
              <a:avLst/>
              <a:gdLst/>
              <a:ahLst/>
              <a:cxnLst/>
              <a:rect l="l" t="t" r="r" b="b"/>
              <a:pathLst>
                <a:path w="47168" h="44180" extrusionOk="0">
                  <a:moveTo>
                    <a:pt x="19019" y="1"/>
                  </a:moveTo>
                  <a:cubicBezTo>
                    <a:pt x="17373" y="1"/>
                    <a:pt x="15730" y="309"/>
                    <a:pt x="14178" y="1062"/>
                  </a:cubicBezTo>
                  <a:cubicBezTo>
                    <a:pt x="13144" y="1595"/>
                    <a:pt x="12109" y="2296"/>
                    <a:pt x="11175" y="3263"/>
                  </a:cubicBezTo>
                  <a:cubicBezTo>
                    <a:pt x="10942" y="3530"/>
                    <a:pt x="10708" y="3764"/>
                    <a:pt x="10508" y="4064"/>
                  </a:cubicBezTo>
                  <a:cubicBezTo>
                    <a:pt x="10308" y="4264"/>
                    <a:pt x="10175" y="4497"/>
                    <a:pt x="10041" y="4731"/>
                  </a:cubicBezTo>
                  <a:cubicBezTo>
                    <a:pt x="10308" y="4664"/>
                    <a:pt x="10542" y="4598"/>
                    <a:pt x="10809" y="4531"/>
                  </a:cubicBezTo>
                  <a:cubicBezTo>
                    <a:pt x="11776" y="4331"/>
                    <a:pt x="12777" y="4164"/>
                    <a:pt x="13744" y="4164"/>
                  </a:cubicBezTo>
                  <a:cubicBezTo>
                    <a:pt x="13877" y="4131"/>
                    <a:pt x="13977" y="4131"/>
                    <a:pt x="14111" y="4131"/>
                  </a:cubicBezTo>
                  <a:cubicBezTo>
                    <a:pt x="13977" y="4231"/>
                    <a:pt x="13844" y="4297"/>
                    <a:pt x="13744" y="4364"/>
                  </a:cubicBezTo>
                  <a:cubicBezTo>
                    <a:pt x="12476" y="5165"/>
                    <a:pt x="11376" y="5965"/>
                    <a:pt x="10408" y="6766"/>
                  </a:cubicBezTo>
                  <a:cubicBezTo>
                    <a:pt x="4971" y="11302"/>
                    <a:pt x="4070" y="15739"/>
                    <a:pt x="3470" y="16706"/>
                  </a:cubicBezTo>
                  <a:cubicBezTo>
                    <a:pt x="4671" y="16973"/>
                    <a:pt x="5972" y="17207"/>
                    <a:pt x="7406" y="17407"/>
                  </a:cubicBezTo>
                  <a:cubicBezTo>
                    <a:pt x="7273" y="17707"/>
                    <a:pt x="7139" y="18007"/>
                    <a:pt x="7006" y="18307"/>
                  </a:cubicBezTo>
                  <a:cubicBezTo>
                    <a:pt x="6502" y="18102"/>
                    <a:pt x="5936" y="17991"/>
                    <a:pt x="5366" y="17991"/>
                  </a:cubicBezTo>
                  <a:cubicBezTo>
                    <a:pt x="4916" y="17991"/>
                    <a:pt x="4464" y="18060"/>
                    <a:pt x="4037" y="18207"/>
                  </a:cubicBezTo>
                  <a:cubicBezTo>
                    <a:pt x="2669" y="18708"/>
                    <a:pt x="1702" y="19808"/>
                    <a:pt x="1102" y="20976"/>
                  </a:cubicBezTo>
                  <a:cubicBezTo>
                    <a:pt x="134" y="22844"/>
                    <a:pt x="1" y="24979"/>
                    <a:pt x="701" y="26813"/>
                  </a:cubicBezTo>
                  <a:cubicBezTo>
                    <a:pt x="1302" y="28415"/>
                    <a:pt x="2503" y="29782"/>
                    <a:pt x="4070" y="30683"/>
                  </a:cubicBezTo>
                  <a:cubicBezTo>
                    <a:pt x="4738" y="33318"/>
                    <a:pt x="6305" y="35686"/>
                    <a:pt x="8707" y="37288"/>
                  </a:cubicBezTo>
                  <a:cubicBezTo>
                    <a:pt x="12743" y="39956"/>
                    <a:pt x="17013" y="41991"/>
                    <a:pt x="21616" y="43425"/>
                  </a:cubicBezTo>
                  <a:cubicBezTo>
                    <a:pt x="22720" y="43771"/>
                    <a:pt x="23840" y="43937"/>
                    <a:pt x="24944" y="43937"/>
                  </a:cubicBezTo>
                  <a:cubicBezTo>
                    <a:pt x="26609" y="43937"/>
                    <a:pt x="28238" y="43560"/>
                    <a:pt x="29722" y="42858"/>
                  </a:cubicBezTo>
                  <a:cubicBezTo>
                    <a:pt x="29855" y="43025"/>
                    <a:pt x="30089" y="43125"/>
                    <a:pt x="30289" y="43259"/>
                  </a:cubicBezTo>
                  <a:cubicBezTo>
                    <a:pt x="31496" y="43862"/>
                    <a:pt x="32793" y="44180"/>
                    <a:pt x="34052" y="44180"/>
                  </a:cubicBezTo>
                  <a:cubicBezTo>
                    <a:pt x="34812" y="44180"/>
                    <a:pt x="35557" y="44064"/>
                    <a:pt x="36260" y="43826"/>
                  </a:cubicBezTo>
                  <a:cubicBezTo>
                    <a:pt x="38128" y="43192"/>
                    <a:pt x="39696" y="41757"/>
                    <a:pt x="40530" y="39823"/>
                  </a:cubicBezTo>
                  <a:cubicBezTo>
                    <a:pt x="41064" y="38622"/>
                    <a:pt x="41330" y="37154"/>
                    <a:pt x="40830" y="35820"/>
                  </a:cubicBezTo>
                  <a:cubicBezTo>
                    <a:pt x="40363" y="34452"/>
                    <a:pt x="39129" y="33385"/>
                    <a:pt x="37895" y="33218"/>
                  </a:cubicBezTo>
                  <a:cubicBezTo>
                    <a:pt x="37778" y="33201"/>
                    <a:pt x="37669" y="33193"/>
                    <a:pt x="37565" y="33193"/>
                  </a:cubicBezTo>
                  <a:cubicBezTo>
                    <a:pt x="37461" y="33193"/>
                    <a:pt x="37361" y="33201"/>
                    <a:pt x="37261" y="33218"/>
                  </a:cubicBezTo>
                  <a:cubicBezTo>
                    <a:pt x="37261" y="33185"/>
                    <a:pt x="37261" y="33185"/>
                    <a:pt x="37261" y="33151"/>
                  </a:cubicBezTo>
                  <a:cubicBezTo>
                    <a:pt x="38762" y="31884"/>
                    <a:pt x="40163" y="30483"/>
                    <a:pt x="41064" y="28415"/>
                  </a:cubicBezTo>
                  <a:cubicBezTo>
                    <a:pt x="41264" y="27914"/>
                    <a:pt x="41430" y="27414"/>
                    <a:pt x="41597" y="26880"/>
                  </a:cubicBezTo>
                  <a:cubicBezTo>
                    <a:pt x="41931" y="27214"/>
                    <a:pt x="42198" y="27514"/>
                    <a:pt x="42431" y="27814"/>
                  </a:cubicBezTo>
                  <a:cubicBezTo>
                    <a:pt x="43065" y="28815"/>
                    <a:pt x="43198" y="29749"/>
                    <a:pt x="43465" y="30816"/>
                  </a:cubicBezTo>
                  <a:cubicBezTo>
                    <a:pt x="43599" y="30583"/>
                    <a:pt x="43732" y="30349"/>
                    <a:pt x="43866" y="30116"/>
                  </a:cubicBezTo>
                  <a:cubicBezTo>
                    <a:pt x="43999" y="29882"/>
                    <a:pt x="44733" y="28214"/>
                    <a:pt x="45233" y="26080"/>
                  </a:cubicBezTo>
                  <a:cubicBezTo>
                    <a:pt x="45900" y="23144"/>
                    <a:pt x="46100" y="19341"/>
                    <a:pt x="43632" y="17040"/>
                  </a:cubicBezTo>
                  <a:lnTo>
                    <a:pt x="43632" y="17040"/>
                  </a:lnTo>
                  <a:cubicBezTo>
                    <a:pt x="43765" y="17073"/>
                    <a:pt x="43866" y="17073"/>
                    <a:pt x="43966" y="17073"/>
                  </a:cubicBezTo>
                  <a:cubicBezTo>
                    <a:pt x="45166" y="17273"/>
                    <a:pt x="46234" y="17974"/>
                    <a:pt x="47101" y="18808"/>
                  </a:cubicBezTo>
                  <a:cubicBezTo>
                    <a:pt x="47108" y="18814"/>
                    <a:pt x="47114" y="18817"/>
                    <a:pt x="47120" y="18817"/>
                  </a:cubicBezTo>
                  <a:cubicBezTo>
                    <a:pt x="47146" y="18817"/>
                    <a:pt x="47168" y="18768"/>
                    <a:pt x="47168" y="18741"/>
                  </a:cubicBezTo>
                  <a:cubicBezTo>
                    <a:pt x="46634" y="17307"/>
                    <a:pt x="45533" y="16306"/>
                    <a:pt x="44066" y="15839"/>
                  </a:cubicBezTo>
                  <a:cubicBezTo>
                    <a:pt x="43658" y="15726"/>
                    <a:pt x="43188" y="15658"/>
                    <a:pt x="42720" y="15658"/>
                  </a:cubicBezTo>
                  <a:cubicBezTo>
                    <a:pt x="42499" y="15658"/>
                    <a:pt x="42278" y="15673"/>
                    <a:pt x="42064" y="15705"/>
                  </a:cubicBezTo>
                  <a:cubicBezTo>
                    <a:pt x="42631" y="15038"/>
                    <a:pt x="43065" y="14138"/>
                    <a:pt x="43298" y="13471"/>
                  </a:cubicBezTo>
                  <a:cubicBezTo>
                    <a:pt x="43866" y="11869"/>
                    <a:pt x="43966" y="10135"/>
                    <a:pt x="43432" y="8500"/>
                  </a:cubicBezTo>
                  <a:cubicBezTo>
                    <a:pt x="43432" y="8470"/>
                    <a:pt x="43405" y="8454"/>
                    <a:pt x="43375" y="8454"/>
                  </a:cubicBezTo>
                  <a:cubicBezTo>
                    <a:pt x="43339" y="8454"/>
                    <a:pt x="43298" y="8479"/>
                    <a:pt x="43298" y="8534"/>
                  </a:cubicBezTo>
                  <a:cubicBezTo>
                    <a:pt x="43132" y="9801"/>
                    <a:pt x="42831" y="11002"/>
                    <a:pt x="42364" y="12136"/>
                  </a:cubicBezTo>
                  <a:cubicBezTo>
                    <a:pt x="42298" y="11936"/>
                    <a:pt x="42198" y="11736"/>
                    <a:pt x="42098" y="11536"/>
                  </a:cubicBezTo>
                  <a:cubicBezTo>
                    <a:pt x="40830" y="9134"/>
                    <a:pt x="38762" y="6933"/>
                    <a:pt x="36694" y="5231"/>
                  </a:cubicBezTo>
                  <a:cubicBezTo>
                    <a:pt x="34792" y="3664"/>
                    <a:pt x="32624" y="2363"/>
                    <a:pt x="30256" y="1429"/>
                  </a:cubicBezTo>
                  <a:lnTo>
                    <a:pt x="30256" y="1429"/>
                  </a:lnTo>
                  <a:cubicBezTo>
                    <a:pt x="31457" y="2696"/>
                    <a:pt x="33091" y="4297"/>
                    <a:pt x="33191" y="6065"/>
                  </a:cubicBezTo>
                  <a:cubicBezTo>
                    <a:pt x="33216" y="6114"/>
                    <a:pt x="33169" y="6145"/>
                    <a:pt x="33128" y="6145"/>
                  </a:cubicBezTo>
                  <a:cubicBezTo>
                    <a:pt x="33114" y="6145"/>
                    <a:pt x="33100" y="6141"/>
                    <a:pt x="33091" y="6132"/>
                  </a:cubicBezTo>
                  <a:cubicBezTo>
                    <a:pt x="32105" y="4853"/>
                    <a:pt x="25546" y="1"/>
                    <a:pt x="19019" y="1"/>
                  </a:cubicBezTo>
                  <a:close/>
                </a:path>
              </a:pathLst>
            </a:custGeom>
            <a:solidFill>
              <a:schemeClr val="lt2"/>
            </a:solidFill>
            <a:ln w="228600" cap="flat" cmpd="sng">
              <a:solidFill>
                <a:srgbClr val="FFFFFF"/>
              </a:solidFill>
              <a:prstDash val="solid"/>
              <a:round/>
              <a:headEnd type="none" w="sm" len="sm"/>
              <a:tailEnd type="none" w="sm" len="sm"/>
            </a:ln>
            <a:effectLst>
              <a:outerShdw dist="47625" dir="2460000" algn="bl" rotWithShape="0">
                <a:schemeClr val="dk1">
                  <a:alpha val="20000"/>
                </a:schemeClr>
              </a:outerShdw>
            </a:effectLst>
          </p:spPr>
          <p:txBody>
            <a:bodyPr spcFirstLastPara="1" wrap="square" lIns="91425" tIns="91425" rIns="91425" bIns="91425" anchor="ctr" anchorCtr="0">
              <a:noAutofit/>
            </a:bodyPr>
            <a:lstStyle/>
            <a:p>
              <a:endParaRPr/>
            </a:p>
          </p:txBody>
        </p:sp>
        <p:grpSp>
          <p:nvGrpSpPr>
            <p:cNvPr id="1070" name="Google Shape;1070;p34"/>
            <p:cNvGrpSpPr/>
            <p:nvPr/>
          </p:nvGrpSpPr>
          <p:grpSpPr>
            <a:xfrm>
              <a:off x="6972101" y="876305"/>
              <a:ext cx="1105028" cy="990162"/>
              <a:chOff x="7056575" y="164888"/>
              <a:chExt cx="1179200" cy="1104475"/>
            </a:xfrm>
          </p:grpSpPr>
          <p:sp>
            <p:nvSpPr>
              <p:cNvPr id="1071" name="Google Shape;1071;p34"/>
              <p:cNvSpPr/>
              <p:nvPr/>
            </p:nvSpPr>
            <p:spPr>
              <a:xfrm>
                <a:off x="7056575" y="614363"/>
                <a:ext cx="226850" cy="333075"/>
              </a:xfrm>
              <a:custGeom>
                <a:avLst/>
                <a:gdLst/>
                <a:ahLst/>
                <a:cxnLst/>
                <a:rect l="l" t="t" r="r" b="b"/>
                <a:pathLst>
                  <a:path w="9074" h="13323" extrusionOk="0">
                    <a:moveTo>
                      <a:pt x="5403" y="1"/>
                    </a:moveTo>
                    <a:cubicBezTo>
                      <a:pt x="4941" y="1"/>
                      <a:pt x="4475" y="75"/>
                      <a:pt x="4037" y="228"/>
                    </a:cubicBezTo>
                    <a:cubicBezTo>
                      <a:pt x="2669" y="729"/>
                      <a:pt x="1702" y="1829"/>
                      <a:pt x="1102" y="2997"/>
                    </a:cubicBezTo>
                    <a:cubicBezTo>
                      <a:pt x="134" y="4865"/>
                      <a:pt x="1" y="7000"/>
                      <a:pt x="701" y="8834"/>
                    </a:cubicBezTo>
                    <a:cubicBezTo>
                      <a:pt x="1368" y="10702"/>
                      <a:pt x="2903" y="12237"/>
                      <a:pt x="4904" y="13138"/>
                    </a:cubicBezTo>
                    <a:cubicBezTo>
                      <a:pt x="5148" y="13219"/>
                      <a:pt x="5392" y="13322"/>
                      <a:pt x="5654" y="13322"/>
                    </a:cubicBezTo>
                    <a:cubicBezTo>
                      <a:pt x="5715" y="13322"/>
                      <a:pt x="5776" y="13317"/>
                      <a:pt x="5838" y="13304"/>
                    </a:cubicBezTo>
                    <a:cubicBezTo>
                      <a:pt x="6472" y="13204"/>
                      <a:pt x="6839" y="12570"/>
                      <a:pt x="7039" y="12037"/>
                    </a:cubicBezTo>
                    <a:cubicBezTo>
                      <a:pt x="7806" y="9902"/>
                      <a:pt x="8440" y="7667"/>
                      <a:pt x="8774" y="5465"/>
                    </a:cubicBezTo>
                    <a:cubicBezTo>
                      <a:pt x="9007" y="3998"/>
                      <a:pt x="9074" y="1996"/>
                      <a:pt x="7906" y="895"/>
                    </a:cubicBezTo>
                    <a:cubicBezTo>
                      <a:pt x="7279" y="313"/>
                      <a:pt x="6350" y="1"/>
                      <a:pt x="5403" y="1"/>
                    </a:cubicBezTo>
                    <a:close/>
                  </a:path>
                </a:pathLst>
              </a:custGeom>
              <a:solidFill>
                <a:srgbClr val="EDB59E"/>
              </a:solidFill>
              <a:ln>
                <a:noFill/>
              </a:ln>
            </p:spPr>
            <p:txBody>
              <a:bodyPr spcFirstLastPara="1" wrap="square" lIns="91425" tIns="91425" rIns="91425" bIns="91425" anchor="ctr" anchorCtr="0">
                <a:noAutofit/>
              </a:bodyPr>
              <a:lstStyle/>
              <a:p>
                <a:endParaRPr/>
              </a:p>
            </p:txBody>
          </p:sp>
          <p:sp>
            <p:nvSpPr>
              <p:cNvPr id="1072" name="Google Shape;1072;p34"/>
              <p:cNvSpPr/>
              <p:nvPr/>
            </p:nvSpPr>
            <p:spPr>
              <a:xfrm>
                <a:off x="7094950" y="682013"/>
                <a:ext cx="102600" cy="203850"/>
              </a:xfrm>
              <a:custGeom>
                <a:avLst/>
                <a:gdLst/>
                <a:ahLst/>
                <a:cxnLst/>
                <a:rect l="l" t="t" r="r" b="b"/>
                <a:pathLst>
                  <a:path w="4104" h="8154" extrusionOk="0">
                    <a:moveTo>
                      <a:pt x="1912" y="0"/>
                    </a:moveTo>
                    <a:cubicBezTo>
                      <a:pt x="1673" y="0"/>
                      <a:pt x="1404" y="49"/>
                      <a:pt x="1101" y="158"/>
                    </a:cubicBezTo>
                    <a:cubicBezTo>
                      <a:pt x="1068" y="158"/>
                      <a:pt x="1068" y="191"/>
                      <a:pt x="1101" y="191"/>
                    </a:cubicBezTo>
                    <a:cubicBezTo>
                      <a:pt x="2836" y="191"/>
                      <a:pt x="3236" y="2559"/>
                      <a:pt x="3303" y="3894"/>
                    </a:cubicBezTo>
                    <a:lnTo>
                      <a:pt x="3303" y="3960"/>
                    </a:lnTo>
                    <a:cubicBezTo>
                      <a:pt x="2745" y="3338"/>
                      <a:pt x="2063" y="2730"/>
                      <a:pt x="1310" y="2730"/>
                    </a:cubicBezTo>
                    <a:cubicBezTo>
                      <a:pt x="892" y="2730"/>
                      <a:pt x="453" y="2917"/>
                      <a:pt x="0" y="3393"/>
                    </a:cubicBezTo>
                    <a:cubicBezTo>
                      <a:pt x="0" y="3417"/>
                      <a:pt x="0" y="3440"/>
                      <a:pt x="12" y="3440"/>
                    </a:cubicBezTo>
                    <a:cubicBezTo>
                      <a:pt x="17" y="3440"/>
                      <a:pt x="24" y="3436"/>
                      <a:pt x="34" y="3427"/>
                    </a:cubicBezTo>
                    <a:cubicBezTo>
                      <a:pt x="279" y="3307"/>
                      <a:pt x="520" y="3254"/>
                      <a:pt x="754" y="3254"/>
                    </a:cubicBezTo>
                    <a:cubicBezTo>
                      <a:pt x="1760" y="3254"/>
                      <a:pt x="2641" y="4235"/>
                      <a:pt x="3236" y="5128"/>
                    </a:cubicBezTo>
                    <a:cubicBezTo>
                      <a:pt x="3136" y="5995"/>
                      <a:pt x="2869" y="6862"/>
                      <a:pt x="2502" y="7730"/>
                    </a:cubicBezTo>
                    <a:cubicBezTo>
                      <a:pt x="2388" y="7996"/>
                      <a:pt x="2567" y="8154"/>
                      <a:pt x="2778" y="8154"/>
                    </a:cubicBezTo>
                    <a:cubicBezTo>
                      <a:pt x="2938" y="8154"/>
                      <a:pt x="3117" y="8064"/>
                      <a:pt x="3203" y="7863"/>
                    </a:cubicBezTo>
                    <a:cubicBezTo>
                      <a:pt x="3469" y="7296"/>
                      <a:pt x="3670" y="6696"/>
                      <a:pt x="3803" y="6095"/>
                    </a:cubicBezTo>
                    <a:cubicBezTo>
                      <a:pt x="3903" y="5695"/>
                      <a:pt x="3970" y="5295"/>
                      <a:pt x="4003" y="4894"/>
                    </a:cubicBezTo>
                    <a:cubicBezTo>
                      <a:pt x="4103" y="3994"/>
                      <a:pt x="4036" y="3060"/>
                      <a:pt x="3803" y="2192"/>
                    </a:cubicBezTo>
                    <a:cubicBezTo>
                      <a:pt x="3527" y="1142"/>
                      <a:pt x="3067" y="0"/>
                      <a:pt x="1912" y="0"/>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073" name="Google Shape;1073;p34"/>
              <p:cNvSpPr/>
              <p:nvPr/>
            </p:nvSpPr>
            <p:spPr>
              <a:xfrm>
                <a:off x="7121625" y="298838"/>
                <a:ext cx="1002400" cy="964675"/>
              </a:xfrm>
              <a:custGeom>
                <a:avLst/>
                <a:gdLst/>
                <a:ahLst/>
                <a:cxnLst/>
                <a:rect l="l" t="t" r="r" b="b"/>
                <a:pathLst>
                  <a:path w="40096" h="38587" extrusionOk="0">
                    <a:moveTo>
                      <a:pt x="17764" y="1"/>
                    </a:moveTo>
                    <a:cubicBezTo>
                      <a:pt x="13812" y="1"/>
                      <a:pt x="10055" y="2112"/>
                      <a:pt x="8073" y="5711"/>
                    </a:cubicBezTo>
                    <a:cubicBezTo>
                      <a:pt x="5771" y="9847"/>
                      <a:pt x="3737" y="14150"/>
                      <a:pt x="1969" y="18553"/>
                    </a:cubicBezTo>
                    <a:cubicBezTo>
                      <a:pt x="1" y="23424"/>
                      <a:pt x="1702" y="29028"/>
                      <a:pt x="6105" y="31930"/>
                    </a:cubicBezTo>
                    <a:cubicBezTo>
                      <a:pt x="10141" y="34598"/>
                      <a:pt x="14411" y="36633"/>
                      <a:pt x="19014" y="38067"/>
                    </a:cubicBezTo>
                    <a:cubicBezTo>
                      <a:pt x="20119" y="38419"/>
                      <a:pt x="21242" y="38587"/>
                      <a:pt x="22349" y="38587"/>
                    </a:cubicBezTo>
                    <a:cubicBezTo>
                      <a:pt x="26286" y="38587"/>
                      <a:pt x="30019" y="36457"/>
                      <a:pt x="32024" y="32864"/>
                    </a:cubicBezTo>
                    <a:cubicBezTo>
                      <a:pt x="34325" y="28727"/>
                      <a:pt x="36360" y="24424"/>
                      <a:pt x="38128" y="20054"/>
                    </a:cubicBezTo>
                    <a:cubicBezTo>
                      <a:pt x="40096" y="15151"/>
                      <a:pt x="38395" y="9547"/>
                      <a:pt x="33992" y="6645"/>
                    </a:cubicBezTo>
                    <a:cubicBezTo>
                      <a:pt x="29955" y="3976"/>
                      <a:pt x="25686" y="1941"/>
                      <a:pt x="21082" y="507"/>
                    </a:cubicBezTo>
                    <a:cubicBezTo>
                      <a:pt x="19984" y="165"/>
                      <a:pt x="18866" y="1"/>
                      <a:pt x="17764" y="1"/>
                    </a:cubicBezTo>
                    <a:close/>
                  </a:path>
                </a:pathLst>
              </a:custGeom>
              <a:solidFill>
                <a:srgbClr val="EDB59E"/>
              </a:solidFill>
              <a:ln>
                <a:noFill/>
              </a:ln>
            </p:spPr>
            <p:txBody>
              <a:bodyPr spcFirstLastPara="1" wrap="square" lIns="91425" tIns="91425" rIns="91425" bIns="91425" anchor="ctr" anchorCtr="0">
                <a:noAutofit/>
              </a:bodyPr>
              <a:lstStyle/>
              <a:p>
                <a:endParaRPr/>
              </a:p>
            </p:txBody>
          </p:sp>
          <p:sp>
            <p:nvSpPr>
              <p:cNvPr id="1074" name="Google Shape;1074;p34"/>
              <p:cNvSpPr/>
              <p:nvPr/>
            </p:nvSpPr>
            <p:spPr>
              <a:xfrm>
                <a:off x="7340950" y="900938"/>
                <a:ext cx="93425" cy="88575"/>
              </a:xfrm>
              <a:custGeom>
                <a:avLst/>
                <a:gdLst/>
                <a:ahLst/>
                <a:cxnLst/>
                <a:rect l="l" t="t" r="r" b="b"/>
                <a:pathLst>
                  <a:path w="3737" h="3543" extrusionOk="0">
                    <a:moveTo>
                      <a:pt x="1753" y="0"/>
                    </a:moveTo>
                    <a:cubicBezTo>
                      <a:pt x="1575" y="0"/>
                      <a:pt x="1399" y="27"/>
                      <a:pt x="1235" y="73"/>
                    </a:cubicBezTo>
                    <a:cubicBezTo>
                      <a:pt x="734" y="207"/>
                      <a:pt x="267" y="507"/>
                      <a:pt x="1" y="1007"/>
                    </a:cubicBezTo>
                    <a:cubicBezTo>
                      <a:pt x="401" y="707"/>
                      <a:pt x="835" y="574"/>
                      <a:pt x="1268" y="540"/>
                    </a:cubicBezTo>
                    <a:cubicBezTo>
                      <a:pt x="1322" y="536"/>
                      <a:pt x="1377" y="534"/>
                      <a:pt x="1431" y="534"/>
                    </a:cubicBezTo>
                    <a:cubicBezTo>
                      <a:pt x="1809" y="534"/>
                      <a:pt x="2177" y="636"/>
                      <a:pt x="2469" y="841"/>
                    </a:cubicBezTo>
                    <a:cubicBezTo>
                      <a:pt x="2803" y="1107"/>
                      <a:pt x="3069" y="1474"/>
                      <a:pt x="3236" y="1941"/>
                    </a:cubicBezTo>
                    <a:cubicBezTo>
                      <a:pt x="3403" y="2408"/>
                      <a:pt x="3503" y="2975"/>
                      <a:pt x="3570" y="3543"/>
                    </a:cubicBezTo>
                    <a:cubicBezTo>
                      <a:pt x="3703" y="2975"/>
                      <a:pt x="3737" y="2375"/>
                      <a:pt x="3603" y="1775"/>
                    </a:cubicBezTo>
                    <a:cubicBezTo>
                      <a:pt x="3570" y="1474"/>
                      <a:pt x="3436" y="1174"/>
                      <a:pt x="3303" y="941"/>
                    </a:cubicBezTo>
                    <a:cubicBezTo>
                      <a:pt x="3136" y="674"/>
                      <a:pt x="2936" y="440"/>
                      <a:pt x="2703" y="307"/>
                    </a:cubicBezTo>
                    <a:cubicBezTo>
                      <a:pt x="2421" y="90"/>
                      <a:pt x="2083" y="0"/>
                      <a:pt x="1753" y="0"/>
                    </a:cubicBezTo>
                    <a:close/>
                  </a:path>
                </a:pathLst>
              </a:custGeom>
              <a:solidFill>
                <a:srgbClr val="4D2108"/>
              </a:solidFill>
              <a:ln>
                <a:noFill/>
              </a:ln>
            </p:spPr>
            <p:txBody>
              <a:bodyPr spcFirstLastPara="1" wrap="square" lIns="91425" tIns="91425" rIns="91425" bIns="91425" anchor="ctr" anchorCtr="0">
                <a:noAutofit/>
              </a:bodyPr>
              <a:lstStyle/>
              <a:p>
                <a:endParaRPr/>
              </a:p>
            </p:txBody>
          </p:sp>
          <p:sp>
            <p:nvSpPr>
              <p:cNvPr id="1075" name="Google Shape;1075;p34"/>
              <p:cNvSpPr/>
              <p:nvPr/>
            </p:nvSpPr>
            <p:spPr>
              <a:xfrm>
                <a:off x="7601975" y="815613"/>
                <a:ext cx="212450" cy="65650"/>
              </a:xfrm>
              <a:custGeom>
                <a:avLst/>
                <a:gdLst/>
                <a:ahLst/>
                <a:cxnLst/>
                <a:rect l="l" t="t" r="r" b="b"/>
                <a:pathLst>
                  <a:path w="8498" h="2626" extrusionOk="0">
                    <a:moveTo>
                      <a:pt x="3303" y="1"/>
                    </a:moveTo>
                    <a:cubicBezTo>
                      <a:pt x="2316" y="1"/>
                      <a:pt x="1302" y="217"/>
                      <a:pt x="334" y="684"/>
                    </a:cubicBezTo>
                    <a:cubicBezTo>
                      <a:pt x="167" y="751"/>
                      <a:pt x="34" y="951"/>
                      <a:pt x="34" y="1118"/>
                    </a:cubicBezTo>
                    <a:cubicBezTo>
                      <a:pt x="0" y="1285"/>
                      <a:pt x="34" y="1318"/>
                      <a:pt x="100" y="1452"/>
                    </a:cubicBezTo>
                    <a:cubicBezTo>
                      <a:pt x="177" y="1554"/>
                      <a:pt x="312" y="1597"/>
                      <a:pt x="431" y="1597"/>
                    </a:cubicBezTo>
                    <a:cubicBezTo>
                      <a:pt x="467" y="1597"/>
                      <a:pt x="503" y="1593"/>
                      <a:pt x="534" y="1585"/>
                    </a:cubicBezTo>
                    <a:cubicBezTo>
                      <a:pt x="1592" y="1369"/>
                      <a:pt x="2599" y="1243"/>
                      <a:pt x="3562" y="1243"/>
                    </a:cubicBezTo>
                    <a:cubicBezTo>
                      <a:pt x="5271" y="1243"/>
                      <a:pt x="6846" y="1638"/>
                      <a:pt x="8340" y="2619"/>
                    </a:cubicBezTo>
                    <a:cubicBezTo>
                      <a:pt x="8349" y="2624"/>
                      <a:pt x="8358" y="2626"/>
                      <a:pt x="8368" y="2626"/>
                    </a:cubicBezTo>
                    <a:cubicBezTo>
                      <a:pt x="8430" y="2626"/>
                      <a:pt x="8498" y="2539"/>
                      <a:pt x="8440" y="2452"/>
                    </a:cubicBezTo>
                    <a:cubicBezTo>
                      <a:pt x="7271" y="924"/>
                      <a:pt x="5344" y="1"/>
                      <a:pt x="3303" y="1"/>
                    </a:cubicBezTo>
                    <a:close/>
                  </a:path>
                </a:pathLst>
              </a:custGeom>
              <a:solidFill>
                <a:srgbClr val="4D2108"/>
              </a:solidFill>
              <a:ln>
                <a:noFill/>
              </a:ln>
            </p:spPr>
            <p:txBody>
              <a:bodyPr spcFirstLastPara="1" wrap="square" lIns="91425" tIns="91425" rIns="91425" bIns="91425" anchor="ctr" anchorCtr="0">
                <a:noAutofit/>
              </a:bodyPr>
              <a:lstStyle/>
              <a:p>
                <a:endParaRPr/>
              </a:p>
            </p:txBody>
          </p:sp>
          <p:sp>
            <p:nvSpPr>
              <p:cNvPr id="1076" name="Google Shape;1076;p34"/>
              <p:cNvSpPr/>
              <p:nvPr/>
            </p:nvSpPr>
            <p:spPr>
              <a:xfrm>
                <a:off x="7319275" y="625488"/>
                <a:ext cx="114125" cy="118975"/>
              </a:xfrm>
              <a:custGeom>
                <a:avLst/>
                <a:gdLst/>
                <a:ahLst/>
                <a:cxnLst/>
                <a:rect l="l" t="t" r="r" b="b"/>
                <a:pathLst>
                  <a:path w="4565" h="4759" extrusionOk="0">
                    <a:moveTo>
                      <a:pt x="531" y="1"/>
                    </a:moveTo>
                    <a:cubicBezTo>
                      <a:pt x="400" y="1"/>
                      <a:pt x="268" y="6"/>
                      <a:pt x="134" y="17"/>
                    </a:cubicBezTo>
                    <a:cubicBezTo>
                      <a:pt x="67" y="17"/>
                      <a:pt x="0" y="150"/>
                      <a:pt x="67" y="184"/>
                    </a:cubicBezTo>
                    <a:cubicBezTo>
                      <a:pt x="2135" y="784"/>
                      <a:pt x="3103" y="2352"/>
                      <a:pt x="3636" y="4553"/>
                    </a:cubicBezTo>
                    <a:cubicBezTo>
                      <a:pt x="3666" y="4643"/>
                      <a:pt x="3749" y="4759"/>
                      <a:pt x="3862" y="4759"/>
                    </a:cubicBezTo>
                    <a:cubicBezTo>
                      <a:pt x="3875" y="4759"/>
                      <a:pt x="3889" y="4757"/>
                      <a:pt x="3903" y="4754"/>
                    </a:cubicBezTo>
                    <a:cubicBezTo>
                      <a:pt x="4037" y="4720"/>
                      <a:pt x="4070" y="4720"/>
                      <a:pt x="4203" y="4587"/>
                    </a:cubicBezTo>
                    <a:cubicBezTo>
                      <a:pt x="4337" y="4487"/>
                      <a:pt x="4470" y="4287"/>
                      <a:pt x="4470" y="4153"/>
                    </a:cubicBezTo>
                    <a:cubicBezTo>
                      <a:pt x="4565" y="1629"/>
                      <a:pt x="2810" y="1"/>
                      <a:pt x="531" y="1"/>
                    </a:cubicBezTo>
                    <a:close/>
                  </a:path>
                </a:pathLst>
              </a:custGeom>
              <a:solidFill>
                <a:srgbClr val="4D2108"/>
              </a:solidFill>
              <a:ln>
                <a:noFill/>
              </a:ln>
            </p:spPr>
            <p:txBody>
              <a:bodyPr spcFirstLastPara="1" wrap="square" lIns="91425" tIns="91425" rIns="91425" bIns="91425" anchor="ctr" anchorCtr="0">
                <a:noAutofit/>
              </a:bodyPr>
              <a:lstStyle/>
              <a:p>
                <a:endParaRPr/>
              </a:p>
            </p:txBody>
          </p:sp>
          <p:sp>
            <p:nvSpPr>
              <p:cNvPr id="1077" name="Google Shape;1077;p34"/>
              <p:cNvSpPr/>
              <p:nvPr/>
            </p:nvSpPr>
            <p:spPr>
              <a:xfrm>
                <a:off x="7563675" y="936688"/>
                <a:ext cx="227100" cy="111200"/>
              </a:xfrm>
              <a:custGeom>
                <a:avLst/>
                <a:gdLst/>
                <a:ahLst/>
                <a:cxnLst/>
                <a:rect l="l" t="t" r="r" b="b"/>
                <a:pathLst>
                  <a:path w="9084" h="4448" extrusionOk="0">
                    <a:moveTo>
                      <a:pt x="4838" y="0"/>
                    </a:moveTo>
                    <a:cubicBezTo>
                      <a:pt x="3392" y="0"/>
                      <a:pt x="1679" y="537"/>
                      <a:pt x="31" y="1712"/>
                    </a:cubicBezTo>
                    <a:cubicBezTo>
                      <a:pt x="8" y="1736"/>
                      <a:pt x="1" y="1759"/>
                      <a:pt x="22" y="1759"/>
                    </a:cubicBezTo>
                    <a:cubicBezTo>
                      <a:pt x="31" y="1759"/>
                      <a:pt x="45" y="1755"/>
                      <a:pt x="65" y="1746"/>
                    </a:cubicBezTo>
                    <a:cubicBezTo>
                      <a:pt x="1303" y="1095"/>
                      <a:pt x="2569" y="797"/>
                      <a:pt x="3718" y="797"/>
                    </a:cubicBezTo>
                    <a:cubicBezTo>
                      <a:pt x="6220" y="797"/>
                      <a:pt x="8172" y="2207"/>
                      <a:pt x="8104" y="4448"/>
                    </a:cubicBezTo>
                    <a:cubicBezTo>
                      <a:pt x="8104" y="4448"/>
                      <a:pt x="8137" y="4448"/>
                      <a:pt x="8170" y="4414"/>
                    </a:cubicBezTo>
                    <a:cubicBezTo>
                      <a:pt x="9084" y="1652"/>
                      <a:pt x="7373" y="0"/>
                      <a:pt x="4838" y="0"/>
                    </a:cubicBezTo>
                    <a:close/>
                  </a:path>
                </a:pathLst>
              </a:custGeom>
              <a:solidFill>
                <a:srgbClr val="4D2108"/>
              </a:solidFill>
              <a:ln>
                <a:noFill/>
              </a:ln>
            </p:spPr>
            <p:txBody>
              <a:bodyPr spcFirstLastPara="1" wrap="square" lIns="91425" tIns="91425" rIns="91425" bIns="91425" anchor="ctr" anchorCtr="0">
                <a:noAutofit/>
              </a:bodyPr>
              <a:lstStyle/>
              <a:p>
                <a:endParaRPr/>
              </a:p>
            </p:txBody>
          </p:sp>
          <p:sp>
            <p:nvSpPr>
              <p:cNvPr id="1078" name="Google Shape;1078;p34"/>
              <p:cNvSpPr/>
              <p:nvPr/>
            </p:nvSpPr>
            <p:spPr>
              <a:xfrm>
                <a:off x="7596125" y="909513"/>
                <a:ext cx="68425" cy="18300"/>
              </a:xfrm>
              <a:custGeom>
                <a:avLst/>
                <a:gdLst/>
                <a:ahLst/>
                <a:cxnLst/>
                <a:rect l="l" t="t" r="r" b="b"/>
                <a:pathLst>
                  <a:path w="2737" h="732" extrusionOk="0">
                    <a:moveTo>
                      <a:pt x="1304" y="1"/>
                    </a:moveTo>
                    <a:cubicBezTo>
                      <a:pt x="836" y="1"/>
                      <a:pt x="372" y="179"/>
                      <a:pt x="1" y="631"/>
                    </a:cubicBezTo>
                    <a:cubicBezTo>
                      <a:pt x="1" y="664"/>
                      <a:pt x="1" y="731"/>
                      <a:pt x="34" y="731"/>
                    </a:cubicBezTo>
                    <a:cubicBezTo>
                      <a:pt x="693" y="658"/>
                      <a:pt x="1335" y="477"/>
                      <a:pt x="1971" y="477"/>
                    </a:cubicBezTo>
                    <a:cubicBezTo>
                      <a:pt x="2204" y="477"/>
                      <a:pt x="2437" y="502"/>
                      <a:pt x="2669" y="564"/>
                    </a:cubicBezTo>
                    <a:cubicBezTo>
                      <a:pt x="2736" y="564"/>
                      <a:pt x="2736" y="531"/>
                      <a:pt x="2703" y="498"/>
                    </a:cubicBezTo>
                    <a:cubicBezTo>
                      <a:pt x="2307" y="205"/>
                      <a:pt x="1804" y="1"/>
                      <a:pt x="1304" y="1"/>
                    </a:cubicBezTo>
                    <a:close/>
                  </a:path>
                </a:pathLst>
              </a:custGeom>
              <a:solidFill>
                <a:srgbClr val="4D2108"/>
              </a:solidFill>
              <a:ln>
                <a:noFill/>
              </a:ln>
            </p:spPr>
            <p:txBody>
              <a:bodyPr spcFirstLastPara="1" wrap="square" lIns="91425" tIns="91425" rIns="91425" bIns="91425" anchor="ctr" anchorCtr="0">
                <a:noAutofit/>
              </a:bodyPr>
              <a:lstStyle/>
              <a:p>
                <a:endParaRPr/>
              </a:p>
            </p:txBody>
          </p:sp>
          <p:sp>
            <p:nvSpPr>
              <p:cNvPr id="1079" name="Google Shape;1079;p34"/>
              <p:cNvSpPr/>
              <p:nvPr/>
            </p:nvSpPr>
            <p:spPr>
              <a:xfrm>
                <a:off x="7227550" y="713988"/>
                <a:ext cx="133400" cy="150150"/>
              </a:xfrm>
              <a:custGeom>
                <a:avLst/>
                <a:gdLst/>
                <a:ahLst/>
                <a:cxnLst/>
                <a:rect l="l" t="t" r="r" b="b"/>
                <a:pathLst>
                  <a:path w="5336" h="6006" extrusionOk="0">
                    <a:moveTo>
                      <a:pt x="2492" y="0"/>
                    </a:moveTo>
                    <a:cubicBezTo>
                      <a:pt x="1717" y="0"/>
                      <a:pt x="843" y="529"/>
                      <a:pt x="0" y="1714"/>
                    </a:cubicBezTo>
                    <a:cubicBezTo>
                      <a:pt x="0" y="1747"/>
                      <a:pt x="0" y="1781"/>
                      <a:pt x="0" y="1781"/>
                    </a:cubicBezTo>
                    <a:cubicBezTo>
                      <a:pt x="617" y="1234"/>
                      <a:pt x="1251" y="981"/>
                      <a:pt x="1846" y="981"/>
                    </a:cubicBezTo>
                    <a:cubicBezTo>
                      <a:pt x="3504" y="981"/>
                      <a:pt x="4868" y="2941"/>
                      <a:pt x="4770" y="5984"/>
                    </a:cubicBezTo>
                    <a:cubicBezTo>
                      <a:pt x="4770" y="5997"/>
                      <a:pt x="4782" y="6006"/>
                      <a:pt x="4795" y="6006"/>
                    </a:cubicBezTo>
                    <a:cubicBezTo>
                      <a:pt x="4814" y="6006"/>
                      <a:pt x="4837" y="5989"/>
                      <a:pt x="4837" y="5950"/>
                    </a:cubicBezTo>
                    <a:cubicBezTo>
                      <a:pt x="5336" y="2389"/>
                      <a:pt x="4138" y="0"/>
                      <a:pt x="2492" y="0"/>
                    </a:cubicBezTo>
                    <a:close/>
                  </a:path>
                </a:pathLst>
              </a:custGeom>
              <a:solidFill>
                <a:srgbClr val="4D2108"/>
              </a:solidFill>
              <a:ln>
                <a:noFill/>
              </a:ln>
            </p:spPr>
            <p:txBody>
              <a:bodyPr spcFirstLastPara="1" wrap="square" lIns="91425" tIns="91425" rIns="91425" bIns="91425" anchor="ctr" anchorCtr="0">
                <a:noAutofit/>
              </a:bodyPr>
              <a:lstStyle/>
              <a:p>
                <a:endParaRPr/>
              </a:p>
            </p:txBody>
          </p:sp>
          <p:sp>
            <p:nvSpPr>
              <p:cNvPr id="1080" name="Google Shape;1080;p34"/>
              <p:cNvSpPr/>
              <p:nvPr/>
            </p:nvSpPr>
            <p:spPr>
              <a:xfrm>
                <a:off x="7353450" y="755988"/>
                <a:ext cx="33400" cy="52075"/>
              </a:xfrm>
              <a:custGeom>
                <a:avLst/>
                <a:gdLst/>
                <a:ahLst/>
                <a:cxnLst/>
                <a:rect l="l" t="t" r="r" b="b"/>
                <a:pathLst>
                  <a:path w="1336" h="2083" extrusionOk="0">
                    <a:moveTo>
                      <a:pt x="68" y="1"/>
                    </a:moveTo>
                    <a:cubicBezTo>
                      <a:pt x="34" y="1"/>
                      <a:pt x="1" y="34"/>
                      <a:pt x="34" y="67"/>
                    </a:cubicBezTo>
                    <a:cubicBezTo>
                      <a:pt x="501" y="568"/>
                      <a:pt x="568" y="1368"/>
                      <a:pt x="835" y="2069"/>
                    </a:cubicBezTo>
                    <a:cubicBezTo>
                      <a:pt x="835" y="2078"/>
                      <a:pt x="841" y="2082"/>
                      <a:pt x="849" y="2082"/>
                    </a:cubicBezTo>
                    <a:cubicBezTo>
                      <a:pt x="868" y="2082"/>
                      <a:pt x="902" y="2059"/>
                      <a:pt x="902" y="2035"/>
                    </a:cubicBezTo>
                    <a:cubicBezTo>
                      <a:pt x="1335" y="935"/>
                      <a:pt x="735" y="201"/>
                      <a:pt x="68" y="1"/>
                    </a:cubicBezTo>
                    <a:close/>
                  </a:path>
                </a:pathLst>
              </a:custGeom>
              <a:solidFill>
                <a:srgbClr val="4D2108"/>
              </a:solidFill>
              <a:ln>
                <a:noFill/>
              </a:ln>
            </p:spPr>
            <p:txBody>
              <a:bodyPr spcFirstLastPara="1" wrap="square" lIns="91425" tIns="91425" rIns="91425" bIns="91425" anchor="ctr" anchorCtr="0">
                <a:noAutofit/>
              </a:bodyPr>
              <a:lstStyle/>
              <a:p>
                <a:endParaRPr/>
              </a:p>
            </p:txBody>
          </p:sp>
          <p:sp>
            <p:nvSpPr>
              <p:cNvPr id="1081" name="Google Shape;1081;p34"/>
              <p:cNvSpPr/>
              <p:nvPr/>
            </p:nvSpPr>
            <p:spPr>
              <a:xfrm>
                <a:off x="7250450" y="933588"/>
                <a:ext cx="388250" cy="206975"/>
              </a:xfrm>
              <a:custGeom>
                <a:avLst/>
                <a:gdLst/>
                <a:ahLst/>
                <a:cxnLst/>
                <a:rect l="l" t="t" r="r" b="b"/>
                <a:pathLst>
                  <a:path w="15530" h="8279" extrusionOk="0">
                    <a:moveTo>
                      <a:pt x="171" y="0"/>
                    </a:moveTo>
                    <a:cubicBezTo>
                      <a:pt x="84" y="0"/>
                      <a:pt x="1" y="101"/>
                      <a:pt x="51" y="202"/>
                    </a:cubicBezTo>
                    <a:cubicBezTo>
                      <a:pt x="919" y="1770"/>
                      <a:pt x="2120" y="3237"/>
                      <a:pt x="3587" y="4538"/>
                    </a:cubicBezTo>
                    <a:cubicBezTo>
                      <a:pt x="4988" y="5806"/>
                      <a:pt x="6723" y="7140"/>
                      <a:pt x="8758" y="7941"/>
                    </a:cubicBezTo>
                    <a:cubicBezTo>
                      <a:pt x="9184" y="8123"/>
                      <a:pt x="9667" y="8278"/>
                      <a:pt x="10230" y="8278"/>
                    </a:cubicBezTo>
                    <a:cubicBezTo>
                      <a:pt x="10283" y="8278"/>
                      <a:pt x="10337" y="8277"/>
                      <a:pt x="10392" y="8274"/>
                    </a:cubicBezTo>
                    <a:cubicBezTo>
                      <a:pt x="12427" y="8174"/>
                      <a:pt x="14362" y="6440"/>
                      <a:pt x="15462" y="5139"/>
                    </a:cubicBezTo>
                    <a:cubicBezTo>
                      <a:pt x="15529" y="5072"/>
                      <a:pt x="15462" y="4938"/>
                      <a:pt x="15362" y="4938"/>
                    </a:cubicBezTo>
                    <a:cubicBezTo>
                      <a:pt x="14583" y="5039"/>
                      <a:pt x="13795" y="5090"/>
                      <a:pt x="13007" y="5090"/>
                    </a:cubicBezTo>
                    <a:cubicBezTo>
                      <a:pt x="10928" y="5090"/>
                      <a:pt x="8839" y="4739"/>
                      <a:pt x="6856" y="4038"/>
                    </a:cubicBezTo>
                    <a:cubicBezTo>
                      <a:pt x="4421" y="3204"/>
                      <a:pt x="2153" y="1803"/>
                      <a:pt x="252" y="35"/>
                    </a:cubicBezTo>
                    <a:cubicBezTo>
                      <a:pt x="227" y="11"/>
                      <a:pt x="199" y="0"/>
                      <a:pt x="171"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082" name="Google Shape;1082;p34"/>
              <p:cNvSpPr/>
              <p:nvPr/>
            </p:nvSpPr>
            <p:spPr>
              <a:xfrm>
                <a:off x="7250450" y="933588"/>
                <a:ext cx="344050" cy="206975"/>
              </a:xfrm>
              <a:custGeom>
                <a:avLst/>
                <a:gdLst/>
                <a:ahLst/>
                <a:cxnLst/>
                <a:rect l="l" t="t" r="r" b="b"/>
                <a:pathLst>
                  <a:path w="13762" h="8279" extrusionOk="0">
                    <a:moveTo>
                      <a:pt x="171" y="0"/>
                    </a:moveTo>
                    <a:cubicBezTo>
                      <a:pt x="84" y="0"/>
                      <a:pt x="1" y="101"/>
                      <a:pt x="51" y="202"/>
                    </a:cubicBezTo>
                    <a:cubicBezTo>
                      <a:pt x="919" y="1770"/>
                      <a:pt x="2120" y="3237"/>
                      <a:pt x="3587" y="4572"/>
                    </a:cubicBezTo>
                    <a:cubicBezTo>
                      <a:pt x="5022" y="5806"/>
                      <a:pt x="6723" y="7140"/>
                      <a:pt x="8758" y="7941"/>
                    </a:cubicBezTo>
                    <a:cubicBezTo>
                      <a:pt x="9184" y="8123"/>
                      <a:pt x="9694" y="8278"/>
                      <a:pt x="10237" y="8278"/>
                    </a:cubicBezTo>
                    <a:cubicBezTo>
                      <a:pt x="10289" y="8278"/>
                      <a:pt x="10340" y="8277"/>
                      <a:pt x="10392" y="8274"/>
                    </a:cubicBezTo>
                    <a:cubicBezTo>
                      <a:pt x="11026" y="8241"/>
                      <a:pt x="11660" y="8041"/>
                      <a:pt x="12260" y="7740"/>
                    </a:cubicBezTo>
                    <a:cubicBezTo>
                      <a:pt x="12260" y="7407"/>
                      <a:pt x="12260" y="7073"/>
                      <a:pt x="12193" y="6773"/>
                    </a:cubicBezTo>
                    <a:cubicBezTo>
                      <a:pt x="12827" y="6306"/>
                      <a:pt x="13361" y="5739"/>
                      <a:pt x="13761" y="5072"/>
                    </a:cubicBezTo>
                    <a:lnTo>
                      <a:pt x="13761" y="5072"/>
                    </a:lnTo>
                    <a:cubicBezTo>
                      <a:pt x="13492" y="5083"/>
                      <a:pt x="13222" y="5089"/>
                      <a:pt x="12953" y="5089"/>
                    </a:cubicBezTo>
                    <a:cubicBezTo>
                      <a:pt x="10889" y="5089"/>
                      <a:pt x="8833" y="4750"/>
                      <a:pt x="6856" y="4071"/>
                    </a:cubicBezTo>
                    <a:cubicBezTo>
                      <a:pt x="4421" y="3204"/>
                      <a:pt x="2153" y="1836"/>
                      <a:pt x="252" y="35"/>
                    </a:cubicBezTo>
                    <a:cubicBezTo>
                      <a:pt x="227" y="11"/>
                      <a:pt x="199" y="0"/>
                      <a:pt x="17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83" name="Google Shape;1083;p34"/>
              <p:cNvSpPr/>
              <p:nvPr/>
            </p:nvSpPr>
            <p:spPr>
              <a:xfrm>
                <a:off x="7787100" y="994663"/>
                <a:ext cx="302750" cy="274700"/>
              </a:xfrm>
              <a:custGeom>
                <a:avLst/>
                <a:gdLst/>
                <a:ahLst/>
                <a:cxnLst/>
                <a:rect l="l" t="t" r="r" b="b"/>
                <a:pathLst>
                  <a:path w="12110" h="10988" extrusionOk="0">
                    <a:moveTo>
                      <a:pt x="8274" y="0"/>
                    </a:moveTo>
                    <a:cubicBezTo>
                      <a:pt x="6836" y="0"/>
                      <a:pt x="5460" y="1211"/>
                      <a:pt x="4537" y="2195"/>
                    </a:cubicBezTo>
                    <a:cubicBezTo>
                      <a:pt x="3036" y="3863"/>
                      <a:pt x="1735" y="5764"/>
                      <a:pt x="568" y="7733"/>
                    </a:cubicBezTo>
                    <a:cubicBezTo>
                      <a:pt x="268" y="8233"/>
                      <a:pt x="1" y="8867"/>
                      <a:pt x="301" y="9434"/>
                    </a:cubicBezTo>
                    <a:cubicBezTo>
                      <a:pt x="468" y="9734"/>
                      <a:pt x="768" y="9901"/>
                      <a:pt x="1035" y="10034"/>
                    </a:cubicBezTo>
                    <a:cubicBezTo>
                      <a:pt x="2247" y="10661"/>
                      <a:pt x="3564" y="10987"/>
                      <a:pt x="4838" y="10987"/>
                    </a:cubicBezTo>
                    <a:cubicBezTo>
                      <a:pt x="5597" y="10987"/>
                      <a:pt x="6342" y="10871"/>
                      <a:pt x="7039" y="10635"/>
                    </a:cubicBezTo>
                    <a:cubicBezTo>
                      <a:pt x="8907" y="10001"/>
                      <a:pt x="10475" y="8566"/>
                      <a:pt x="11309" y="6632"/>
                    </a:cubicBezTo>
                    <a:cubicBezTo>
                      <a:pt x="11843" y="5431"/>
                      <a:pt x="12109" y="3963"/>
                      <a:pt x="11609" y="2629"/>
                    </a:cubicBezTo>
                    <a:cubicBezTo>
                      <a:pt x="11142" y="1261"/>
                      <a:pt x="9908" y="194"/>
                      <a:pt x="8640" y="27"/>
                    </a:cubicBezTo>
                    <a:cubicBezTo>
                      <a:pt x="8518" y="9"/>
                      <a:pt x="8396" y="0"/>
                      <a:pt x="8274" y="0"/>
                    </a:cubicBezTo>
                    <a:close/>
                  </a:path>
                </a:pathLst>
              </a:custGeom>
              <a:solidFill>
                <a:srgbClr val="EDB59E"/>
              </a:solidFill>
              <a:ln>
                <a:noFill/>
              </a:ln>
            </p:spPr>
            <p:txBody>
              <a:bodyPr spcFirstLastPara="1" wrap="square" lIns="91425" tIns="91425" rIns="91425" bIns="91425" anchor="ctr" anchorCtr="0">
                <a:noAutofit/>
              </a:bodyPr>
              <a:lstStyle/>
              <a:p>
                <a:endParaRPr/>
              </a:p>
            </p:txBody>
          </p:sp>
          <p:sp>
            <p:nvSpPr>
              <p:cNvPr id="1084" name="Google Shape;1084;p34"/>
              <p:cNvSpPr/>
              <p:nvPr/>
            </p:nvSpPr>
            <p:spPr>
              <a:xfrm>
                <a:off x="7842975" y="1106763"/>
                <a:ext cx="196825" cy="112300"/>
              </a:xfrm>
              <a:custGeom>
                <a:avLst/>
                <a:gdLst/>
                <a:ahLst/>
                <a:cxnLst/>
                <a:rect l="l" t="t" r="r" b="b"/>
                <a:pathLst>
                  <a:path w="7873" h="4492" extrusionOk="0">
                    <a:moveTo>
                      <a:pt x="6152" y="0"/>
                    </a:moveTo>
                    <a:cubicBezTo>
                      <a:pt x="5671" y="0"/>
                      <a:pt x="5152" y="128"/>
                      <a:pt x="4671" y="280"/>
                    </a:cubicBezTo>
                    <a:cubicBezTo>
                      <a:pt x="3837" y="547"/>
                      <a:pt x="3036" y="980"/>
                      <a:pt x="2302" y="1547"/>
                    </a:cubicBezTo>
                    <a:cubicBezTo>
                      <a:pt x="1969" y="1814"/>
                      <a:pt x="1668" y="2081"/>
                      <a:pt x="1402" y="2381"/>
                    </a:cubicBezTo>
                    <a:cubicBezTo>
                      <a:pt x="968" y="2815"/>
                      <a:pt x="568" y="3282"/>
                      <a:pt x="201" y="3816"/>
                    </a:cubicBezTo>
                    <a:cubicBezTo>
                      <a:pt x="1" y="4116"/>
                      <a:pt x="232" y="4491"/>
                      <a:pt x="473" y="4491"/>
                    </a:cubicBezTo>
                    <a:cubicBezTo>
                      <a:pt x="553" y="4491"/>
                      <a:pt x="634" y="4449"/>
                      <a:pt x="701" y="4349"/>
                    </a:cubicBezTo>
                    <a:cubicBezTo>
                      <a:pt x="1235" y="3549"/>
                      <a:pt x="1835" y="2882"/>
                      <a:pt x="2536" y="2315"/>
                    </a:cubicBezTo>
                    <a:cubicBezTo>
                      <a:pt x="3837" y="2348"/>
                      <a:pt x="5538" y="2681"/>
                      <a:pt x="5671" y="4149"/>
                    </a:cubicBezTo>
                    <a:cubicBezTo>
                      <a:pt x="5671" y="4166"/>
                      <a:pt x="5680" y="4174"/>
                      <a:pt x="5688" y="4174"/>
                    </a:cubicBezTo>
                    <a:cubicBezTo>
                      <a:pt x="5696" y="4174"/>
                      <a:pt x="5705" y="4166"/>
                      <a:pt x="5705" y="4149"/>
                    </a:cubicBezTo>
                    <a:cubicBezTo>
                      <a:pt x="6172" y="2348"/>
                      <a:pt x="4771" y="1881"/>
                      <a:pt x="3470" y="1647"/>
                    </a:cubicBezTo>
                    <a:cubicBezTo>
                      <a:pt x="3503" y="1647"/>
                      <a:pt x="3503" y="1614"/>
                      <a:pt x="3536" y="1614"/>
                    </a:cubicBezTo>
                    <a:cubicBezTo>
                      <a:pt x="4243" y="1210"/>
                      <a:pt x="5329" y="708"/>
                      <a:pt x="6283" y="708"/>
                    </a:cubicBezTo>
                    <a:cubicBezTo>
                      <a:pt x="6905" y="708"/>
                      <a:pt x="7471" y="922"/>
                      <a:pt x="7840" y="1514"/>
                    </a:cubicBezTo>
                    <a:cubicBezTo>
                      <a:pt x="7840" y="1514"/>
                      <a:pt x="7873" y="1514"/>
                      <a:pt x="7873" y="1481"/>
                    </a:cubicBezTo>
                    <a:cubicBezTo>
                      <a:pt x="7625" y="342"/>
                      <a:pt x="6939" y="0"/>
                      <a:pt x="6152" y="0"/>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085" name="Google Shape;1085;p34"/>
              <p:cNvSpPr/>
              <p:nvPr/>
            </p:nvSpPr>
            <p:spPr>
              <a:xfrm>
                <a:off x="7143300" y="164888"/>
                <a:ext cx="1092475" cy="887175"/>
              </a:xfrm>
              <a:custGeom>
                <a:avLst/>
                <a:gdLst/>
                <a:ahLst/>
                <a:cxnLst/>
                <a:rect l="l" t="t" r="r" b="b"/>
                <a:pathLst>
                  <a:path w="43699" h="35487" extrusionOk="0">
                    <a:moveTo>
                      <a:pt x="15550" y="1"/>
                    </a:moveTo>
                    <a:cubicBezTo>
                      <a:pt x="13904" y="1"/>
                      <a:pt x="12261" y="309"/>
                      <a:pt x="10709" y="1062"/>
                    </a:cubicBezTo>
                    <a:cubicBezTo>
                      <a:pt x="9675" y="1595"/>
                      <a:pt x="8640" y="2296"/>
                      <a:pt x="7706" y="3263"/>
                    </a:cubicBezTo>
                    <a:cubicBezTo>
                      <a:pt x="7473" y="3530"/>
                      <a:pt x="7239" y="3764"/>
                      <a:pt x="7039" y="4030"/>
                    </a:cubicBezTo>
                    <a:cubicBezTo>
                      <a:pt x="6839" y="4264"/>
                      <a:pt x="6706" y="4497"/>
                      <a:pt x="6572" y="4731"/>
                    </a:cubicBezTo>
                    <a:cubicBezTo>
                      <a:pt x="6806" y="4664"/>
                      <a:pt x="7073" y="4598"/>
                      <a:pt x="7340" y="4531"/>
                    </a:cubicBezTo>
                    <a:cubicBezTo>
                      <a:pt x="8307" y="4331"/>
                      <a:pt x="9308" y="4164"/>
                      <a:pt x="10275" y="4164"/>
                    </a:cubicBezTo>
                    <a:cubicBezTo>
                      <a:pt x="10408" y="4131"/>
                      <a:pt x="10508" y="4131"/>
                      <a:pt x="10642" y="4131"/>
                    </a:cubicBezTo>
                    <a:cubicBezTo>
                      <a:pt x="10508" y="4231"/>
                      <a:pt x="10375" y="4297"/>
                      <a:pt x="10275" y="4364"/>
                    </a:cubicBezTo>
                    <a:cubicBezTo>
                      <a:pt x="9007" y="5165"/>
                      <a:pt x="7873" y="5965"/>
                      <a:pt x="6939" y="6766"/>
                    </a:cubicBezTo>
                    <a:cubicBezTo>
                      <a:pt x="1502" y="11269"/>
                      <a:pt x="601" y="15739"/>
                      <a:pt x="1" y="16706"/>
                    </a:cubicBezTo>
                    <a:cubicBezTo>
                      <a:pt x="2543" y="17257"/>
                      <a:pt x="5506" y="17752"/>
                      <a:pt x="9175" y="17752"/>
                    </a:cubicBezTo>
                    <a:cubicBezTo>
                      <a:pt x="9503" y="17752"/>
                      <a:pt x="9836" y="17748"/>
                      <a:pt x="10175" y="17740"/>
                    </a:cubicBezTo>
                    <a:cubicBezTo>
                      <a:pt x="12110" y="17707"/>
                      <a:pt x="14244" y="17540"/>
                      <a:pt x="16613" y="17140"/>
                    </a:cubicBezTo>
                    <a:cubicBezTo>
                      <a:pt x="17614" y="16973"/>
                      <a:pt x="18648" y="16773"/>
                      <a:pt x="19748" y="16539"/>
                    </a:cubicBezTo>
                    <a:lnTo>
                      <a:pt x="19748" y="16539"/>
                    </a:lnTo>
                    <a:cubicBezTo>
                      <a:pt x="19048" y="17006"/>
                      <a:pt x="18347" y="17473"/>
                      <a:pt x="17614" y="17874"/>
                    </a:cubicBezTo>
                    <a:cubicBezTo>
                      <a:pt x="16713" y="18374"/>
                      <a:pt x="15846" y="18841"/>
                      <a:pt x="14945" y="19275"/>
                    </a:cubicBezTo>
                    <a:cubicBezTo>
                      <a:pt x="14311" y="19575"/>
                      <a:pt x="13644" y="19875"/>
                      <a:pt x="12977" y="20109"/>
                    </a:cubicBezTo>
                    <a:cubicBezTo>
                      <a:pt x="12577" y="20309"/>
                      <a:pt x="12143" y="20442"/>
                      <a:pt x="11709" y="20609"/>
                    </a:cubicBezTo>
                    <a:cubicBezTo>
                      <a:pt x="13377" y="20943"/>
                      <a:pt x="15379" y="21676"/>
                      <a:pt x="17647" y="22143"/>
                    </a:cubicBezTo>
                    <a:cubicBezTo>
                      <a:pt x="18846" y="22380"/>
                      <a:pt x="20127" y="22550"/>
                      <a:pt x="21476" y="22550"/>
                    </a:cubicBezTo>
                    <a:cubicBezTo>
                      <a:pt x="22979" y="22550"/>
                      <a:pt x="24567" y="22339"/>
                      <a:pt x="26220" y="21777"/>
                    </a:cubicBezTo>
                    <a:cubicBezTo>
                      <a:pt x="27687" y="21276"/>
                      <a:pt x="29222" y="20509"/>
                      <a:pt x="30823" y="19341"/>
                    </a:cubicBezTo>
                    <a:lnTo>
                      <a:pt x="30823" y="19341"/>
                    </a:lnTo>
                    <a:cubicBezTo>
                      <a:pt x="30289" y="20342"/>
                      <a:pt x="29622" y="21510"/>
                      <a:pt x="28955" y="22577"/>
                    </a:cubicBezTo>
                    <a:cubicBezTo>
                      <a:pt x="28421" y="23411"/>
                      <a:pt x="27888" y="24178"/>
                      <a:pt x="27354" y="24779"/>
                    </a:cubicBezTo>
                    <a:cubicBezTo>
                      <a:pt x="27020" y="25179"/>
                      <a:pt x="26720" y="25479"/>
                      <a:pt x="26420" y="25713"/>
                    </a:cubicBezTo>
                    <a:cubicBezTo>
                      <a:pt x="28588" y="25613"/>
                      <a:pt x="30122" y="25212"/>
                      <a:pt x="31257" y="24645"/>
                    </a:cubicBezTo>
                    <a:cubicBezTo>
                      <a:pt x="32191" y="24145"/>
                      <a:pt x="32858" y="23544"/>
                      <a:pt x="33358" y="22877"/>
                    </a:cubicBezTo>
                    <a:cubicBezTo>
                      <a:pt x="33558" y="22644"/>
                      <a:pt x="33758" y="22377"/>
                      <a:pt x="33925" y="22110"/>
                    </a:cubicBezTo>
                    <a:lnTo>
                      <a:pt x="33925" y="22110"/>
                    </a:lnTo>
                    <a:cubicBezTo>
                      <a:pt x="33859" y="22344"/>
                      <a:pt x="33792" y="22610"/>
                      <a:pt x="33725" y="22877"/>
                    </a:cubicBezTo>
                    <a:cubicBezTo>
                      <a:pt x="33592" y="23378"/>
                      <a:pt x="33458" y="23878"/>
                      <a:pt x="33325" y="24378"/>
                    </a:cubicBezTo>
                    <a:cubicBezTo>
                      <a:pt x="32924" y="26080"/>
                      <a:pt x="32491" y="27814"/>
                      <a:pt x="32091" y="29615"/>
                    </a:cubicBezTo>
                    <a:cubicBezTo>
                      <a:pt x="31657" y="31550"/>
                      <a:pt x="31290" y="33518"/>
                      <a:pt x="31023" y="35486"/>
                    </a:cubicBezTo>
                    <a:cubicBezTo>
                      <a:pt x="33392" y="33351"/>
                      <a:pt x="36127" y="31717"/>
                      <a:pt x="37595" y="28415"/>
                    </a:cubicBezTo>
                    <a:cubicBezTo>
                      <a:pt x="37795" y="27914"/>
                      <a:pt x="37961" y="27414"/>
                      <a:pt x="38128" y="26880"/>
                    </a:cubicBezTo>
                    <a:cubicBezTo>
                      <a:pt x="38462" y="27214"/>
                      <a:pt x="38729" y="27514"/>
                      <a:pt x="38962" y="27814"/>
                    </a:cubicBezTo>
                    <a:cubicBezTo>
                      <a:pt x="39596" y="28782"/>
                      <a:pt x="39729" y="29749"/>
                      <a:pt x="39996" y="30816"/>
                    </a:cubicBezTo>
                    <a:cubicBezTo>
                      <a:pt x="40130" y="30583"/>
                      <a:pt x="40263" y="30349"/>
                      <a:pt x="40397" y="30116"/>
                    </a:cubicBezTo>
                    <a:cubicBezTo>
                      <a:pt x="40530" y="29882"/>
                      <a:pt x="41264" y="28214"/>
                      <a:pt x="41731" y="26080"/>
                    </a:cubicBezTo>
                    <a:cubicBezTo>
                      <a:pt x="42431" y="23144"/>
                      <a:pt x="42631" y="19341"/>
                      <a:pt x="40163" y="17040"/>
                    </a:cubicBezTo>
                    <a:lnTo>
                      <a:pt x="40163" y="17040"/>
                    </a:lnTo>
                    <a:cubicBezTo>
                      <a:pt x="40296" y="17073"/>
                      <a:pt x="40397" y="17073"/>
                      <a:pt x="40497" y="17073"/>
                    </a:cubicBezTo>
                    <a:cubicBezTo>
                      <a:pt x="41697" y="17273"/>
                      <a:pt x="42765" y="17974"/>
                      <a:pt x="43632" y="18808"/>
                    </a:cubicBezTo>
                    <a:cubicBezTo>
                      <a:pt x="43639" y="18814"/>
                      <a:pt x="43645" y="18817"/>
                      <a:pt x="43651" y="18817"/>
                    </a:cubicBezTo>
                    <a:cubicBezTo>
                      <a:pt x="43677" y="18817"/>
                      <a:pt x="43699" y="18768"/>
                      <a:pt x="43699" y="18741"/>
                    </a:cubicBezTo>
                    <a:cubicBezTo>
                      <a:pt x="43165" y="17307"/>
                      <a:pt x="42064" y="16306"/>
                      <a:pt x="40597" y="15839"/>
                    </a:cubicBezTo>
                    <a:cubicBezTo>
                      <a:pt x="40212" y="15711"/>
                      <a:pt x="39772" y="15651"/>
                      <a:pt x="39330" y="15651"/>
                    </a:cubicBezTo>
                    <a:cubicBezTo>
                      <a:pt x="39083" y="15651"/>
                      <a:pt x="38835" y="15670"/>
                      <a:pt x="38595" y="15705"/>
                    </a:cubicBezTo>
                    <a:cubicBezTo>
                      <a:pt x="39162" y="15038"/>
                      <a:pt x="39563" y="14104"/>
                      <a:pt x="39829" y="13437"/>
                    </a:cubicBezTo>
                    <a:cubicBezTo>
                      <a:pt x="40397" y="11836"/>
                      <a:pt x="40463" y="10135"/>
                      <a:pt x="39963" y="8500"/>
                    </a:cubicBezTo>
                    <a:cubicBezTo>
                      <a:pt x="39963" y="8470"/>
                      <a:pt x="39936" y="8454"/>
                      <a:pt x="39906" y="8454"/>
                    </a:cubicBezTo>
                    <a:cubicBezTo>
                      <a:pt x="39870" y="8454"/>
                      <a:pt x="39829" y="8479"/>
                      <a:pt x="39829" y="8534"/>
                    </a:cubicBezTo>
                    <a:cubicBezTo>
                      <a:pt x="39663" y="9801"/>
                      <a:pt x="39362" y="10969"/>
                      <a:pt x="38862" y="12136"/>
                    </a:cubicBezTo>
                    <a:cubicBezTo>
                      <a:pt x="38795" y="11936"/>
                      <a:pt x="38729" y="11736"/>
                      <a:pt x="38629" y="11536"/>
                    </a:cubicBezTo>
                    <a:cubicBezTo>
                      <a:pt x="37361" y="9134"/>
                      <a:pt x="35293" y="6933"/>
                      <a:pt x="33225" y="5231"/>
                    </a:cubicBezTo>
                    <a:cubicBezTo>
                      <a:pt x="31323" y="3664"/>
                      <a:pt x="29155" y="2363"/>
                      <a:pt x="26787" y="1395"/>
                    </a:cubicBezTo>
                    <a:lnTo>
                      <a:pt x="26787" y="1395"/>
                    </a:lnTo>
                    <a:cubicBezTo>
                      <a:pt x="27954" y="2663"/>
                      <a:pt x="29622" y="4297"/>
                      <a:pt x="29722" y="6065"/>
                    </a:cubicBezTo>
                    <a:cubicBezTo>
                      <a:pt x="29722" y="6114"/>
                      <a:pt x="29686" y="6145"/>
                      <a:pt x="29654" y="6145"/>
                    </a:cubicBezTo>
                    <a:cubicBezTo>
                      <a:pt x="29642" y="6145"/>
                      <a:pt x="29631" y="6141"/>
                      <a:pt x="29622" y="6132"/>
                    </a:cubicBezTo>
                    <a:cubicBezTo>
                      <a:pt x="28636" y="4853"/>
                      <a:pt x="22077" y="1"/>
                      <a:pt x="15550" y="1"/>
                    </a:cubicBezTo>
                    <a:close/>
                  </a:path>
                </a:pathLst>
              </a:custGeom>
              <a:solidFill>
                <a:srgbClr val="5C3725"/>
              </a:solidFill>
              <a:ln>
                <a:noFill/>
              </a:ln>
            </p:spPr>
            <p:txBody>
              <a:bodyPr spcFirstLastPara="1" wrap="square" lIns="91425" tIns="91425" rIns="91425" bIns="91425" anchor="ctr" anchorCtr="0">
                <a:noAutofit/>
              </a:bodyPr>
              <a:lstStyle/>
              <a:p>
                <a:endParaRPr/>
              </a:p>
            </p:txBody>
          </p:sp>
          <p:sp>
            <p:nvSpPr>
              <p:cNvPr id="1086" name="Google Shape;1086;p34"/>
              <p:cNvSpPr/>
              <p:nvPr/>
            </p:nvSpPr>
            <p:spPr>
              <a:xfrm>
                <a:off x="7326775" y="191413"/>
                <a:ext cx="84250" cy="86750"/>
              </a:xfrm>
              <a:custGeom>
                <a:avLst/>
                <a:gdLst/>
                <a:ahLst/>
                <a:cxnLst/>
                <a:rect l="l" t="t" r="r" b="b"/>
                <a:pathLst>
                  <a:path w="3370" h="3470" extrusionOk="0">
                    <a:moveTo>
                      <a:pt x="3370" y="1"/>
                    </a:moveTo>
                    <a:lnTo>
                      <a:pt x="3370" y="1"/>
                    </a:lnTo>
                    <a:cubicBezTo>
                      <a:pt x="2336" y="534"/>
                      <a:pt x="1301" y="1235"/>
                      <a:pt x="367" y="2202"/>
                    </a:cubicBezTo>
                    <a:cubicBezTo>
                      <a:pt x="234" y="2636"/>
                      <a:pt x="134" y="3070"/>
                      <a:pt x="1" y="3470"/>
                    </a:cubicBezTo>
                    <a:cubicBezTo>
                      <a:pt x="968" y="3270"/>
                      <a:pt x="1969" y="3103"/>
                      <a:pt x="2936" y="3103"/>
                    </a:cubicBezTo>
                    <a:cubicBezTo>
                      <a:pt x="2969" y="2069"/>
                      <a:pt x="3136" y="1035"/>
                      <a:pt x="3370"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87" name="Google Shape;1087;p34"/>
              <p:cNvSpPr/>
              <p:nvPr/>
            </p:nvSpPr>
            <p:spPr>
              <a:xfrm>
                <a:off x="7313425" y="273988"/>
                <a:ext cx="90100" cy="102575"/>
              </a:xfrm>
              <a:custGeom>
                <a:avLst/>
                <a:gdLst/>
                <a:ahLst/>
                <a:cxnLst/>
                <a:rect l="l" t="t" r="r" b="b"/>
                <a:pathLst>
                  <a:path w="3604" h="4103" extrusionOk="0">
                    <a:moveTo>
                      <a:pt x="3470" y="0"/>
                    </a:moveTo>
                    <a:lnTo>
                      <a:pt x="3470" y="0"/>
                    </a:lnTo>
                    <a:cubicBezTo>
                      <a:pt x="2202" y="801"/>
                      <a:pt x="1102" y="1601"/>
                      <a:pt x="134" y="2402"/>
                    </a:cubicBezTo>
                    <a:cubicBezTo>
                      <a:pt x="68" y="2969"/>
                      <a:pt x="1" y="3536"/>
                      <a:pt x="1" y="4103"/>
                    </a:cubicBezTo>
                    <a:cubicBezTo>
                      <a:pt x="1168" y="3402"/>
                      <a:pt x="2369" y="2702"/>
                      <a:pt x="3603" y="2035"/>
                    </a:cubicBezTo>
                    <a:cubicBezTo>
                      <a:pt x="3503" y="1368"/>
                      <a:pt x="3437" y="667"/>
                      <a:pt x="3470"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88" name="Google Shape;1088;p34"/>
              <p:cNvSpPr/>
              <p:nvPr/>
            </p:nvSpPr>
            <p:spPr>
              <a:xfrm>
                <a:off x="7313425" y="345688"/>
                <a:ext cx="105100" cy="81750"/>
              </a:xfrm>
              <a:custGeom>
                <a:avLst/>
                <a:gdLst/>
                <a:ahLst/>
                <a:cxnLst/>
                <a:rect l="l" t="t" r="r" b="b"/>
                <a:pathLst>
                  <a:path w="4204" h="3270" extrusionOk="0">
                    <a:moveTo>
                      <a:pt x="3737" y="1"/>
                    </a:moveTo>
                    <a:cubicBezTo>
                      <a:pt x="2469" y="768"/>
                      <a:pt x="1202" y="1569"/>
                      <a:pt x="1" y="2369"/>
                    </a:cubicBezTo>
                    <a:cubicBezTo>
                      <a:pt x="34" y="2669"/>
                      <a:pt x="34" y="2970"/>
                      <a:pt x="101" y="3270"/>
                    </a:cubicBezTo>
                    <a:cubicBezTo>
                      <a:pt x="1435" y="2669"/>
                      <a:pt x="2803" y="2069"/>
                      <a:pt x="4204" y="1535"/>
                    </a:cubicBezTo>
                    <a:cubicBezTo>
                      <a:pt x="4004" y="1035"/>
                      <a:pt x="3870" y="501"/>
                      <a:pt x="3737"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89" name="Google Shape;1089;p34"/>
              <p:cNvSpPr/>
              <p:nvPr/>
            </p:nvSpPr>
            <p:spPr>
              <a:xfrm>
                <a:off x="7319275" y="402413"/>
                <a:ext cx="239350" cy="206825"/>
              </a:xfrm>
              <a:custGeom>
                <a:avLst/>
                <a:gdLst/>
                <a:ahLst/>
                <a:cxnLst/>
                <a:rect l="l" t="t" r="r" b="b"/>
                <a:pathLst>
                  <a:path w="9574" h="8273" extrusionOk="0">
                    <a:moveTo>
                      <a:pt x="4203" y="0"/>
                    </a:moveTo>
                    <a:cubicBezTo>
                      <a:pt x="2802" y="634"/>
                      <a:pt x="1401" y="1268"/>
                      <a:pt x="67" y="1935"/>
                    </a:cubicBezTo>
                    <a:lnTo>
                      <a:pt x="0" y="1968"/>
                    </a:lnTo>
                    <a:cubicBezTo>
                      <a:pt x="301" y="3503"/>
                      <a:pt x="834" y="5004"/>
                      <a:pt x="1735" y="6405"/>
                    </a:cubicBezTo>
                    <a:cubicBezTo>
                      <a:pt x="2169" y="7072"/>
                      <a:pt x="2636" y="7706"/>
                      <a:pt x="3136" y="8273"/>
                    </a:cubicBezTo>
                    <a:cubicBezTo>
                      <a:pt x="5071" y="8206"/>
                      <a:pt x="7205" y="8039"/>
                      <a:pt x="9574" y="7639"/>
                    </a:cubicBezTo>
                    <a:cubicBezTo>
                      <a:pt x="8406" y="6705"/>
                      <a:pt x="7306" y="5671"/>
                      <a:pt x="6472" y="4403"/>
                    </a:cubicBezTo>
                    <a:cubicBezTo>
                      <a:pt x="5604" y="3102"/>
                      <a:pt x="4804" y="1568"/>
                      <a:pt x="4203"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90" name="Google Shape;1090;p34"/>
              <p:cNvSpPr/>
              <p:nvPr/>
            </p:nvSpPr>
            <p:spPr>
              <a:xfrm>
                <a:off x="7467700" y="611713"/>
                <a:ext cx="215200" cy="106775"/>
              </a:xfrm>
              <a:custGeom>
                <a:avLst/>
                <a:gdLst/>
                <a:ahLst/>
                <a:cxnLst/>
                <a:rect l="l" t="t" r="r" b="b"/>
                <a:pathLst>
                  <a:path w="8608" h="4271" extrusionOk="0">
                    <a:moveTo>
                      <a:pt x="4638" y="1"/>
                    </a:moveTo>
                    <a:cubicBezTo>
                      <a:pt x="3737" y="501"/>
                      <a:pt x="2870" y="968"/>
                      <a:pt x="1969" y="1402"/>
                    </a:cubicBezTo>
                    <a:cubicBezTo>
                      <a:pt x="1335" y="1702"/>
                      <a:pt x="668" y="2002"/>
                      <a:pt x="1" y="2269"/>
                    </a:cubicBezTo>
                    <a:cubicBezTo>
                      <a:pt x="1435" y="3170"/>
                      <a:pt x="3003" y="3803"/>
                      <a:pt x="4671" y="4270"/>
                    </a:cubicBezTo>
                    <a:lnTo>
                      <a:pt x="4704" y="4270"/>
                    </a:lnTo>
                    <a:cubicBezTo>
                      <a:pt x="6005" y="3637"/>
                      <a:pt x="7306" y="3003"/>
                      <a:pt x="8607" y="2336"/>
                    </a:cubicBezTo>
                    <a:cubicBezTo>
                      <a:pt x="7973" y="2069"/>
                      <a:pt x="7339" y="1769"/>
                      <a:pt x="6739" y="1368"/>
                    </a:cubicBezTo>
                    <a:cubicBezTo>
                      <a:pt x="6005" y="935"/>
                      <a:pt x="5305" y="501"/>
                      <a:pt x="4638"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91" name="Google Shape;1091;p34"/>
              <p:cNvSpPr/>
              <p:nvPr/>
            </p:nvSpPr>
            <p:spPr>
              <a:xfrm>
                <a:off x="7639500" y="683438"/>
                <a:ext cx="159300" cy="45625"/>
              </a:xfrm>
              <a:custGeom>
                <a:avLst/>
                <a:gdLst/>
                <a:ahLst/>
                <a:cxnLst/>
                <a:rect l="l" t="t" r="r" b="b"/>
                <a:pathLst>
                  <a:path w="6372" h="1825" extrusionOk="0">
                    <a:moveTo>
                      <a:pt x="3036" y="0"/>
                    </a:moveTo>
                    <a:cubicBezTo>
                      <a:pt x="2035" y="601"/>
                      <a:pt x="1035" y="1168"/>
                      <a:pt x="0" y="1735"/>
                    </a:cubicBezTo>
                    <a:cubicBezTo>
                      <a:pt x="559" y="1792"/>
                      <a:pt x="1132" y="1824"/>
                      <a:pt x="1717" y="1824"/>
                    </a:cubicBezTo>
                    <a:cubicBezTo>
                      <a:pt x="3192" y="1824"/>
                      <a:pt x="4748" y="1617"/>
                      <a:pt x="6372" y="1068"/>
                    </a:cubicBezTo>
                    <a:cubicBezTo>
                      <a:pt x="5238" y="734"/>
                      <a:pt x="4137" y="401"/>
                      <a:pt x="3036"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92" name="Google Shape;1092;p34"/>
              <p:cNvSpPr/>
              <p:nvPr/>
            </p:nvSpPr>
            <p:spPr>
              <a:xfrm>
                <a:off x="7827125" y="730138"/>
                <a:ext cx="150150" cy="55075"/>
              </a:xfrm>
              <a:custGeom>
                <a:avLst/>
                <a:gdLst/>
                <a:ahLst/>
                <a:cxnLst/>
                <a:rect l="l" t="t" r="r" b="b"/>
                <a:pathLst>
                  <a:path w="6006" h="2203" extrusionOk="0">
                    <a:moveTo>
                      <a:pt x="1602" y="0"/>
                    </a:moveTo>
                    <a:cubicBezTo>
                      <a:pt x="1068" y="801"/>
                      <a:pt x="535" y="1568"/>
                      <a:pt x="1" y="2202"/>
                    </a:cubicBezTo>
                    <a:cubicBezTo>
                      <a:pt x="635" y="2202"/>
                      <a:pt x="1268" y="2202"/>
                      <a:pt x="1902" y="2169"/>
                    </a:cubicBezTo>
                    <a:cubicBezTo>
                      <a:pt x="2536" y="2135"/>
                      <a:pt x="3203" y="2069"/>
                      <a:pt x="3904" y="2035"/>
                    </a:cubicBezTo>
                    <a:cubicBezTo>
                      <a:pt x="4838" y="1535"/>
                      <a:pt x="5505" y="934"/>
                      <a:pt x="6005" y="267"/>
                    </a:cubicBezTo>
                    <a:lnTo>
                      <a:pt x="6005" y="267"/>
                    </a:lnTo>
                    <a:cubicBezTo>
                      <a:pt x="5772" y="301"/>
                      <a:pt x="5538" y="301"/>
                      <a:pt x="5338" y="301"/>
                    </a:cubicBezTo>
                    <a:cubicBezTo>
                      <a:pt x="4471" y="301"/>
                      <a:pt x="3603" y="267"/>
                      <a:pt x="2736" y="134"/>
                    </a:cubicBezTo>
                    <a:cubicBezTo>
                      <a:pt x="2336" y="101"/>
                      <a:pt x="1969" y="34"/>
                      <a:pt x="1602"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93" name="Google Shape;1093;p34"/>
              <p:cNvSpPr/>
              <p:nvPr/>
            </p:nvSpPr>
            <p:spPr>
              <a:xfrm>
                <a:off x="8069800" y="696788"/>
                <a:ext cx="85100" cy="50050"/>
              </a:xfrm>
              <a:custGeom>
                <a:avLst/>
                <a:gdLst/>
                <a:ahLst/>
                <a:cxnLst/>
                <a:rect l="l" t="t" r="r" b="b"/>
                <a:pathLst>
                  <a:path w="3404" h="2002" extrusionOk="0">
                    <a:moveTo>
                      <a:pt x="3403" y="0"/>
                    </a:moveTo>
                    <a:lnTo>
                      <a:pt x="3403" y="0"/>
                    </a:lnTo>
                    <a:cubicBezTo>
                      <a:pt x="2269" y="501"/>
                      <a:pt x="1135" y="834"/>
                      <a:pt x="34" y="1101"/>
                    </a:cubicBezTo>
                    <a:cubicBezTo>
                      <a:pt x="34" y="1401"/>
                      <a:pt x="1" y="1701"/>
                      <a:pt x="1" y="2002"/>
                    </a:cubicBezTo>
                    <a:cubicBezTo>
                      <a:pt x="1102" y="1535"/>
                      <a:pt x="2236" y="867"/>
                      <a:pt x="3403"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94" name="Google Shape;1094;p34"/>
              <p:cNvSpPr/>
              <p:nvPr/>
            </p:nvSpPr>
            <p:spPr>
              <a:xfrm>
                <a:off x="7977250" y="728463"/>
                <a:ext cx="74225" cy="45900"/>
              </a:xfrm>
              <a:custGeom>
                <a:avLst/>
                <a:gdLst/>
                <a:ahLst/>
                <a:cxnLst/>
                <a:rect l="l" t="t" r="r" b="b"/>
                <a:pathLst>
                  <a:path w="2969" h="1836" extrusionOk="0">
                    <a:moveTo>
                      <a:pt x="2969" y="1"/>
                    </a:moveTo>
                    <a:cubicBezTo>
                      <a:pt x="2035" y="168"/>
                      <a:pt x="1134" y="268"/>
                      <a:pt x="367" y="334"/>
                    </a:cubicBezTo>
                    <a:cubicBezTo>
                      <a:pt x="234" y="835"/>
                      <a:pt x="100" y="1335"/>
                      <a:pt x="0" y="1835"/>
                    </a:cubicBezTo>
                    <a:cubicBezTo>
                      <a:pt x="901" y="1669"/>
                      <a:pt x="1835" y="1435"/>
                      <a:pt x="2802" y="1102"/>
                    </a:cubicBezTo>
                    <a:cubicBezTo>
                      <a:pt x="2869" y="735"/>
                      <a:pt x="2902" y="368"/>
                      <a:pt x="2969"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095" name="Google Shape;1095;p34"/>
              <p:cNvSpPr/>
              <p:nvPr/>
            </p:nvSpPr>
            <p:spPr>
              <a:xfrm>
                <a:off x="7919700" y="875238"/>
                <a:ext cx="163475" cy="176825"/>
              </a:xfrm>
              <a:custGeom>
                <a:avLst/>
                <a:gdLst/>
                <a:ahLst/>
                <a:cxnLst/>
                <a:rect l="l" t="t" r="r" b="b"/>
                <a:pathLst>
                  <a:path w="6539" h="7073" extrusionOk="0">
                    <a:moveTo>
                      <a:pt x="6539" y="1"/>
                    </a:moveTo>
                    <a:lnTo>
                      <a:pt x="6539" y="1"/>
                    </a:lnTo>
                    <a:cubicBezTo>
                      <a:pt x="4771" y="634"/>
                      <a:pt x="2903" y="1001"/>
                      <a:pt x="1035" y="1201"/>
                    </a:cubicBezTo>
                    <a:cubicBezTo>
                      <a:pt x="601" y="3136"/>
                      <a:pt x="234" y="5104"/>
                      <a:pt x="0" y="7072"/>
                    </a:cubicBezTo>
                    <a:cubicBezTo>
                      <a:pt x="2336" y="4937"/>
                      <a:pt x="5071" y="3303"/>
                      <a:pt x="6539" y="1"/>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096" name="Google Shape;1096;p34"/>
              <p:cNvSpPr/>
              <p:nvPr/>
            </p:nvSpPr>
            <p:spPr>
              <a:xfrm>
                <a:off x="8117350" y="816863"/>
                <a:ext cx="70075" cy="118450"/>
              </a:xfrm>
              <a:custGeom>
                <a:avLst/>
                <a:gdLst/>
                <a:ahLst/>
                <a:cxnLst/>
                <a:rect l="l" t="t" r="r" b="b"/>
                <a:pathLst>
                  <a:path w="2803" h="4738" extrusionOk="0">
                    <a:moveTo>
                      <a:pt x="2802" y="1"/>
                    </a:moveTo>
                    <a:lnTo>
                      <a:pt x="2802" y="1"/>
                    </a:lnTo>
                    <a:cubicBezTo>
                      <a:pt x="1935" y="668"/>
                      <a:pt x="1001" y="1268"/>
                      <a:pt x="0" y="1735"/>
                    </a:cubicBezTo>
                    <a:cubicBezTo>
                      <a:pt x="634" y="2736"/>
                      <a:pt x="767" y="3670"/>
                      <a:pt x="1034" y="4737"/>
                    </a:cubicBezTo>
                    <a:cubicBezTo>
                      <a:pt x="1168" y="4504"/>
                      <a:pt x="1301" y="4270"/>
                      <a:pt x="1435" y="4037"/>
                    </a:cubicBezTo>
                    <a:cubicBezTo>
                      <a:pt x="1568" y="3803"/>
                      <a:pt x="2302" y="2135"/>
                      <a:pt x="2802" y="1"/>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grpSp>
      </p:grpSp>
      <p:sp>
        <p:nvSpPr>
          <p:cNvPr id="1097" name="Google Shape;1097;p34"/>
          <p:cNvSpPr/>
          <p:nvPr/>
        </p:nvSpPr>
        <p:spPr>
          <a:xfrm rot="3363349">
            <a:off x="4953826" y="1323164"/>
            <a:ext cx="2373407" cy="186255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rgbClr val="3EC272"/>
          </a:solidFill>
          <a:ln>
            <a:noFill/>
          </a:ln>
        </p:spPr>
        <p:txBody>
          <a:bodyPr spcFirstLastPara="1" wrap="square" lIns="121897" tIns="121897" rIns="121897" bIns="121897" anchor="ctr" anchorCtr="0">
            <a:noAutofit/>
          </a:bodyPr>
          <a:lstStyle/>
          <a:p>
            <a:endParaRPr/>
          </a:p>
        </p:txBody>
      </p:sp>
      <p:sp>
        <p:nvSpPr>
          <p:cNvPr id="1098" name="Google Shape;1098;p34"/>
          <p:cNvSpPr txBox="1">
            <a:spLocks noGrp="1"/>
          </p:cNvSpPr>
          <p:nvPr>
            <p:ph type="title" idx="2"/>
          </p:nvPr>
        </p:nvSpPr>
        <p:spPr>
          <a:xfrm>
            <a:off x="5010167" y="1464000"/>
            <a:ext cx="2070000" cy="1122400"/>
          </a:xfrm>
          <a:prstGeom prst="rect">
            <a:avLst/>
          </a:prstGeom>
        </p:spPr>
        <p:txBody>
          <a:bodyPr spcFirstLastPara="1" wrap="square" lIns="121897" tIns="121897" rIns="121897" bIns="121897" anchor="ctr" anchorCtr="0">
            <a:noAutofit/>
          </a:bodyPr>
          <a:lstStyle/>
          <a:p>
            <a:r>
              <a:rPr lang="en">
                <a:solidFill>
                  <a:srgbClr val="FFFFFF"/>
                </a:solidFill>
              </a:rPr>
              <a:t>01</a:t>
            </a:r>
            <a:endParaRPr>
              <a:solidFill>
                <a:srgbClr val="FFFFFF"/>
              </a:solidFill>
            </a:endParaRPr>
          </a:p>
        </p:txBody>
      </p:sp>
      <p:grpSp>
        <p:nvGrpSpPr>
          <p:cNvPr id="1099" name="Google Shape;1099;p34"/>
          <p:cNvGrpSpPr/>
          <p:nvPr/>
        </p:nvGrpSpPr>
        <p:grpSpPr>
          <a:xfrm>
            <a:off x="3912602" y="5082831"/>
            <a:ext cx="3903213" cy="1324192"/>
            <a:chOff x="2917051" y="3610848"/>
            <a:chExt cx="2927410" cy="993144"/>
          </a:xfrm>
        </p:grpSpPr>
        <p:sp>
          <p:nvSpPr>
            <p:cNvPr id="1100" name="Google Shape;1100;p34"/>
            <p:cNvSpPr/>
            <p:nvPr/>
          </p:nvSpPr>
          <p:spPr>
            <a:xfrm rot="-624127">
              <a:off x="4282254" y="3744312"/>
              <a:ext cx="1526687" cy="532416"/>
            </a:xfrm>
            <a:custGeom>
              <a:avLst/>
              <a:gdLst/>
              <a:ahLst/>
              <a:cxnLst/>
              <a:rect l="l" t="t" r="r" b="b"/>
              <a:pathLst>
                <a:path w="46367" h="16170" extrusionOk="0">
                  <a:moveTo>
                    <a:pt x="44499" y="0"/>
                  </a:moveTo>
                  <a:cubicBezTo>
                    <a:pt x="44499" y="0"/>
                    <a:pt x="11108" y="5905"/>
                    <a:pt x="10708" y="6105"/>
                  </a:cubicBezTo>
                  <a:cubicBezTo>
                    <a:pt x="10341" y="6338"/>
                    <a:pt x="9774" y="7239"/>
                    <a:pt x="9574" y="7239"/>
                  </a:cubicBezTo>
                  <a:cubicBezTo>
                    <a:pt x="9340" y="7272"/>
                    <a:pt x="0" y="12276"/>
                    <a:pt x="67" y="12609"/>
                  </a:cubicBezTo>
                  <a:cubicBezTo>
                    <a:pt x="267" y="13610"/>
                    <a:pt x="301" y="13143"/>
                    <a:pt x="334" y="13977"/>
                  </a:cubicBezTo>
                  <a:cubicBezTo>
                    <a:pt x="367" y="14778"/>
                    <a:pt x="11108" y="15812"/>
                    <a:pt x="11108" y="15812"/>
                  </a:cubicBezTo>
                  <a:cubicBezTo>
                    <a:pt x="11108" y="15812"/>
                    <a:pt x="12028" y="16169"/>
                    <a:pt x="12749" y="16169"/>
                  </a:cubicBezTo>
                  <a:cubicBezTo>
                    <a:pt x="12852" y="16169"/>
                    <a:pt x="12951" y="16162"/>
                    <a:pt x="13043" y="16145"/>
                  </a:cubicBezTo>
                  <a:cubicBezTo>
                    <a:pt x="13310" y="16112"/>
                    <a:pt x="46367" y="10141"/>
                    <a:pt x="46367" y="10141"/>
                  </a:cubicBezTo>
                  <a:lnTo>
                    <a:pt x="44499" y="0"/>
                  </a:lnTo>
                  <a:close/>
                </a:path>
              </a:pathLst>
            </a:custGeom>
            <a:solidFill>
              <a:srgbClr val="FFC71F"/>
            </a:solidFill>
            <a:ln>
              <a:noFill/>
            </a:ln>
          </p:spPr>
          <p:txBody>
            <a:bodyPr spcFirstLastPara="1" wrap="square" lIns="91425" tIns="91425" rIns="91425" bIns="91425" anchor="ctr" anchorCtr="0">
              <a:noAutofit/>
            </a:bodyPr>
            <a:lstStyle/>
            <a:p>
              <a:endParaRPr/>
            </a:p>
          </p:txBody>
        </p:sp>
        <p:sp>
          <p:nvSpPr>
            <p:cNvPr id="1101" name="Google Shape;1101;p34"/>
            <p:cNvSpPr/>
            <p:nvPr/>
          </p:nvSpPr>
          <p:spPr>
            <a:xfrm rot="-624127">
              <a:off x="4676611" y="3727185"/>
              <a:ext cx="1076389" cy="512265"/>
            </a:xfrm>
            <a:custGeom>
              <a:avLst/>
              <a:gdLst/>
              <a:ahLst/>
              <a:cxnLst/>
              <a:rect l="l" t="t" r="r" b="b"/>
              <a:pathLst>
                <a:path w="32691" h="15558" extrusionOk="0">
                  <a:moveTo>
                    <a:pt x="30570" y="0"/>
                  </a:moveTo>
                  <a:cubicBezTo>
                    <a:pt x="28807" y="0"/>
                    <a:pt x="395" y="4767"/>
                    <a:pt x="201" y="5350"/>
                  </a:cubicBezTo>
                  <a:cubicBezTo>
                    <a:pt x="0" y="5951"/>
                    <a:pt x="2069" y="15558"/>
                    <a:pt x="2069" y="15558"/>
                  </a:cubicBezTo>
                  <a:cubicBezTo>
                    <a:pt x="2069" y="15558"/>
                    <a:pt x="32390" y="10387"/>
                    <a:pt x="32524" y="10187"/>
                  </a:cubicBezTo>
                  <a:cubicBezTo>
                    <a:pt x="32690" y="9987"/>
                    <a:pt x="30789" y="313"/>
                    <a:pt x="30656" y="13"/>
                  </a:cubicBezTo>
                  <a:cubicBezTo>
                    <a:pt x="30652" y="4"/>
                    <a:pt x="30623" y="0"/>
                    <a:pt x="30570" y="0"/>
                  </a:cubicBezTo>
                  <a:close/>
                </a:path>
              </a:pathLst>
            </a:custGeom>
            <a:solidFill>
              <a:srgbClr val="F5D1AC"/>
            </a:solidFill>
            <a:ln>
              <a:noFill/>
            </a:ln>
          </p:spPr>
          <p:txBody>
            <a:bodyPr spcFirstLastPara="1" wrap="square" lIns="91425" tIns="91425" rIns="91425" bIns="91425" anchor="ctr" anchorCtr="0">
              <a:noAutofit/>
            </a:bodyPr>
            <a:lstStyle/>
            <a:p>
              <a:endParaRPr/>
            </a:p>
          </p:txBody>
        </p:sp>
        <p:sp>
          <p:nvSpPr>
            <p:cNvPr id="1102" name="Google Shape;1102;p34"/>
            <p:cNvSpPr/>
            <p:nvPr/>
          </p:nvSpPr>
          <p:spPr>
            <a:xfrm rot="-624127">
              <a:off x="4754297" y="3937698"/>
              <a:ext cx="163445" cy="361364"/>
            </a:xfrm>
            <a:custGeom>
              <a:avLst/>
              <a:gdLst/>
              <a:ahLst/>
              <a:cxnLst/>
              <a:rect l="l" t="t" r="r" b="b"/>
              <a:pathLst>
                <a:path w="4964" h="10975" extrusionOk="0">
                  <a:moveTo>
                    <a:pt x="2862" y="0"/>
                  </a:moveTo>
                  <a:cubicBezTo>
                    <a:pt x="2862" y="0"/>
                    <a:pt x="627" y="467"/>
                    <a:pt x="327" y="467"/>
                  </a:cubicBezTo>
                  <a:cubicBezTo>
                    <a:pt x="327" y="467"/>
                    <a:pt x="326" y="467"/>
                    <a:pt x="326" y="467"/>
                  </a:cubicBezTo>
                  <a:cubicBezTo>
                    <a:pt x="1" y="467"/>
                    <a:pt x="2229" y="10975"/>
                    <a:pt x="2229" y="10975"/>
                  </a:cubicBezTo>
                  <a:lnTo>
                    <a:pt x="4964" y="10641"/>
                  </a:lnTo>
                  <a:lnTo>
                    <a:pt x="2862" y="0"/>
                  </a:lnTo>
                  <a:close/>
                </a:path>
              </a:pathLst>
            </a:custGeom>
            <a:solidFill>
              <a:srgbClr val="E69138"/>
            </a:solidFill>
            <a:ln>
              <a:noFill/>
            </a:ln>
          </p:spPr>
          <p:txBody>
            <a:bodyPr spcFirstLastPara="1" wrap="square" lIns="91425" tIns="91425" rIns="91425" bIns="91425" anchor="ctr" anchorCtr="0">
              <a:noAutofit/>
            </a:bodyPr>
            <a:lstStyle/>
            <a:p>
              <a:endParaRPr/>
            </a:p>
          </p:txBody>
        </p:sp>
        <p:sp>
          <p:nvSpPr>
            <p:cNvPr id="1103" name="Google Shape;1103;p34"/>
            <p:cNvSpPr/>
            <p:nvPr/>
          </p:nvSpPr>
          <p:spPr>
            <a:xfrm rot="-624127">
              <a:off x="5505239" y="3654816"/>
              <a:ext cx="162359" cy="361364"/>
            </a:xfrm>
            <a:custGeom>
              <a:avLst/>
              <a:gdLst/>
              <a:ahLst/>
              <a:cxnLst/>
              <a:rect l="l" t="t" r="r" b="b"/>
              <a:pathLst>
                <a:path w="4931" h="10975" extrusionOk="0">
                  <a:moveTo>
                    <a:pt x="2829" y="0"/>
                  </a:moveTo>
                  <a:cubicBezTo>
                    <a:pt x="2829" y="0"/>
                    <a:pt x="627" y="467"/>
                    <a:pt x="294" y="467"/>
                  </a:cubicBezTo>
                  <a:cubicBezTo>
                    <a:pt x="293" y="467"/>
                    <a:pt x="293" y="467"/>
                    <a:pt x="292" y="467"/>
                  </a:cubicBezTo>
                  <a:cubicBezTo>
                    <a:pt x="0" y="467"/>
                    <a:pt x="2195" y="10975"/>
                    <a:pt x="2195" y="10975"/>
                  </a:cubicBezTo>
                  <a:lnTo>
                    <a:pt x="4930" y="10674"/>
                  </a:lnTo>
                  <a:lnTo>
                    <a:pt x="2829" y="0"/>
                  </a:lnTo>
                  <a:close/>
                </a:path>
              </a:pathLst>
            </a:custGeom>
            <a:solidFill>
              <a:srgbClr val="E69138"/>
            </a:solidFill>
            <a:ln>
              <a:noFill/>
            </a:ln>
          </p:spPr>
          <p:txBody>
            <a:bodyPr spcFirstLastPara="1" wrap="square" lIns="91425" tIns="91425" rIns="91425" bIns="91425" anchor="ctr" anchorCtr="0">
              <a:noAutofit/>
            </a:bodyPr>
            <a:lstStyle/>
            <a:p>
              <a:endParaRPr/>
            </a:p>
          </p:txBody>
        </p:sp>
        <p:sp>
          <p:nvSpPr>
            <p:cNvPr id="1104" name="Google Shape;1104;p34"/>
            <p:cNvSpPr/>
            <p:nvPr/>
          </p:nvSpPr>
          <p:spPr>
            <a:xfrm rot="-624127">
              <a:off x="5004490" y="3895667"/>
              <a:ext cx="445326" cy="157519"/>
            </a:xfrm>
            <a:custGeom>
              <a:avLst/>
              <a:gdLst/>
              <a:ahLst/>
              <a:cxnLst/>
              <a:rect l="l" t="t" r="r" b="b"/>
              <a:pathLst>
                <a:path w="13525" h="4784" extrusionOk="0">
                  <a:moveTo>
                    <a:pt x="10165" y="1"/>
                  </a:moveTo>
                  <a:cubicBezTo>
                    <a:pt x="8398" y="1"/>
                    <a:pt x="6120" y="416"/>
                    <a:pt x="4076" y="962"/>
                  </a:cubicBezTo>
                  <a:cubicBezTo>
                    <a:pt x="407" y="1929"/>
                    <a:pt x="73" y="3797"/>
                    <a:pt x="73" y="3797"/>
                  </a:cubicBezTo>
                  <a:cubicBezTo>
                    <a:pt x="0" y="4465"/>
                    <a:pt x="1612" y="4784"/>
                    <a:pt x="3726" y="4784"/>
                  </a:cubicBezTo>
                  <a:cubicBezTo>
                    <a:pt x="7420" y="4784"/>
                    <a:pt x="12649" y="3811"/>
                    <a:pt x="13116" y="2029"/>
                  </a:cubicBezTo>
                  <a:cubicBezTo>
                    <a:pt x="13524" y="538"/>
                    <a:pt x="12175" y="1"/>
                    <a:pt x="10165" y="1"/>
                  </a:cubicBezTo>
                  <a:close/>
                </a:path>
              </a:pathLst>
            </a:custGeom>
            <a:solidFill>
              <a:srgbClr val="E69138"/>
            </a:solidFill>
            <a:ln>
              <a:noFill/>
            </a:ln>
          </p:spPr>
          <p:txBody>
            <a:bodyPr spcFirstLastPara="1" wrap="square" lIns="91425" tIns="91425" rIns="91425" bIns="91425" anchor="ctr" anchorCtr="0">
              <a:noAutofit/>
            </a:bodyPr>
            <a:lstStyle/>
            <a:p>
              <a:endParaRPr/>
            </a:p>
          </p:txBody>
        </p:sp>
        <p:sp>
          <p:nvSpPr>
            <p:cNvPr id="1105" name="Google Shape;1105;p34"/>
            <p:cNvSpPr/>
            <p:nvPr/>
          </p:nvSpPr>
          <p:spPr>
            <a:xfrm rot="-624127">
              <a:off x="4386139" y="4284475"/>
              <a:ext cx="295479" cy="39248"/>
            </a:xfrm>
            <a:custGeom>
              <a:avLst/>
              <a:gdLst/>
              <a:ahLst/>
              <a:cxnLst/>
              <a:rect l="l" t="t" r="r" b="b"/>
              <a:pathLst>
                <a:path w="8974" h="1192" extrusionOk="0">
                  <a:moveTo>
                    <a:pt x="4069" y="0"/>
                  </a:moveTo>
                  <a:cubicBezTo>
                    <a:pt x="2795" y="0"/>
                    <a:pt x="1592" y="79"/>
                    <a:pt x="1102" y="324"/>
                  </a:cubicBezTo>
                  <a:cubicBezTo>
                    <a:pt x="1" y="891"/>
                    <a:pt x="8173" y="1191"/>
                    <a:pt x="8173" y="1191"/>
                  </a:cubicBezTo>
                  <a:cubicBezTo>
                    <a:pt x="8974" y="1091"/>
                    <a:pt x="8907" y="524"/>
                    <a:pt x="8107" y="224"/>
                  </a:cubicBezTo>
                  <a:cubicBezTo>
                    <a:pt x="7909" y="165"/>
                    <a:pt x="5914" y="0"/>
                    <a:pt x="406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06" name="Google Shape;1106;p34"/>
            <p:cNvSpPr/>
            <p:nvPr/>
          </p:nvSpPr>
          <p:spPr>
            <a:xfrm rot="1124110">
              <a:off x="2972844" y="3818972"/>
              <a:ext cx="1391109" cy="576896"/>
            </a:xfrm>
            <a:custGeom>
              <a:avLst/>
              <a:gdLst/>
              <a:ahLst/>
              <a:cxnLst/>
              <a:rect l="l" t="t" r="r" b="b"/>
              <a:pathLst>
                <a:path w="37328" h="15480" extrusionOk="0">
                  <a:moveTo>
                    <a:pt x="14044" y="5139"/>
                  </a:moveTo>
                  <a:cubicBezTo>
                    <a:pt x="14678" y="7074"/>
                    <a:pt x="14211" y="8608"/>
                    <a:pt x="13777" y="9442"/>
                  </a:cubicBezTo>
                  <a:cubicBezTo>
                    <a:pt x="13010" y="10977"/>
                    <a:pt x="11676" y="11844"/>
                    <a:pt x="10842" y="11844"/>
                  </a:cubicBezTo>
                  <a:cubicBezTo>
                    <a:pt x="10812" y="11846"/>
                    <a:pt x="10783" y="11847"/>
                    <a:pt x="10754" y="11847"/>
                  </a:cubicBezTo>
                  <a:cubicBezTo>
                    <a:pt x="10349" y="11847"/>
                    <a:pt x="10168" y="11631"/>
                    <a:pt x="10075" y="11444"/>
                  </a:cubicBezTo>
                  <a:cubicBezTo>
                    <a:pt x="9875" y="11110"/>
                    <a:pt x="10342" y="9509"/>
                    <a:pt x="12243" y="7074"/>
                  </a:cubicBezTo>
                  <a:cubicBezTo>
                    <a:pt x="12810" y="6407"/>
                    <a:pt x="13411" y="5739"/>
                    <a:pt x="14044" y="5139"/>
                  </a:cubicBezTo>
                  <a:close/>
                  <a:moveTo>
                    <a:pt x="10644" y="1"/>
                  </a:moveTo>
                  <a:cubicBezTo>
                    <a:pt x="10610" y="1"/>
                    <a:pt x="10576" y="1"/>
                    <a:pt x="10542" y="2"/>
                  </a:cubicBezTo>
                  <a:cubicBezTo>
                    <a:pt x="5738" y="135"/>
                    <a:pt x="568" y="8308"/>
                    <a:pt x="1" y="9209"/>
                  </a:cubicBezTo>
                  <a:lnTo>
                    <a:pt x="1435" y="10109"/>
                  </a:lnTo>
                  <a:cubicBezTo>
                    <a:pt x="2836" y="7774"/>
                    <a:pt x="7273" y="1770"/>
                    <a:pt x="10575" y="1670"/>
                  </a:cubicBezTo>
                  <a:cubicBezTo>
                    <a:pt x="10606" y="1669"/>
                    <a:pt x="10637" y="1668"/>
                    <a:pt x="10668" y="1668"/>
                  </a:cubicBezTo>
                  <a:cubicBezTo>
                    <a:pt x="11562" y="1668"/>
                    <a:pt x="12333" y="2137"/>
                    <a:pt x="13010" y="3104"/>
                  </a:cubicBezTo>
                  <a:cubicBezTo>
                    <a:pt x="13110" y="3238"/>
                    <a:pt x="13210" y="3404"/>
                    <a:pt x="13277" y="3538"/>
                  </a:cubicBezTo>
                  <a:cubicBezTo>
                    <a:pt x="12443" y="4305"/>
                    <a:pt x="11676" y="5172"/>
                    <a:pt x="10975" y="6040"/>
                  </a:cubicBezTo>
                  <a:cubicBezTo>
                    <a:pt x="9941" y="7341"/>
                    <a:pt x="7640" y="10510"/>
                    <a:pt x="8640" y="12277"/>
                  </a:cubicBezTo>
                  <a:cubicBezTo>
                    <a:pt x="9092" y="13051"/>
                    <a:pt x="9855" y="13513"/>
                    <a:pt x="10779" y="13513"/>
                  </a:cubicBezTo>
                  <a:cubicBezTo>
                    <a:pt x="10811" y="13513"/>
                    <a:pt x="10843" y="13513"/>
                    <a:pt x="10875" y="13512"/>
                  </a:cubicBezTo>
                  <a:cubicBezTo>
                    <a:pt x="12510" y="13478"/>
                    <a:pt x="14311" y="12111"/>
                    <a:pt x="15279" y="10209"/>
                  </a:cubicBezTo>
                  <a:cubicBezTo>
                    <a:pt x="16246" y="8275"/>
                    <a:pt x="16279" y="6073"/>
                    <a:pt x="15379" y="3938"/>
                  </a:cubicBezTo>
                  <a:cubicBezTo>
                    <a:pt x="16860" y="2764"/>
                    <a:pt x="18389" y="1941"/>
                    <a:pt x="19591" y="1941"/>
                  </a:cubicBezTo>
                  <a:cubicBezTo>
                    <a:pt x="19823" y="1941"/>
                    <a:pt x="20044" y="1972"/>
                    <a:pt x="20249" y="2037"/>
                  </a:cubicBezTo>
                  <a:cubicBezTo>
                    <a:pt x="21650" y="2470"/>
                    <a:pt x="22083" y="4572"/>
                    <a:pt x="22217" y="6240"/>
                  </a:cubicBezTo>
                  <a:cubicBezTo>
                    <a:pt x="22584" y="11243"/>
                    <a:pt x="24285" y="14446"/>
                    <a:pt x="26987" y="15280"/>
                  </a:cubicBezTo>
                  <a:cubicBezTo>
                    <a:pt x="27454" y="15413"/>
                    <a:pt x="27921" y="15480"/>
                    <a:pt x="28388" y="15480"/>
                  </a:cubicBezTo>
                  <a:cubicBezTo>
                    <a:pt x="31056" y="15480"/>
                    <a:pt x="34159" y="13378"/>
                    <a:pt x="37328" y="9409"/>
                  </a:cubicBezTo>
                  <a:lnTo>
                    <a:pt x="35993" y="8375"/>
                  </a:lnTo>
                  <a:cubicBezTo>
                    <a:pt x="33207" y="11887"/>
                    <a:pt x="30496" y="13808"/>
                    <a:pt x="28389" y="13808"/>
                  </a:cubicBezTo>
                  <a:cubicBezTo>
                    <a:pt x="28074" y="13808"/>
                    <a:pt x="27773" y="13765"/>
                    <a:pt x="27487" y="13678"/>
                  </a:cubicBezTo>
                  <a:cubicBezTo>
                    <a:pt x="25519" y="13078"/>
                    <a:pt x="24185" y="10309"/>
                    <a:pt x="23885" y="6106"/>
                  </a:cubicBezTo>
                  <a:cubicBezTo>
                    <a:pt x="23651" y="2904"/>
                    <a:pt x="22584" y="1003"/>
                    <a:pt x="20749" y="436"/>
                  </a:cubicBezTo>
                  <a:cubicBezTo>
                    <a:pt x="20389" y="324"/>
                    <a:pt x="20014" y="272"/>
                    <a:pt x="19628" y="272"/>
                  </a:cubicBezTo>
                  <a:cubicBezTo>
                    <a:pt x="18043" y="272"/>
                    <a:pt x="16268" y="1150"/>
                    <a:pt x="14578" y="2437"/>
                  </a:cubicBezTo>
                  <a:cubicBezTo>
                    <a:pt x="14511" y="2337"/>
                    <a:pt x="14445" y="2270"/>
                    <a:pt x="14378" y="2170"/>
                  </a:cubicBezTo>
                  <a:cubicBezTo>
                    <a:pt x="13367" y="703"/>
                    <a:pt x="12102" y="1"/>
                    <a:pt x="10644" y="1"/>
                  </a:cubicBezTo>
                  <a:close/>
                </a:path>
              </a:pathLst>
            </a:custGeom>
            <a:solidFill>
              <a:srgbClr val="FFC71F"/>
            </a:solidFill>
            <a:ln>
              <a:noFill/>
            </a:ln>
          </p:spPr>
          <p:txBody>
            <a:bodyPr spcFirstLastPara="1" wrap="square" lIns="91425" tIns="91425" rIns="91425" bIns="91425" anchor="ctr" anchorCtr="0">
              <a:noAutofit/>
            </a:bodyPr>
            <a:lstStyle/>
            <a:p>
              <a:endParaRPr/>
            </a:p>
          </p:txBody>
        </p:sp>
      </p:grpSp>
      <p:grpSp>
        <p:nvGrpSpPr>
          <p:cNvPr id="1107" name="Google Shape;1107;p34"/>
          <p:cNvGrpSpPr/>
          <p:nvPr/>
        </p:nvGrpSpPr>
        <p:grpSpPr>
          <a:xfrm>
            <a:off x="1252765" y="4666318"/>
            <a:ext cx="1718147" cy="1289573"/>
            <a:chOff x="939574" y="3499738"/>
            <a:chExt cx="1288610" cy="967180"/>
          </a:xfrm>
        </p:grpSpPr>
        <p:sp>
          <p:nvSpPr>
            <p:cNvPr id="1108" name="Google Shape;1108;p34"/>
            <p:cNvSpPr/>
            <p:nvPr/>
          </p:nvSpPr>
          <p:spPr>
            <a:xfrm>
              <a:off x="942721" y="3499738"/>
              <a:ext cx="1285464" cy="967157"/>
            </a:xfrm>
            <a:custGeom>
              <a:avLst/>
              <a:gdLst/>
              <a:ahLst/>
              <a:cxnLst/>
              <a:rect l="l" t="t" r="r" b="b"/>
              <a:pathLst>
                <a:path w="58610" h="44097" extrusionOk="0">
                  <a:moveTo>
                    <a:pt x="29237" y="1"/>
                  </a:moveTo>
                  <a:cubicBezTo>
                    <a:pt x="26559" y="1"/>
                    <a:pt x="23816" y="300"/>
                    <a:pt x="21049" y="1627"/>
                  </a:cubicBezTo>
                  <a:cubicBezTo>
                    <a:pt x="19381" y="2461"/>
                    <a:pt x="17680" y="3528"/>
                    <a:pt x="15979" y="4929"/>
                  </a:cubicBezTo>
                  <a:cubicBezTo>
                    <a:pt x="11509" y="8699"/>
                    <a:pt x="7172" y="13602"/>
                    <a:pt x="3203" y="24677"/>
                  </a:cubicBezTo>
                  <a:cubicBezTo>
                    <a:pt x="2102" y="27779"/>
                    <a:pt x="1035" y="31348"/>
                    <a:pt x="1" y="35485"/>
                  </a:cubicBezTo>
                  <a:cubicBezTo>
                    <a:pt x="1535" y="35985"/>
                    <a:pt x="3003" y="36485"/>
                    <a:pt x="4471" y="36952"/>
                  </a:cubicBezTo>
                  <a:cubicBezTo>
                    <a:pt x="5038" y="35018"/>
                    <a:pt x="5571" y="33083"/>
                    <a:pt x="6272" y="31181"/>
                  </a:cubicBezTo>
                  <a:cubicBezTo>
                    <a:pt x="6272" y="31165"/>
                    <a:pt x="6289" y="31156"/>
                    <a:pt x="6305" y="31156"/>
                  </a:cubicBezTo>
                  <a:cubicBezTo>
                    <a:pt x="6322" y="31156"/>
                    <a:pt x="6339" y="31165"/>
                    <a:pt x="6339" y="31181"/>
                  </a:cubicBezTo>
                  <a:cubicBezTo>
                    <a:pt x="6505" y="33150"/>
                    <a:pt x="6138" y="35051"/>
                    <a:pt x="5738" y="36952"/>
                  </a:cubicBezTo>
                  <a:cubicBezTo>
                    <a:pt x="5705" y="37086"/>
                    <a:pt x="5705" y="37219"/>
                    <a:pt x="5671" y="37353"/>
                  </a:cubicBezTo>
                  <a:cubicBezTo>
                    <a:pt x="13177" y="39721"/>
                    <a:pt x="19982" y="41556"/>
                    <a:pt x="26386" y="42723"/>
                  </a:cubicBezTo>
                  <a:cubicBezTo>
                    <a:pt x="26586" y="42189"/>
                    <a:pt x="26820" y="41656"/>
                    <a:pt x="26987" y="41222"/>
                  </a:cubicBezTo>
                  <a:cubicBezTo>
                    <a:pt x="27016" y="41163"/>
                    <a:pt x="27077" y="41137"/>
                    <a:pt x="27137" y="41137"/>
                  </a:cubicBezTo>
                  <a:cubicBezTo>
                    <a:pt x="27213" y="41137"/>
                    <a:pt x="27287" y="41180"/>
                    <a:pt x="27287" y="41255"/>
                  </a:cubicBezTo>
                  <a:cubicBezTo>
                    <a:pt x="27320" y="41822"/>
                    <a:pt x="27287" y="42323"/>
                    <a:pt x="27187" y="42856"/>
                  </a:cubicBezTo>
                  <a:cubicBezTo>
                    <a:pt x="27754" y="42957"/>
                    <a:pt x="28321" y="43057"/>
                    <a:pt x="28888" y="43157"/>
                  </a:cubicBezTo>
                  <a:cubicBezTo>
                    <a:pt x="29088" y="42156"/>
                    <a:pt x="29355" y="41222"/>
                    <a:pt x="29622" y="40255"/>
                  </a:cubicBezTo>
                  <a:cubicBezTo>
                    <a:pt x="29637" y="40225"/>
                    <a:pt x="29672" y="40208"/>
                    <a:pt x="29709" y="40208"/>
                  </a:cubicBezTo>
                  <a:cubicBezTo>
                    <a:pt x="29755" y="40208"/>
                    <a:pt x="29804" y="40233"/>
                    <a:pt x="29822" y="40288"/>
                  </a:cubicBezTo>
                  <a:cubicBezTo>
                    <a:pt x="29855" y="41289"/>
                    <a:pt x="29822" y="42289"/>
                    <a:pt x="29755" y="43290"/>
                  </a:cubicBezTo>
                  <a:cubicBezTo>
                    <a:pt x="33410" y="43814"/>
                    <a:pt x="36929" y="44096"/>
                    <a:pt x="40369" y="44096"/>
                  </a:cubicBezTo>
                  <a:cubicBezTo>
                    <a:pt x="44370" y="44096"/>
                    <a:pt x="48264" y="43715"/>
                    <a:pt x="52138" y="42890"/>
                  </a:cubicBezTo>
                  <a:cubicBezTo>
                    <a:pt x="52238" y="41689"/>
                    <a:pt x="52438" y="40521"/>
                    <a:pt x="52772" y="39321"/>
                  </a:cubicBezTo>
                  <a:cubicBezTo>
                    <a:pt x="52786" y="39279"/>
                    <a:pt x="52817" y="39260"/>
                    <a:pt x="52849" y="39260"/>
                  </a:cubicBezTo>
                  <a:cubicBezTo>
                    <a:pt x="52893" y="39260"/>
                    <a:pt x="52938" y="39296"/>
                    <a:pt x="52938" y="39354"/>
                  </a:cubicBezTo>
                  <a:cubicBezTo>
                    <a:pt x="52938" y="40388"/>
                    <a:pt x="53039" y="41522"/>
                    <a:pt x="53105" y="42690"/>
                  </a:cubicBezTo>
                  <a:cubicBezTo>
                    <a:pt x="53639" y="42556"/>
                    <a:pt x="54206" y="42423"/>
                    <a:pt x="54740" y="42289"/>
                  </a:cubicBezTo>
                  <a:cubicBezTo>
                    <a:pt x="54673" y="39988"/>
                    <a:pt x="54440" y="37719"/>
                    <a:pt x="54339" y="35418"/>
                  </a:cubicBezTo>
                  <a:cubicBezTo>
                    <a:pt x="54339" y="35399"/>
                    <a:pt x="54362" y="35379"/>
                    <a:pt x="54381" y="35379"/>
                  </a:cubicBezTo>
                  <a:cubicBezTo>
                    <a:pt x="54394" y="35379"/>
                    <a:pt x="54406" y="35390"/>
                    <a:pt x="54406" y="35418"/>
                  </a:cubicBezTo>
                  <a:cubicBezTo>
                    <a:pt x="54773" y="37619"/>
                    <a:pt x="55207" y="39854"/>
                    <a:pt x="55574" y="42056"/>
                  </a:cubicBezTo>
                  <a:cubicBezTo>
                    <a:pt x="56374" y="41856"/>
                    <a:pt x="57141" y="41622"/>
                    <a:pt x="57942" y="41355"/>
                  </a:cubicBezTo>
                  <a:cubicBezTo>
                    <a:pt x="58609" y="41122"/>
                    <a:pt x="57809" y="32049"/>
                    <a:pt x="57709" y="31482"/>
                  </a:cubicBezTo>
                  <a:cubicBezTo>
                    <a:pt x="57642" y="31181"/>
                    <a:pt x="57575" y="30915"/>
                    <a:pt x="57542" y="30614"/>
                  </a:cubicBezTo>
                  <a:cubicBezTo>
                    <a:pt x="56941" y="27546"/>
                    <a:pt x="56408" y="23476"/>
                    <a:pt x="55707" y="21008"/>
                  </a:cubicBezTo>
                  <a:cubicBezTo>
                    <a:pt x="54106" y="15570"/>
                    <a:pt x="51638" y="11601"/>
                    <a:pt x="48936" y="8599"/>
                  </a:cubicBezTo>
                  <a:cubicBezTo>
                    <a:pt x="47401" y="6530"/>
                    <a:pt x="45333" y="4929"/>
                    <a:pt x="43265" y="3695"/>
                  </a:cubicBezTo>
                  <a:cubicBezTo>
                    <a:pt x="43098" y="3562"/>
                    <a:pt x="42931" y="3462"/>
                    <a:pt x="42765" y="3362"/>
                  </a:cubicBezTo>
                  <a:cubicBezTo>
                    <a:pt x="38862" y="726"/>
                    <a:pt x="34759" y="126"/>
                    <a:pt x="30689" y="26"/>
                  </a:cubicBezTo>
                  <a:cubicBezTo>
                    <a:pt x="30208" y="10"/>
                    <a:pt x="29724" y="1"/>
                    <a:pt x="29237" y="1"/>
                  </a:cubicBezTo>
                  <a:close/>
                </a:path>
              </a:pathLst>
            </a:custGeom>
            <a:solidFill>
              <a:schemeClr val="lt2"/>
            </a:solidFill>
            <a:ln w="228600" cap="flat" cmpd="sng">
              <a:solidFill>
                <a:srgbClr val="FFFFFF"/>
              </a:solidFill>
              <a:prstDash val="solid"/>
              <a:round/>
              <a:headEnd type="none" w="sm" len="sm"/>
              <a:tailEnd type="none" w="sm" len="sm"/>
            </a:ln>
            <a:effectLst>
              <a:outerShdw dist="38100" dir="2400000" algn="bl" rotWithShape="0">
                <a:schemeClr val="dk1">
                  <a:alpha val="21000"/>
                </a:schemeClr>
              </a:outerShdw>
            </a:effectLst>
          </p:spPr>
          <p:txBody>
            <a:bodyPr spcFirstLastPara="1" wrap="square" lIns="91425" tIns="91425" rIns="91425" bIns="91425" anchor="ctr" anchorCtr="0">
              <a:noAutofit/>
            </a:bodyPr>
            <a:lstStyle/>
            <a:p>
              <a:endParaRPr/>
            </a:p>
          </p:txBody>
        </p:sp>
        <p:grpSp>
          <p:nvGrpSpPr>
            <p:cNvPr id="1109" name="Google Shape;1109;p34"/>
            <p:cNvGrpSpPr/>
            <p:nvPr/>
          </p:nvGrpSpPr>
          <p:grpSpPr>
            <a:xfrm>
              <a:off x="939574" y="3499760"/>
              <a:ext cx="1285464" cy="967157"/>
              <a:chOff x="787850" y="3378725"/>
              <a:chExt cx="1465250" cy="1102425"/>
            </a:xfrm>
          </p:grpSpPr>
          <p:sp>
            <p:nvSpPr>
              <p:cNvPr id="1110" name="Google Shape;1110;p34"/>
              <p:cNvSpPr/>
              <p:nvPr/>
            </p:nvSpPr>
            <p:spPr>
              <a:xfrm>
                <a:off x="787850" y="3378725"/>
                <a:ext cx="1465250" cy="1102425"/>
              </a:xfrm>
              <a:custGeom>
                <a:avLst/>
                <a:gdLst/>
                <a:ahLst/>
                <a:cxnLst/>
                <a:rect l="l" t="t" r="r" b="b"/>
                <a:pathLst>
                  <a:path w="58610" h="44097" extrusionOk="0">
                    <a:moveTo>
                      <a:pt x="29237" y="1"/>
                    </a:moveTo>
                    <a:cubicBezTo>
                      <a:pt x="26559" y="1"/>
                      <a:pt x="23816" y="300"/>
                      <a:pt x="21049" y="1627"/>
                    </a:cubicBezTo>
                    <a:cubicBezTo>
                      <a:pt x="19381" y="2461"/>
                      <a:pt x="17680" y="3528"/>
                      <a:pt x="15979" y="4929"/>
                    </a:cubicBezTo>
                    <a:cubicBezTo>
                      <a:pt x="11509" y="8699"/>
                      <a:pt x="7172" y="13602"/>
                      <a:pt x="3203" y="24677"/>
                    </a:cubicBezTo>
                    <a:cubicBezTo>
                      <a:pt x="2102" y="27779"/>
                      <a:pt x="1035" y="31348"/>
                      <a:pt x="1" y="35485"/>
                    </a:cubicBezTo>
                    <a:cubicBezTo>
                      <a:pt x="1535" y="35985"/>
                      <a:pt x="3003" y="36485"/>
                      <a:pt x="4471" y="36952"/>
                    </a:cubicBezTo>
                    <a:cubicBezTo>
                      <a:pt x="5038" y="35018"/>
                      <a:pt x="5571" y="33083"/>
                      <a:pt x="6272" y="31181"/>
                    </a:cubicBezTo>
                    <a:cubicBezTo>
                      <a:pt x="6272" y="31165"/>
                      <a:pt x="6289" y="31156"/>
                      <a:pt x="6305" y="31156"/>
                    </a:cubicBezTo>
                    <a:cubicBezTo>
                      <a:pt x="6322" y="31156"/>
                      <a:pt x="6339" y="31165"/>
                      <a:pt x="6339" y="31181"/>
                    </a:cubicBezTo>
                    <a:cubicBezTo>
                      <a:pt x="6505" y="33150"/>
                      <a:pt x="6138" y="35084"/>
                      <a:pt x="5738" y="36952"/>
                    </a:cubicBezTo>
                    <a:cubicBezTo>
                      <a:pt x="5705" y="37086"/>
                      <a:pt x="5705" y="37219"/>
                      <a:pt x="5671" y="37353"/>
                    </a:cubicBezTo>
                    <a:cubicBezTo>
                      <a:pt x="13177" y="39721"/>
                      <a:pt x="19982" y="41556"/>
                      <a:pt x="26386" y="42723"/>
                    </a:cubicBezTo>
                    <a:cubicBezTo>
                      <a:pt x="26586" y="42189"/>
                      <a:pt x="26820" y="41656"/>
                      <a:pt x="26987" y="41222"/>
                    </a:cubicBezTo>
                    <a:cubicBezTo>
                      <a:pt x="27001" y="41163"/>
                      <a:pt x="27061" y="41137"/>
                      <a:pt x="27123" y="41137"/>
                    </a:cubicBezTo>
                    <a:cubicBezTo>
                      <a:pt x="27203" y="41137"/>
                      <a:pt x="27287" y="41180"/>
                      <a:pt x="27287" y="41255"/>
                    </a:cubicBezTo>
                    <a:cubicBezTo>
                      <a:pt x="27320" y="41822"/>
                      <a:pt x="27287" y="42323"/>
                      <a:pt x="27187" y="42856"/>
                    </a:cubicBezTo>
                    <a:cubicBezTo>
                      <a:pt x="27754" y="42957"/>
                      <a:pt x="28321" y="43057"/>
                      <a:pt x="28888" y="43157"/>
                    </a:cubicBezTo>
                    <a:cubicBezTo>
                      <a:pt x="29088" y="42189"/>
                      <a:pt x="29355" y="41222"/>
                      <a:pt x="29622" y="40255"/>
                    </a:cubicBezTo>
                    <a:cubicBezTo>
                      <a:pt x="29637" y="40225"/>
                      <a:pt x="29679" y="40208"/>
                      <a:pt x="29720" y="40208"/>
                    </a:cubicBezTo>
                    <a:cubicBezTo>
                      <a:pt x="29771" y="40208"/>
                      <a:pt x="29822" y="40233"/>
                      <a:pt x="29822" y="40288"/>
                    </a:cubicBezTo>
                    <a:cubicBezTo>
                      <a:pt x="29855" y="41289"/>
                      <a:pt x="29822" y="42289"/>
                      <a:pt x="29755" y="43290"/>
                    </a:cubicBezTo>
                    <a:cubicBezTo>
                      <a:pt x="33395" y="43814"/>
                      <a:pt x="36913" y="44096"/>
                      <a:pt x="40356" y="44096"/>
                    </a:cubicBezTo>
                    <a:cubicBezTo>
                      <a:pt x="44360" y="44096"/>
                      <a:pt x="48264" y="43715"/>
                      <a:pt x="52138" y="42890"/>
                    </a:cubicBezTo>
                    <a:cubicBezTo>
                      <a:pt x="52238" y="41689"/>
                      <a:pt x="52438" y="40521"/>
                      <a:pt x="52772" y="39321"/>
                    </a:cubicBezTo>
                    <a:cubicBezTo>
                      <a:pt x="52786" y="39279"/>
                      <a:pt x="52817" y="39260"/>
                      <a:pt x="52849" y="39260"/>
                    </a:cubicBezTo>
                    <a:cubicBezTo>
                      <a:pt x="52893" y="39260"/>
                      <a:pt x="52938" y="39296"/>
                      <a:pt x="52938" y="39354"/>
                    </a:cubicBezTo>
                    <a:cubicBezTo>
                      <a:pt x="52938" y="40388"/>
                      <a:pt x="53039" y="41522"/>
                      <a:pt x="53105" y="42690"/>
                    </a:cubicBezTo>
                    <a:cubicBezTo>
                      <a:pt x="53639" y="42556"/>
                      <a:pt x="54206" y="42423"/>
                      <a:pt x="54740" y="42289"/>
                    </a:cubicBezTo>
                    <a:cubicBezTo>
                      <a:pt x="54673" y="39988"/>
                      <a:pt x="54440" y="37719"/>
                      <a:pt x="54339" y="35418"/>
                    </a:cubicBezTo>
                    <a:cubicBezTo>
                      <a:pt x="54339" y="35401"/>
                      <a:pt x="54356" y="35393"/>
                      <a:pt x="54373" y="35393"/>
                    </a:cubicBezTo>
                    <a:cubicBezTo>
                      <a:pt x="54390" y="35393"/>
                      <a:pt x="54406" y="35401"/>
                      <a:pt x="54406" y="35418"/>
                    </a:cubicBezTo>
                    <a:cubicBezTo>
                      <a:pt x="54773" y="37619"/>
                      <a:pt x="55207" y="39854"/>
                      <a:pt x="55574" y="42056"/>
                    </a:cubicBezTo>
                    <a:cubicBezTo>
                      <a:pt x="56374" y="41856"/>
                      <a:pt x="57141" y="41622"/>
                      <a:pt x="57942" y="41355"/>
                    </a:cubicBezTo>
                    <a:cubicBezTo>
                      <a:pt x="58609" y="41122"/>
                      <a:pt x="57809" y="32049"/>
                      <a:pt x="57709" y="31482"/>
                    </a:cubicBezTo>
                    <a:cubicBezTo>
                      <a:pt x="57642" y="31181"/>
                      <a:pt x="57575" y="30915"/>
                      <a:pt x="57542" y="30614"/>
                    </a:cubicBezTo>
                    <a:cubicBezTo>
                      <a:pt x="56941" y="27546"/>
                      <a:pt x="56408" y="23476"/>
                      <a:pt x="55707" y="20974"/>
                    </a:cubicBezTo>
                    <a:cubicBezTo>
                      <a:pt x="52905" y="11467"/>
                      <a:pt x="47401" y="6464"/>
                      <a:pt x="42765" y="3362"/>
                    </a:cubicBezTo>
                    <a:cubicBezTo>
                      <a:pt x="38862" y="726"/>
                      <a:pt x="34759" y="126"/>
                      <a:pt x="30689" y="26"/>
                    </a:cubicBezTo>
                    <a:cubicBezTo>
                      <a:pt x="30208" y="10"/>
                      <a:pt x="29724" y="1"/>
                      <a:pt x="2923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11" name="Google Shape;1111;p34"/>
              <p:cNvSpPr/>
              <p:nvPr/>
            </p:nvSpPr>
            <p:spPr>
              <a:xfrm>
                <a:off x="787850" y="3995625"/>
                <a:ext cx="1465250" cy="485525"/>
              </a:xfrm>
              <a:custGeom>
                <a:avLst/>
                <a:gdLst/>
                <a:ahLst/>
                <a:cxnLst/>
                <a:rect l="l" t="t" r="r" b="b"/>
                <a:pathLst>
                  <a:path w="58610" h="19421" extrusionOk="0">
                    <a:moveTo>
                      <a:pt x="3203" y="1"/>
                    </a:moveTo>
                    <a:cubicBezTo>
                      <a:pt x="2102" y="3103"/>
                      <a:pt x="1035" y="6672"/>
                      <a:pt x="1" y="10809"/>
                    </a:cubicBezTo>
                    <a:cubicBezTo>
                      <a:pt x="1535" y="11309"/>
                      <a:pt x="3003" y="11809"/>
                      <a:pt x="4471" y="12276"/>
                    </a:cubicBezTo>
                    <a:cubicBezTo>
                      <a:pt x="5038" y="10342"/>
                      <a:pt x="5571" y="8407"/>
                      <a:pt x="6272" y="6505"/>
                    </a:cubicBezTo>
                    <a:cubicBezTo>
                      <a:pt x="6272" y="6489"/>
                      <a:pt x="6289" y="6480"/>
                      <a:pt x="6305" y="6480"/>
                    </a:cubicBezTo>
                    <a:cubicBezTo>
                      <a:pt x="6322" y="6480"/>
                      <a:pt x="6339" y="6489"/>
                      <a:pt x="6339" y="6505"/>
                    </a:cubicBezTo>
                    <a:cubicBezTo>
                      <a:pt x="6505" y="8474"/>
                      <a:pt x="6138" y="10408"/>
                      <a:pt x="5738" y="12276"/>
                    </a:cubicBezTo>
                    <a:cubicBezTo>
                      <a:pt x="5705" y="12410"/>
                      <a:pt x="5705" y="12543"/>
                      <a:pt x="5671" y="12677"/>
                    </a:cubicBezTo>
                    <a:cubicBezTo>
                      <a:pt x="13177" y="15045"/>
                      <a:pt x="19982" y="16880"/>
                      <a:pt x="26386" y="18047"/>
                    </a:cubicBezTo>
                    <a:cubicBezTo>
                      <a:pt x="26586" y="17513"/>
                      <a:pt x="26820" y="16980"/>
                      <a:pt x="26987" y="16546"/>
                    </a:cubicBezTo>
                    <a:cubicBezTo>
                      <a:pt x="27001" y="16487"/>
                      <a:pt x="27061" y="16461"/>
                      <a:pt x="27123" y="16461"/>
                    </a:cubicBezTo>
                    <a:cubicBezTo>
                      <a:pt x="27203" y="16461"/>
                      <a:pt x="27287" y="16504"/>
                      <a:pt x="27287" y="16579"/>
                    </a:cubicBezTo>
                    <a:cubicBezTo>
                      <a:pt x="27320" y="17146"/>
                      <a:pt x="27287" y="17647"/>
                      <a:pt x="27187" y="18180"/>
                    </a:cubicBezTo>
                    <a:cubicBezTo>
                      <a:pt x="27754" y="18281"/>
                      <a:pt x="28321" y="18381"/>
                      <a:pt x="28888" y="18481"/>
                    </a:cubicBezTo>
                    <a:cubicBezTo>
                      <a:pt x="29088" y="17513"/>
                      <a:pt x="29355" y="16546"/>
                      <a:pt x="29622" y="15579"/>
                    </a:cubicBezTo>
                    <a:cubicBezTo>
                      <a:pt x="29637" y="15549"/>
                      <a:pt x="29679" y="15532"/>
                      <a:pt x="29720" y="15532"/>
                    </a:cubicBezTo>
                    <a:cubicBezTo>
                      <a:pt x="29771" y="15532"/>
                      <a:pt x="29822" y="15557"/>
                      <a:pt x="29822" y="15612"/>
                    </a:cubicBezTo>
                    <a:cubicBezTo>
                      <a:pt x="29855" y="16613"/>
                      <a:pt x="29822" y="17613"/>
                      <a:pt x="29755" y="18614"/>
                    </a:cubicBezTo>
                    <a:cubicBezTo>
                      <a:pt x="33395" y="19138"/>
                      <a:pt x="36913" y="19420"/>
                      <a:pt x="40356" y="19420"/>
                    </a:cubicBezTo>
                    <a:cubicBezTo>
                      <a:pt x="44360" y="19420"/>
                      <a:pt x="48264" y="19039"/>
                      <a:pt x="52138" y="18214"/>
                    </a:cubicBezTo>
                    <a:cubicBezTo>
                      <a:pt x="52238" y="17013"/>
                      <a:pt x="52438" y="15845"/>
                      <a:pt x="52772" y="14645"/>
                    </a:cubicBezTo>
                    <a:cubicBezTo>
                      <a:pt x="52786" y="14603"/>
                      <a:pt x="52817" y="14584"/>
                      <a:pt x="52849" y="14584"/>
                    </a:cubicBezTo>
                    <a:cubicBezTo>
                      <a:pt x="52893" y="14584"/>
                      <a:pt x="52938" y="14620"/>
                      <a:pt x="52938" y="14678"/>
                    </a:cubicBezTo>
                    <a:cubicBezTo>
                      <a:pt x="52938" y="15712"/>
                      <a:pt x="53039" y="16846"/>
                      <a:pt x="53105" y="18014"/>
                    </a:cubicBezTo>
                    <a:cubicBezTo>
                      <a:pt x="53639" y="17880"/>
                      <a:pt x="54206" y="17747"/>
                      <a:pt x="54740" y="17613"/>
                    </a:cubicBezTo>
                    <a:cubicBezTo>
                      <a:pt x="54673" y="15312"/>
                      <a:pt x="54440" y="13043"/>
                      <a:pt x="54339" y="10742"/>
                    </a:cubicBezTo>
                    <a:cubicBezTo>
                      <a:pt x="54339" y="10725"/>
                      <a:pt x="54356" y="10717"/>
                      <a:pt x="54373" y="10717"/>
                    </a:cubicBezTo>
                    <a:cubicBezTo>
                      <a:pt x="54390" y="10717"/>
                      <a:pt x="54406" y="10725"/>
                      <a:pt x="54406" y="10742"/>
                    </a:cubicBezTo>
                    <a:cubicBezTo>
                      <a:pt x="54773" y="12943"/>
                      <a:pt x="55207" y="15178"/>
                      <a:pt x="55574" y="17380"/>
                    </a:cubicBezTo>
                    <a:cubicBezTo>
                      <a:pt x="56374" y="17180"/>
                      <a:pt x="57141" y="16946"/>
                      <a:pt x="57942" y="16679"/>
                    </a:cubicBezTo>
                    <a:cubicBezTo>
                      <a:pt x="58609" y="16446"/>
                      <a:pt x="57809" y="7373"/>
                      <a:pt x="57709" y="6772"/>
                    </a:cubicBezTo>
                    <a:cubicBezTo>
                      <a:pt x="57642" y="6505"/>
                      <a:pt x="57575" y="6239"/>
                      <a:pt x="57542" y="5938"/>
                    </a:cubicBezTo>
                    <a:cubicBezTo>
                      <a:pt x="51178" y="7340"/>
                      <a:pt x="44659" y="8049"/>
                      <a:pt x="38143" y="8049"/>
                    </a:cubicBezTo>
                    <a:cubicBezTo>
                      <a:pt x="31475" y="8049"/>
                      <a:pt x="24809" y="7306"/>
                      <a:pt x="18314" y="5805"/>
                    </a:cubicBezTo>
                    <a:cubicBezTo>
                      <a:pt x="13043" y="4604"/>
                      <a:pt x="7773" y="2836"/>
                      <a:pt x="3203" y="1"/>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12" name="Google Shape;1112;p34"/>
              <p:cNvSpPr/>
              <p:nvPr/>
            </p:nvSpPr>
            <p:spPr>
              <a:xfrm>
                <a:off x="950475" y="3863150"/>
                <a:ext cx="236025" cy="342250"/>
              </a:xfrm>
              <a:custGeom>
                <a:avLst/>
                <a:gdLst/>
                <a:ahLst/>
                <a:cxnLst/>
                <a:rect l="l" t="t" r="r" b="b"/>
                <a:pathLst>
                  <a:path w="9441" h="13690" extrusionOk="0">
                    <a:moveTo>
                      <a:pt x="5102" y="0"/>
                    </a:moveTo>
                    <a:cubicBezTo>
                      <a:pt x="4167" y="0"/>
                      <a:pt x="3180" y="325"/>
                      <a:pt x="2402" y="930"/>
                    </a:cubicBezTo>
                    <a:cubicBezTo>
                      <a:pt x="1168" y="1864"/>
                      <a:pt x="567" y="3298"/>
                      <a:pt x="367" y="4666"/>
                    </a:cubicBezTo>
                    <a:cubicBezTo>
                      <a:pt x="0" y="6901"/>
                      <a:pt x="567" y="9103"/>
                      <a:pt x="1868" y="10737"/>
                    </a:cubicBezTo>
                    <a:cubicBezTo>
                      <a:pt x="3203" y="12372"/>
                      <a:pt x="5271" y="13439"/>
                      <a:pt x="7572" y="13672"/>
                    </a:cubicBezTo>
                    <a:cubicBezTo>
                      <a:pt x="7686" y="13683"/>
                      <a:pt x="7799" y="13690"/>
                      <a:pt x="7911" y="13690"/>
                    </a:cubicBezTo>
                    <a:cubicBezTo>
                      <a:pt x="8160" y="13690"/>
                      <a:pt x="8399" y="13654"/>
                      <a:pt x="8606" y="13539"/>
                    </a:cubicBezTo>
                    <a:cubicBezTo>
                      <a:pt x="9207" y="13239"/>
                      <a:pt x="9340" y="12472"/>
                      <a:pt x="9374" y="11871"/>
                    </a:cubicBezTo>
                    <a:cubicBezTo>
                      <a:pt x="9440" y="9436"/>
                      <a:pt x="9340" y="6968"/>
                      <a:pt x="8940" y="4633"/>
                    </a:cubicBezTo>
                    <a:cubicBezTo>
                      <a:pt x="8707" y="3065"/>
                      <a:pt x="8073" y="997"/>
                      <a:pt x="6538" y="296"/>
                    </a:cubicBezTo>
                    <a:cubicBezTo>
                      <a:pt x="6103" y="96"/>
                      <a:pt x="5610" y="0"/>
                      <a:pt x="5102" y="0"/>
                    </a:cubicBezTo>
                    <a:close/>
                  </a:path>
                </a:pathLst>
              </a:custGeom>
              <a:solidFill>
                <a:srgbClr val="EDB59E"/>
              </a:solidFill>
              <a:ln>
                <a:noFill/>
              </a:ln>
            </p:spPr>
            <p:txBody>
              <a:bodyPr spcFirstLastPara="1" wrap="square" lIns="91425" tIns="91425" rIns="91425" bIns="91425" anchor="ctr" anchorCtr="0">
                <a:noAutofit/>
              </a:bodyPr>
              <a:lstStyle/>
              <a:p>
                <a:endParaRPr/>
              </a:p>
            </p:txBody>
          </p:sp>
          <p:sp>
            <p:nvSpPr>
              <p:cNvPr id="1113" name="Google Shape;1113;p34"/>
              <p:cNvSpPr/>
              <p:nvPr/>
            </p:nvSpPr>
            <p:spPr>
              <a:xfrm>
                <a:off x="1900325" y="3987000"/>
                <a:ext cx="271050" cy="321725"/>
              </a:xfrm>
              <a:custGeom>
                <a:avLst/>
                <a:gdLst/>
                <a:ahLst/>
                <a:cxnLst/>
                <a:rect l="l" t="t" r="r" b="b"/>
                <a:pathLst>
                  <a:path w="10842" h="12869" extrusionOk="0">
                    <a:moveTo>
                      <a:pt x="6331" y="1"/>
                    </a:moveTo>
                    <a:cubicBezTo>
                      <a:pt x="6153" y="1"/>
                      <a:pt x="5976" y="15"/>
                      <a:pt x="5804" y="46"/>
                    </a:cubicBezTo>
                    <a:cubicBezTo>
                      <a:pt x="4136" y="346"/>
                      <a:pt x="3036" y="2214"/>
                      <a:pt x="2402" y="3648"/>
                    </a:cubicBezTo>
                    <a:cubicBezTo>
                      <a:pt x="1434" y="5816"/>
                      <a:pt x="734" y="8185"/>
                      <a:pt x="200" y="10553"/>
                    </a:cubicBezTo>
                    <a:cubicBezTo>
                      <a:pt x="67" y="11154"/>
                      <a:pt x="0" y="11921"/>
                      <a:pt x="500" y="12388"/>
                    </a:cubicBezTo>
                    <a:cubicBezTo>
                      <a:pt x="767" y="12621"/>
                      <a:pt x="1134" y="12688"/>
                      <a:pt x="1468" y="12755"/>
                    </a:cubicBezTo>
                    <a:cubicBezTo>
                      <a:pt x="1948" y="12831"/>
                      <a:pt x="2426" y="12869"/>
                      <a:pt x="2898" y="12869"/>
                    </a:cubicBezTo>
                    <a:cubicBezTo>
                      <a:pt x="4689" y="12869"/>
                      <a:pt x="6386" y="12331"/>
                      <a:pt x="7706" y="11354"/>
                    </a:cubicBezTo>
                    <a:cubicBezTo>
                      <a:pt x="9407" y="10086"/>
                      <a:pt x="10508" y="8085"/>
                      <a:pt x="10708" y="5850"/>
                    </a:cubicBezTo>
                    <a:cubicBezTo>
                      <a:pt x="10841" y="4482"/>
                      <a:pt x="10608" y="2914"/>
                      <a:pt x="9674" y="1713"/>
                    </a:cubicBezTo>
                    <a:cubicBezTo>
                      <a:pt x="8860" y="667"/>
                      <a:pt x="7540" y="1"/>
                      <a:pt x="6331" y="1"/>
                    </a:cubicBezTo>
                    <a:close/>
                  </a:path>
                </a:pathLst>
              </a:custGeom>
              <a:solidFill>
                <a:srgbClr val="EDB59E"/>
              </a:solidFill>
              <a:ln>
                <a:noFill/>
              </a:ln>
            </p:spPr>
            <p:txBody>
              <a:bodyPr spcFirstLastPara="1" wrap="square" lIns="91425" tIns="91425" rIns="91425" bIns="91425" anchor="ctr" anchorCtr="0">
                <a:noAutofit/>
              </a:bodyPr>
              <a:lstStyle/>
              <a:p>
                <a:endParaRPr/>
              </a:p>
            </p:txBody>
          </p:sp>
          <p:sp>
            <p:nvSpPr>
              <p:cNvPr id="1114" name="Google Shape;1114;p34"/>
              <p:cNvSpPr/>
              <p:nvPr/>
            </p:nvSpPr>
            <p:spPr>
              <a:xfrm>
                <a:off x="1965850" y="4094375"/>
                <a:ext cx="173000" cy="147500"/>
              </a:xfrm>
              <a:custGeom>
                <a:avLst/>
                <a:gdLst/>
                <a:ahLst/>
                <a:cxnLst/>
                <a:rect l="l" t="t" r="r" b="b"/>
                <a:pathLst>
                  <a:path w="6920" h="5900" extrusionOk="0">
                    <a:moveTo>
                      <a:pt x="5411" y="1"/>
                    </a:moveTo>
                    <a:cubicBezTo>
                      <a:pt x="4787" y="1"/>
                      <a:pt x="4115" y="352"/>
                      <a:pt x="3517" y="721"/>
                    </a:cubicBezTo>
                    <a:cubicBezTo>
                      <a:pt x="2750" y="1188"/>
                      <a:pt x="2082" y="1822"/>
                      <a:pt x="1549" y="2589"/>
                    </a:cubicBezTo>
                    <a:cubicBezTo>
                      <a:pt x="1282" y="2889"/>
                      <a:pt x="1082" y="3223"/>
                      <a:pt x="882" y="3590"/>
                    </a:cubicBezTo>
                    <a:cubicBezTo>
                      <a:pt x="581" y="4123"/>
                      <a:pt x="315" y="4690"/>
                      <a:pt x="114" y="5291"/>
                    </a:cubicBezTo>
                    <a:cubicBezTo>
                      <a:pt x="0" y="5611"/>
                      <a:pt x="246" y="5899"/>
                      <a:pt x="466" y="5899"/>
                    </a:cubicBezTo>
                    <a:cubicBezTo>
                      <a:pt x="567" y="5899"/>
                      <a:pt x="662" y="5838"/>
                      <a:pt x="715" y="5691"/>
                    </a:cubicBezTo>
                    <a:cubicBezTo>
                      <a:pt x="1015" y="4790"/>
                      <a:pt x="1449" y="3956"/>
                      <a:pt x="1949" y="3256"/>
                    </a:cubicBezTo>
                    <a:cubicBezTo>
                      <a:pt x="2408" y="3138"/>
                      <a:pt x="2917" y="3054"/>
                      <a:pt x="3405" y="3054"/>
                    </a:cubicBezTo>
                    <a:cubicBezTo>
                      <a:pt x="4301" y="3054"/>
                      <a:pt x="5128" y="3338"/>
                      <a:pt x="5452" y="4223"/>
                    </a:cubicBezTo>
                    <a:cubicBezTo>
                      <a:pt x="5452" y="4223"/>
                      <a:pt x="5485" y="4223"/>
                      <a:pt x="5485" y="4190"/>
                    </a:cubicBezTo>
                    <a:cubicBezTo>
                      <a:pt x="5485" y="2642"/>
                      <a:pt x="4416" y="2329"/>
                      <a:pt x="3301" y="2329"/>
                    </a:cubicBezTo>
                    <a:cubicBezTo>
                      <a:pt x="3097" y="2329"/>
                      <a:pt x="2891" y="2339"/>
                      <a:pt x="2690" y="2355"/>
                    </a:cubicBezTo>
                    <a:lnTo>
                      <a:pt x="2690" y="2355"/>
                    </a:lnTo>
                    <a:cubicBezTo>
                      <a:pt x="2716" y="2351"/>
                      <a:pt x="2719" y="2322"/>
                      <a:pt x="2750" y="2322"/>
                    </a:cubicBezTo>
                    <a:cubicBezTo>
                      <a:pt x="3458" y="1638"/>
                      <a:pt x="4648" y="669"/>
                      <a:pt x="5745" y="669"/>
                    </a:cubicBezTo>
                    <a:cubicBezTo>
                      <a:pt x="6147" y="669"/>
                      <a:pt x="6537" y="799"/>
                      <a:pt x="6886" y="1121"/>
                    </a:cubicBezTo>
                    <a:cubicBezTo>
                      <a:pt x="6886" y="1121"/>
                      <a:pt x="6919" y="1121"/>
                      <a:pt x="6886" y="1088"/>
                    </a:cubicBezTo>
                    <a:cubicBezTo>
                      <a:pt x="6492" y="283"/>
                      <a:pt x="5970" y="1"/>
                      <a:pt x="5411" y="1"/>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15" name="Google Shape;1115;p34"/>
              <p:cNvSpPr/>
              <p:nvPr/>
            </p:nvSpPr>
            <p:spPr>
              <a:xfrm>
                <a:off x="983825" y="3974150"/>
                <a:ext cx="135625" cy="177375"/>
              </a:xfrm>
              <a:custGeom>
                <a:avLst/>
                <a:gdLst/>
                <a:ahLst/>
                <a:cxnLst/>
                <a:rect l="l" t="t" r="r" b="b"/>
                <a:pathLst>
                  <a:path w="5425" h="7095" extrusionOk="0">
                    <a:moveTo>
                      <a:pt x="1350" y="0"/>
                    </a:moveTo>
                    <a:cubicBezTo>
                      <a:pt x="928" y="0"/>
                      <a:pt x="485" y="194"/>
                      <a:pt x="34" y="693"/>
                    </a:cubicBezTo>
                    <a:cubicBezTo>
                      <a:pt x="1" y="693"/>
                      <a:pt x="34" y="726"/>
                      <a:pt x="67" y="726"/>
                    </a:cubicBezTo>
                    <a:cubicBezTo>
                      <a:pt x="318" y="595"/>
                      <a:pt x="567" y="538"/>
                      <a:pt x="810" y="538"/>
                    </a:cubicBezTo>
                    <a:cubicBezTo>
                      <a:pt x="2051" y="538"/>
                      <a:pt x="3145" y="2046"/>
                      <a:pt x="3703" y="2995"/>
                    </a:cubicBezTo>
                    <a:lnTo>
                      <a:pt x="3737" y="3095"/>
                    </a:lnTo>
                    <a:cubicBezTo>
                      <a:pt x="3217" y="2884"/>
                      <a:pt x="2661" y="2709"/>
                      <a:pt x="2152" y="2709"/>
                    </a:cubicBezTo>
                    <a:cubicBezTo>
                      <a:pt x="1453" y="2709"/>
                      <a:pt x="843" y="3039"/>
                      <a:pt x="534" y="4062"/>
                    </a:cubicBezTo>
                    <a:cubicBezTo>
                      <a:pt x="534" y="4086"/>
                      <a:pt x="551" y="4109"/>
                      <a:pt x="561" y="4109"/>
                    </a:cubicBezTo>
                    <a:cubicBezTo>
                      <a:pt x="565" y="4109"/>
                      <a:pt x="568" y="4105"/>
                      <a:pt x="568" y="4095"/>
                    </a:cubicBezTo>
                    <a:cubicBezTo>
                      <a:pt x="934" y="3602"/>
                      <a:pt x="1431" y="3419"/>
                      <a:pt x="1971" y="3419"/>
                    </a:cubicBezTo>
                    <a:cubicBezTo>
                      <a:pt x="2710" y="3419"/>
                      <a:pt x="3529" y="3763"/>
                      <a:pt x="4204" y="4129"/>
                    </a:cubicBezTo>
                    <a:cubicBezTo>
                      <a:pt x="4504" y="4963"/>
                      <a:pt x="4671" y="5863"/>
                      <a:pt x="4704" y="6831"/>
                    </a:cubicBezTo>
                    <a:cubicBezTo>
                      <a:pt x="4717" y="7014"/>
                      <a:pt x="4833" y="7094"/>
                      <a:pt x="4967" y="7094"/>
                    </a:cubicBezTo>
                    <a:cubicBezTo>
                      <a:pt x="5174" y="7094"/>
                      <a:pt x="5425" y="6901"/>
                      <a:pt x="5404" y="6597"/>
                    </a:cubicBezTo>
                    <a:cubicBezTo>
                      <a:pt x="5371" y="5963"/>
                      <a:pt x="5271" y="5330"/>
                      <a:pt x="5138" y="4763"/>
                    </a:cubicBezTo>
                    <a:cubicBezTo>
                      <a:pt x="5038" y="4362"/>
                      <a:pt x="4904" y="3962"/>
                      <a:pt x="4771" y="3595"/>
                    </a:cubicBezTo>
                    <a:cubicBezTo>
                      <a:pt x="4437" y="2728"/>
                      <a:pt x="3970" y="1927"/>
                      <a:pt x="3370" y="1260"/>
                    </a:cubicBezTo>
                    <a:cubicBezTo>
                      <a:pt x="2811" y="637"/>
                      <a:pt x="2114" y="0"/>
                      <a:pt x="1350" y="0"/>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16" name="Google Shape;1116;p34"/>
              <p:cNvSpPr/>
              <p:nvPr/>
            </p:nvSpPr>
            <p:spPr>
              <a:xfrm>
                <a:off x="1106425" y="3413425"/>
                <a:ext cx="945700" cy="968450"/>
              </a:xfrm>
              <a:custGeom>
                <a:avLst/>
                <a:gdLst/>
                <a:ahLst/>
                <a:cxnLst/>
                <a:rect l="l" t="t" r="r" b="b"/>
                <a:pathLst>
                  <a:path w="37828" h="38738" extrusionOk="0">
                    <a:moveTo>
                      <a:pt x="14414" y="1"/>
                    </a:moveTo>
                    <a:cubicBezTo>
                      <a:pt x="14169" y="1"/>
                      <a:pt x="13923" y="2"/>
                      <a:pt x="13677" y="5"/>
                    </a:cubicBezTo>
                    <a:cubicBezTo>
                      <a:pt x="8073" y="72"/>
                      <a:pt x="3302" y="4108"/>
                      <a:pt x="2235" y="9612"/>
                    </a:cubicBezTo>
                    <a:cubicBezTo>
                      <a:pt x="1301" y="14583"/>
                      <a:pt x="667" y="19620"/>
                      <a:pt x="334" y="24656"/>
                    </a:cubicBezTo>
                    <a:cubicBezTo>
                      <a:pt x="0" y="30260"/>
                      <a:pt x="3603" y="35331"/>
                      <a:pt x="9007" y="36832"/>
                    </a:cubicBezTo>
                    <a:cubicBezTo>
                      <a:pt x="13740" y="38103"/>
                      <a:pt x="18504" y="38738"/>
                      <a:pt x="23413" y="38738"/>
                    </a:cubicBezTo>
                    <a:cubicBezTo>
                      <a:pt x="23659" y="38738"/>
                      <a:pt x="23904" y="38736"/>
                      <a:pt x="24151" y="38733"/>
                    </a:cubicBezTo>
                    <a:cubicBezTo>
                      <a:pt x="29755" y="38666"/>
                      <a:pt x="34525" y="34630"/>
                      <a:pt x="35559" y="29126"/>
                    </a:cubicBezTo>
                    <a:cubicBezTo>
                      <a:pt x="36526" y="24156"/>
                      <a:pt x="37160" y="19119"/>
                      <a:pt x="37460" y="14082"/>
                    </a:cubicBezTo>
                    <a:cubicBezTo>
                      <a:pt x="37827" y="8478"/>
                      <a:pt x="34225" y="3408"/>
                      <a:pt x="28821" y="1907"/>
                    </a:cubicBezTo>
                    <a:cubicBezTo>
                      <a:pt x="24087" y="636"/>
                      <a:pt x="19323" y="1"/>
                      <a:pt x="14414" y="1"/>
                    </a:cubicBezTo>
                    <a:close/>
                  </a:path>
                </a:pathLst>
              </a:custGeom>
              <a:solidFill>
                <a:srgbClr val="EDB59E"/>
              </a:solidFill>
              <a:ln>
                <a:noFill/>
              </a:ln>
            </p:spPr>
            <p:txBody>
              <a:bodyPr spcFirstLastPara="1" wrap="square" lIns="91425" tIns="91425" rIns="91425" bIns="91425" anchor="ctr" anchorCtr="0">
                <a:noAutofit/>
              </a:bodyPr>
              <a:lstStyle/>
              <a:p>
                <a:endParaRPr/>
              </a:p>
            </p:txBody>
          </p:sp>
          <p:sp>
            <p:nvSpPr>
              <p:cNvPr id="1117" name="Google Shape;1117;p34"/>
              <p:cNvSpPr/>
              <p:nvPr/>
            </p:nvSpPr>
            <p:spPr>
              <a:xfrm>
                <a:off x="1485850" y="4060650"/>
                <a:ext cx="130950" cy="66775"/>
              </a:xfrm>
              <a:custGeom>
                <a:avLst/>
                <a:gdLst/>
                <a:ahLst/>
                <a:cxnLst/>
                <a:rect l="l" t="t" r="r" b="b"/>
                <a:pathLst>
                  <a:path w="5238" h="2671" extrusionOk="0">
                    <a:moveTo>
                      <a:pt x="2564" y="0"/>
                    </a:moveTo>
                    <a:cubicBezTo>
                      <a:pt x="2351" y="0"/>
                      <a:pt x="2129" y="37"/>
                      <a:pt x="1935" y="102"/>
                    </a:cubicBezTo>
                    <a:cubicBezTo>
                      <a:pt x="1602" y="168"/>
                      <a:pt x="1302" y="335"/>
                      <a:pt x="1068" y="535"/>
                    </a:cubicBezTo>
                    <a:cubicBezTo>
                      <a:pt x="568" y="902"/>
                      <a:pt x="201" y="1436"/>
                      <a:pt x="1" y="2003"/>
                    </a:cubicBezTo>
                    <a:cubicBezTo>
                      <a:pt x="434" y="1603"/>
                      <a:pt x="868" y="1203"/>
                      <a:pt x="1335" y="936"/>
                    </a:cubicBezTo>
                    <a:cubicBezTo>
                      <a:pt x="1707" y="750"/>
                      <a:pt x="2099" y="649"/>
                      <a:pt x="2513" y="649"/>
                    </a:cubicBezTo>
                    <a:cubicBezTo>
                      <a:pt x="2619" y="649"/>
                      <a:pt x="2727" y="655"/>
                      <a:pt x="2836" y="669"/>
                    </a:cubicBezTo>
                    <a:cubicBezTo>
                      <a:pt x="3303" y="736"/>
                      <a:pt x="3803" y="969"/>
                      <a:pt x="4204" y="1336"/>
                    </a:cubicBezTo>
                    <a:cubicBezTo>
                      <a:pt x="4637" y="1670"/>
                      <a:pt x="4971" y="2103"/>
                      <a:pt x="5238" y="2670"/>
                    </a:cubicBezTo>
                    <a:cubicBezTo>
                      <a:pt x="5238" y="2070"/>
                      <a:pt x="4971" y="1436"/>
                      <a:pt x="4571" y="969"/>
                    </a:cubicBezTo>
                    <a:cubicBezTo>
                      <a:pt x="4170" y="502"/>
                      <a:pt x="3570" y="102"/>
                      <a:pt x="2903" y="35"/>
                    </a:cubicBezTo>
                    <a:cubicBezTo>
                      <a:pt x="2796" y="11"/>
                      <a:pt x="2682" y="0"/>
                      <a:pt x="2564" y="0"/>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118" name="Google Shape;1118;p34"/>
              <p:cNvSpPr/>
              <p:nvPr/>
            </p:nvSpPr>
            <p:spPr>
              <a:xfrm>
                <a:off x="1210650" y="3869325"/>
                <a:ext cx="217675" cy="217850"/>
              </a:xfrm>
              <a:custGeom>
                <a:avLst/>
                <a:gdLst/>
                <a:ahLst/>
                <a:cxnLst/>
                <a:rect l="l" t="t" r="r" b="b"/>
                <a:pathLst>
                  <a:path w="8707" h="8714" extrusionOk="0">
                    <a:moveTo>
                      <a:pt x="3971" y="1"/>
                    </a:moveTo>
                    <a:cubicBezTo>
                      <a:pt x="3691" y="1"/>
                      <a:pt x="3412" y="28"/>
                      <a:pt x="3136" y="83"/>
                    </a:cubicBezTo>
                    <a:cubicBezTo>
                      <a:pt x="1935" y="283"/>
                      <a:pt x="935" y="1684"/>
                      <a:pt x="468" y="2751"/>
                    </a:cubicBezTo>
                    <a:cubicBezTo>
                      <a:pt x="67" y="3752"/>
                      <a:pt x="1" y="4953"/>
                      <a:pt x="401" y="5953"/>
                    </a:cubicBezTo>
                    <a:cubicBezTo>
                      <a:pt x="835" y="7021"/>
                      <a:pt x="1735" y="7855"/>
                      <a:pt x="2769" y="8288"/>
                    </a:cubicBezTo>
                    <a:cubicBezTo>
                      <a:pt x="3391" y="8565"/>
                      <a:pt x="4045" y="8714"/>
                      <a:pt x="4697" y="8714"/>
                    </a:cubicBezTo>
                    <a:cubicBezTo>
                      <a:pt x="4990" y="8714"/>
                      <a:pt x="5282" y="8684"/>
                      <a:pt x="5571" y="8622"/>
                    </a:cubicBezTo>
                    <a:cubicBezTo>
                      <a:pt x="6505" y="8422"/>
                      <a:pt x="7373" y="7855"/>
                      <a:pt x="7906" y="7088"/>
                    </a:cubicBezTo>
                    <a:cubicBezTo>
                      <a:pt x="8307" y="6521"/>
                      <a:pt x="8507" y="5853"/>
                      <a:pt x="8574" y="5186"/>
                    </a:cubicBezTo>
                    <a:cubicBezTo>
                      <a:pt x="8707" y="3652"/>
                      <a:pt x="8073" y="2084"/>
                      <a:pt x="6906" y="1083"/>
                    </a:cubicBezTo>
                    <a:cubicBezTo>
                      <a:pt x="6112" y="395"/>
                      <a:pt x="5044" y="1"/>
                      <a:pt x="3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9" name="Google Shape;1119;p34"/>
              <p:cNvSpPr/>
              <p:nvPr/>
            </p:nvSpPr>
            <p:spPr>
              <a:xfrm>
                <a:off x="1262350" y="3918175"/>
                <a:ext cx="157650" cy="148100"/>
              </a:xfrm>
              <a:custGeom>
                <a:avLst/>
                <a:gdLst/>
                <a:ahLst/>
                <a:cxnLst/>
                <a:rect l="l" t="t" r="r" b="b"/>
                <a:pathLst>
                  <a:path w="6306" h="5924" extrusionOk="0">
                    <a:moveTo>
                      <a:pt x="3120" y="0"/>
                    </a:moveTo>
                    <a:cubicBezTo>
                      <a:pt x="1660" y="0"/>
                      <a:pt x="417" y="1104"/>
                      <a:pt x="234" y="2598"/>
                    </a:cubicBezTo>
                    <a:cubicBezTo>
                      <a:pt x="1" y="4200"/>
                      <a:pt x="1168" y="5701"/>
                      <a:pt x="2770" y="5901"/>
                    </a:cubicBezTo>
                    <a:cubicBezTo>
                      <a:pt x="2895" y="5916"/>
                      <a:pt x="3020" y="5924"/>
                      <a:pt x="3143" y="5924"/>
                    </a:cubicBezTo>
                    <a:cubicBezTo>
                      <a:pt x="4627" y="5924"/>
                      <a:pt x="5920" y="4841"/>
                      <a:pt x="6105" y="3332"/>
                    </a:cubicBezTo>
                    <a:cubicBezTo>
                      <a:pt x="6305" y="1698"/>
                      <a:pt x="5138" y="230"/>
                      <a:pt x="3537" y="30"/>
                    </a:cubicBezTo>
                    <a:cubicBezTo>
                      <a:pt x="3397" y="10"/>
                      <a:pt x="3258" y="0"/>
                      <a:pt x="31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0" name="Google Shape;1120;p34"/>
              <p:cNvSpPr/>
              <p:nvPr/>
            </p:nvSpPr>
            <p:spPr>
              <a:xfrm>
                <a:off x="1304900" y="3957275"/>
                <a:ext cx="73400" cy="69250"/>
              </a:xfrm>
              <a:custGeom>
                <a:avLst/>
                <a:gdLst/>
                <a:ahLst/>
                <a:cxnLst/>
                <a:rect l="l" t="t" r="r" b="b"/>
                <a:pathLst>
                  <a:path w="2936" h="2770" extrusionOk="0">
                    <a:moveTo>
                      <a:pt x="1301" y="0"/>
                    </a:moveTo>
                    <a:cubicBezTo>
                      <a:pt x="667" y="67"/>
                      <a:pt x="167" y="567"/>
                      <a:pt x="67" y="1201"/>
                    </a:cubicBezTo>
                    <a:cubicBezTo>
                      <a:pt x="0" y="1968"/>
                      <a:pt x="534" y="2669"/>
                      <a:pt x="1268" y="2769"/>
                    </a:cubicBezTo>
                    <a:lnTo>
                      <a:pt x="1601" y="2769"/>
                    </a:lnTo>
                    <a:cubicBezTo>
                      <a:pt x="2235" y="2702"/>
                      <a:pt x="2735" y="2202"/>
                      <a:pt x="2835" y="1568"/>
                    </a:cubicBezTo>
                    <a:cubicBezTo>
                      <a:pt x="2936" y="801"/>
                      <a:pt x="2368" y="100"/>
                      <a:pt x="1635" y="34"/>
                    </a:cubicBezTo>
                    <a:cubicBezTo>
                      <a:pt x="1501" y="0"/>
                      <a:pt x="1401" y="0"/>
                      <a:pt x="1301"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21" name="Google Shape;1121;p34"/>
              <p:cNvSpPr/>
              <p:nvPr/>
            </p:nvSpPr>
            <p:spPr>
              <a:xfrm>
                <a:off x="1219000" y="3860900"/>
                <a:ext cx="172650" cy="86400"/>
              </a:xfrm>
              <a:custGeom>
                <a:avLst/>
                <a:gdLst/>
                <a:ahLst/>
                <a:cxnLst/>
                <a:rect l="l" t="t" r="r" b="b"/>
                <a:pathLst>
                  <a:path w="6906" h="3456" extrusionOk="0">
                    <a:moveTo>
                      <a:pt x="3685" y="1"/>
                    </a:moveTo>
                    <a:cubicBezTo>
                      <a:pt x="1926" y="1"/>
                      <a:pt x="263" y="1249"/>
                      <a:pt x="0" y="3455"/>
                    </a:cubicBezTo>
                    <a:lnTo>
                      <a:pt x="34" y="3455"/>
                    </a:lnTo>
                    <a:cubicBezTo>
                      <a:pt x="698" y="1740"/>
                      <a:pt x="2423" y="728"/>
                      <a:pt x="4138" y="728"/>
                    </a:cubicBezTo>
                    <a:cubicBezTo>
                      <a:pt x="5092" y="728"/>
                      <a:pt x="6042" y="1041"/>
                      <a:pt x="6805" y="1721"/>
                    </a:cubicBezTo>
                    <a:cubicBezTo>
                      <a:pt x="6839" y="1721"/>
                      <a:pt x="6905" y="1687"/>
                      <a:pt x="6872" y="1654"/>
                    </a:cubicBezTo>
                    <a:cubicBezTo>
                      <a:pt x="6006" y="526"/>
                      <a:pt x="4825" y="1"/>
                      <a:pt x="3685"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22" name="Google Shape;1122;p34"/>
              <p:cNvSpPr/>
              <p:nvPr/>
            </p:nvSpPr>
            <p:spPr>
              <a:xfrm>
                <a:off x="1701000" y="3933800"/>
                <a:ext cx="216850" cy="213350"/>
              </a:xfrm>
              <a:custGeom>
                <a:avLst/>
                <a:gdLst/>
                <a:ahLst/>
                <a:cxnLst/>
                <a:rect l="l" t="t" r="r" b="b"/>
                <a:pathLst>
                  <a:path w="8674" h="8534" extrusionOk="0">
                    <a:moveTo>
                      <a:pt x="4741" y="0"/>
                    </a:moveTo>
                    <a:cubicBezTo>
                      <a:pt x="4037" y="0"/>
                      <a:pt x="3329" y="159"/>
                      <a:pt x="2703" y="472"/>
                    </a:cubicBezTo>
                    <a:cubicBezTo>
                      <a:pt x="1335" y="1140"/>
                      <a:pt x="334" y="2507"/>
                      <a:pt x="101" y="4008"/>
                    </a:cubicBezTo>
                    <a:cubicBezTo>
                      <a:pt x="1" y="4675"/>
                      <a:pt x="34" y="5376"/>
                      <a:pt x="234" y="6010"/>
                    </a:cubicBezTo>
                    <a:cubicBezTo>
                      <a:pt x="568" y="6910"/>
                      <a:pt x="1268" y="7644"/>
                      <a:pt x="2136" y="8078"/>
                    </a:cubicBezTo>
                    <a:cubicBezTo>
                      <a:pt x="2744" y="8394"/>
                      <a:pt x="3442" y="8533"/>
                      <a:pt x="4137" y="8533"/>
                    </a:cubicBezTo>
                    <a:cubicBezTo>
                      <a:pt x="4395" y="8533"/>
                      <a:pt x="4652" y="8514"/>
                      <a:pt x="4904" y="8478"/>
                    </a:cubicBezTo>
                    <a:cubicBezTo>
                      <a:pt x="6038" y="8311"/>
                      <a:pt x="7106" y="7711"/>
                      <a:pt x="7806" y="6810"/>
                    </a:cubicBezTo>
                    <a:cubicBezTo>
                      <a:pt x="8440" y="5910"/>
                      <a:pt x="8674" y="4775"/>
                      <a:pt x="8540" y="3675"/>
                    </a:cubicBezTo>
                    <a:cubicBezTo>
                      <a:pt x="8373" y="2541"/>
                      <a:pt x="7706" y="939"/>
                      <a:pt x="6605" y="406"/>
                    </a:cubicBezTo>
                    <a:cubicBezTo>
                      <a:pt x="6031" y="134"/>
                      <a:pt x="5387" y="0"/>
                      <a:pt x="474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23" name="Google Shape;1123;p34"/>
              <p:cNvSpPr/>
              <p:nvPr/>
            </p:nvSpPr>
            <p:spPr>
              <a:xfrm>
                <a:off x="1706850" y="3974225"/>
                <a:ext cx="157625" cy="148100"/>
              </a:xfrm>
              <a:custGeom>
                <a:avLst/>
                <a:gdLst/>
                <a:ahLst/>
                <a:cxnLst/>
                <a:rect l="l" t="t" r="r" b="b"/>
                <a:pathLst>
                  <a:path w="6305" h="5924" extrusionOk="0">
                    <a:moveTo>
                      <a:pt x="3171" y="1"/>
                    </a:moveTo>
                    <a:cubicBezTo>
                      <a:pt x="1688" y="1"/>
                      <a:pt x="419" y="1110"/>
                      <a:pt x="234" y="2591"/>
                    </a:cubicBezTo>
                    <a:cubicBezTo>
                      <a:pt x="0" y="4226"/>
                      <a:pt x="1168" y="5694"/>
                      <a:pt x="2802" y="5894"/>
                    </a:cubicBezTo>
                    <a:cubicBezTo>
                      <a:pt x="2940" y="5914"/>
                      <a:pt x="3077" y="5924"/>
                      <a:pt x="3212" y="5924"/>
                    </a:cubicBezTo>
                    <a:cubicBezTo>
                      <a:pt x="4652" y="5924"/>
                      <a:pt x="5922" y="4822"/>
                      <a:pt x="6105" y="3359"/>
                    </a:cubicBezTo>
                    <a:cubicBezTo>
                      <a:pt x="6305" y="1724"/>
                      <a:pt x="5171" y="223"/>
                      <a:pt x="3536" y="23"/>
                    </a:cubicBezTo>
                    <a:cubicBezTo>
                      <a:pt x="3413" y="8"/>
                      <a:pt x="3292" y="1"/>
                      <a:pt x="31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4" name="Google Shape;1124;p34"/>
              <p:cNvSpPr/>
              <p:nvPr/>
            </p:nvSpPr>
            <p:spPr>
              <a:xfrm>
                <a:off x="1750200" y="4013975"/>
                <a:ext cx="72575" cy="69250"/>
              </a:xfrm>
              <a:custGeom>
                <a:avLst/>
                <a:gdLst/>
                <a:ahLst/>
                <a:cxnLst/>
                <a:rect l="l" t="t" r="r" b="b"/>
                <a:pathLst>
                  <a:path w="2903" h="2770" extrusionOk="0">
                    <a:moveTo>
                      <a:pt x="1268" y="1"/>
                    </a:moveTo>
                    <a:cubicBezTo>
                      <a:pt x="635" y="67"/>
                      <a:pt x="134" y="568"/>
                      <a:pt x="68" y="1202"/>
                    </a:cubicBezTo>
                    <a:cubicBezTo>
                      <a:pt x="1" y="1568"/>
                      <a:pt x="101" y="1935"/>
                      <a:pt x="334" y="2236"/>
                    </a:cubicBezTo>
                    <a:cubicBezTo>
                      <a:pt x="568" y="2502"/>
                      <a:pt x="868" y="2703"/>
                      <a:pt x="1235" y="2736"/>
                    </a:cubicBezTo>
                    <a:cubicBezTo>
                      <a:pt x="1368" y="2769"/>
                      <a:pt x="1469" y="2769"/>
                      <a:pt x="1569" y="2769"/>
                    </a:cubicBezTo>
                    <a:cubicBezTo>
                      <a:pt x="2202" y="2703"/>
                      <a:pt x="2703" y="2202"/>
                      <a:pt x="2803" y="1535"/>
                    </a:cubicBezTo>
                    <a:cubicBezTo>
                      <a:pt x="2903" y="801"/>
                      <a:pt x="2369" y="101"/>
                      <a:pt x="160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25" name="Google Shape;1125;p34"/>
              <p:cNvSpPr/>
              <p:nvPr/>
            </p:nvSpPr>
            <p:spPr>
              <a:xfrm>
                <a:off x="1759550" y="3926150"/>
                <a:ext cx="164750" cy="109525"/>
              </a:xfrm>
              <a:custGeom>
                <a:avLst/>
                <a:gdLst/>
                <a:ahLst/>
                <a:cxnLst/>
                <a:rect l="l" t="t" r="r" b="b"/>
                <a:pathLst>
                  <a:path w="6590" h="4381" extrusionOk="0">
                    <a:moveTo>
                      <a:pt x="2594" y="1"/>
                    </a:moveTo>
                    <a:cubicBezTo>
                      <a:pt x="1742" y="1"/>
                      <a:pt x="845" y="284"/>
                      <a:pt x="27" y="912"/>
                    </a:cubicBezTo>
                    <a:cubicBezTo>
                      <a:pt x="0" y="939"/>
                      <a:pt x="17" y="988"/>
                      <a:pt x="42" y="988"/>
                    </a:cubicBezTo>
                    <a:cubicBezTo>
                      <a:pt x="48" y="988"/>
                      <a:pt x="54" y="985"/>
                      <a:pt x="60" y="979"/>
                    </a:cubicBezTo>
                    <a:cubicBezTo>
                      <a:pt x="637" y="687"/>
                      <a:pt x="1246" y="553"/>
                      <a:pt x="1849" y="553"/>
                    </a:cubicBezTo>
                    <a:cubicBezTo>
                      <a:pt x="3935" y="553"/>
                      <a:pt x="5939" y="2156"/>
                      <a:pt x="6198" y="4381"/>
                    </a:cubicBezTo>
                    <a:lnTo>
                      <a:pt x="6232" y="4381"/>
                    </a:lnTo>
                    <a:cubicBezTo>
                      <a:pt x="6589" y="1782"/>
                      <a:pt x="4731" y="1"/>
                      <a:pt x="259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26" name="Google Shape;1126;p34"/>
              <p:cNvSpPr/>
              <p:nvPr/>
            </p:nvSpPr>
            <p:spPr>
              <a:xfrm>
                <a:off x="1186650" y="3793450"/>
                <a:ext cx="227500" cy="68075"/>
              </a:xfrm>
              <a:custGeom>
                <a:avLst/>
                <a:gdLst/>
                <a:ahLst/>
                <a:cxnLst/>
                <a:rect l="l" t="t" r="r" b="b"/>
                <a:pathLst>
                  <a:path w="9100" h="2723" extrusionOk="0">
                    <a:moveTo>
                      <a:pt x="5523" y="1"/>
                    </a:moveTo>
                    <a:cubicBezTo>
                      <a:pt x="3366" y="1"/>
                      <a:pt x="1328" y="949"/>
                      <a:pt x="60" y="2551"/>
                    </a:cubicBezTo>
                    <a:cubicBezTo>
                      <a:pt x="1" y="2610"/>
                      <a:pt x="100" y="2723"/>
                      <a:pt x="170" y="2723"/>
                    </a:cubicBezTo>
                    <a:cubicBezTo>
                      <a:pt x="178" y="2723"/>
                      <a:pt x="186" y="2721"/>
                      <a:pt x="194" y="2717"/>
                    </a:cubicBezTo>
                    <a:cubicBezTo>
                      <a:pt x="1773" y="1720"/>
                      <a:pt x="3404" y="1318"/>
                      <a:pt x="5160" y="1318"/>
                    </a:cubicBezTo>
                    <a:cubicBezTo>
                      <a:pt x="6222" y="1318"/>
                      <a:pt x="7330" y="1465"/>
                      <a:pt x="8499" y="1717"/>
                    </a:cubicBezTo>
                    <a:cubicBezTo>
                      <a:pt x="8551" y="1727"/>
                      <a:pt x="8609" y="1734"/>
                      <a:pt x="8666" y="1734"/>
                    </a:cubicBezTo>
                    <a:cubicBezTo>
                      <a:pt x="8795" y="1734"/>
                      <a:pt x="8920" y="1698"/>
                      <a:pt x="8966" y="1583"/>
                    </a:cubicBezTo>
                    <a:cubicBezTo>
                      <a:pt x="9067" y="1450"/>
                      <a:pt x="9100" y="1416"/>
                      <a:pt x="9067" y="1216"/>
                    </a:cubicBezTo>
                    <a:cubicBezTo>
                      <a:pt x="9067" y="1049"/>
                      <a:pt x="8933" y="849"/>
                      <a:pt x="8766" y="749"/>
                    </a:cubicBezTo>
                    <a:cubicBezTo>
                      <a:pt x="7710" y="238"/>
                      <a:pt x="6602" y="1"/>
                      <a:pt x="552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27" name="Google Shape;1127;p34"/>
              <p:cNvSpPr/>
              <p:nvPr/>
            </p:nvSpPr>
            <p:spPr>
              <a:xfrm>
                <a:off x="1749375" y="3849100"/>
                <a:ext cx="204100" cy="118050"/>
              </a:xfrm>
              <a:custGeom>
                <a:avLst/>
                <a:gdLst/>
                <a:ahLst/>
                <a:cxnLst/>
                <a:rect l="l" t="t" r="r" b="b"/>
                <a:pathLst>
                  <a:path w="8164" h="4722" extrusionOk="0">
                    <a:moveTo>
                      <a:pt x="1444" y="1"/>
                    </a:moveTo>
                    <a:cubicBezTo>
                      <a:pt x="1144" y="1"/>
                      <a:pt x="840" y="19"/>
                      <a:pt x="534" y="58"/>
                    </a:cubicBezTo>
                    <a:cubicBezTo>
                      <a:pt x="367" y="58"/>
                      <a:pt x="167" y="224"/>
                      <a:pt x="101" y="391"/>
                    </a:cubicBezTo>
                    <a:cubicBezTo>
                      <a:pt x="0" y="558"/>
                      <a:pt x="0" y="591"/>
                      <a:pt x="34" y="792"/>
                    </a:cubicBezTo>
                    <a:cubicBezTo>
                      <a:pt x="67" y="958"/>
                      <a:pt x="267" y="1025"/>
                      <a:pt x="434" y="1058"/>
                    </a:cubicBezTo>
                    <a:cubicBezTo>
                      <a:pt x="3603" y="1425"/>
                      <a:pt x="6138" y="2359"/>
                      <a:pt x="7973" y="4694"/>
                    </a:cubicBezTo>
                    <a:cubicBezTo>
                      <a:pt x="7991" y="4713"/>
                      <a:pt x="8015" y="4721"/>
                      <a:pt x="8039" y="4721"/>
                    </a:cubicBezTo>
                    <a:cubicBezTo>
                      <a:pt x="8101" y="4721"/>
                      <a:pt x="8164" y="4666"/>
                      <a:pt x="8140" y="4594"/>
                    </a:cubicBezTo>
                    <a:cubicBezTo>
                      <a:pt x="7258" y="1979"/>
                      <a:pt x="4545" y="1"/>
                      <a:pt x="1444"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28" name="Google Shape;1128;p34"/>
              <p:cNvSpPr/>
              <p:nvPr/>
            </p:nvSpPr>
            <p:spPr>
              <a:xfrm>
                <a:off x="1321575" y="4171875"/>
                <a:ext cx="431150" cy="158575"/>
              </a:xfrm>
              <a:custGeom>
                <a:avLst/>
                <a:gdLst/>
                <a:ahLst/>
                <a:cxnLst/>
                <a:rect l="l" t="t" r="r" b="b"/>
                <a:pathLst>
                  <a:path w="17246" h="6343" extrusionOk="0">
                    <a:moveTo>
                      <a:pt x="1824" y="1"/>
                    </a:moveTo>
                    <a:cubicBezTo>
                      <a:pt x="1216" y="1"/>
                      <a:pt x="608" y="9"/>
                      <a:pt x="0" y="23"/>
                    </a:cubicBezTo>
                    <a:cubicBezTo>
                      <a:pt x="1201" y="3191"/>
                      <a:pt x="4237" y="5693"/>
                      <a:pt x="7706" y="6227"/>
                    </a:cubicBezTo>
                    <a:cubicBezTo>
                      <a:pt x="8198" y="6304"/>
                      <a:pt x="8694" y="6342"/>
                      <a:pt x="9190" y="6342"/>
                    </a:cubicBezTo>
                    <a:cubicBezTo>
                      <a:pt x="12324" y="6342"/>
                      <a:pt x="15431" y="4839"/>
                      <a:pt x="17246" y="2391"/>
                    </a:cubicBezTo>
                    <a:cubicBezTo>
                      <a:pt x="15678" y="1891"/>
                      <a:pt x="14077" y="1490"/>
                      <a:pt x="12442" y="1123"/>
                    </a:cubicBezTo>
                    <a:cubicBezTo>
                      <a:pt x="12209" y="1090"/>
                      <a:pt x="12009" y="1023"/>
                      <a:pt x="11775" y="990"/>
                    </a:cubicBezTo>
                    <a:cubicBezTo>
                      <a:pt x="9374" y="523"/>
                      <a:pt x="6905" y="223"/>
                      <a:pt x="4403" y="56"/>
                    </a:cubicBezTo>
                    <a:cubicBezTo>
                      <a:pt x="3544" y="17"/>
                      <a:pt x="2684" y="1"/>
                      <a:pt x="182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29" name="Google Shape;1129;p34"/>
              <p:cNvSpPr/>
              <p:nvPr/>
            </p:nvSpPr>
            <p:spPr>
              <a:xfrm>
                <a:off x="1396625" y="4268550"/>
                <a:ext cx="241025" cy="61925"/>
              </a:xfrm>
              <a:custGeom>
                <a:avLst/>
                <a:gdLst/>
                <a:ahLst/>
                <a:cxnLst/>
                <a:rect l="l" t="t" r="r" b="b"/>
                <a:pathLst>
                  <a:path w="9641" h="2477" extrusionOk="0">
                    <a:moveTo>
                      <a:pt x="2697" y="0"/>
                    </a:moveTo>
                    <a:cubicBezTo>
                      <a:pt x="1792" y="0"/>
                      <a:pt x="888" y="86"/>
                      <a:pt x="0" y="258"/>
                    </a:cubicBezTo>
                    <a:cubicBezTo>
                      <a:pt x="1368" y="1326"/>
                      <a:pt x="2969" y="2093"/>
                      <a:pt x="4704" y="2360"/>
                    </a:cubicBezTo>
                    <a:cubicBezTo>
                      <a:pt x="5196" y="2439"/>
                      <a:pt x="5691" y="2477"/>
                      <a:pt x="6184" y="2477"/>
                    </a:cubicBezTo>
                    <a:cubicBezTo>
                      <a:pt x="7364" y="2477"/>
                      <a:pt x="8535" y="2259"/>
                      <a:pt x="9641" y="1860"/>
                    </a:cubicBezTo>
                    <a:cubicBezTo>
                      <a:pt x="7551" y="620"/>
                      <a:pt x="5124" y="0"/>
                      <a:pt x="269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30" name="Google Shape;1130;p34"/>
              <p:cNvSpPr/>
              <p:nvPr/>
            </p:nvSpPr>
            <p:spPr>
              <a:xfrm>
                <a:off x="1431650" y="4174100"/>
                <a:ext cx="201000" cy="78525"/>
              </a:xfrm>
              <a:custGeom>
                <a:avLst/>
                <a:gdLst/>
                <a:ahLst/>
                <a:cxnLst/>
                <a:rect l="l" t="t" r="r" b="b"/>
                <a:pathLst>
                  <a:path w="8040" h="3141" extrusionOk="0">
                    <a:moveTo>
                      <a:pt x="0" y="0"/>
                    </a:moveTo>
                    <a:lnTo>
                      <a:pt x="0" y="0"/>
                    </a:lnTo>
                    <a:cubicBezTo>
                      <a:pt x="34" y="567"/>
                      <a:pt x="100" y="1168"/>
                      <a:pt x="167" y="1735"/>
                    </a:cubicBezTo>
                    <a:cubicBezTo>
                      <a:pt x="201" y="2002"/>
                      <a:pt x="401" y="2235"/>
                      <a:pt x="634" y="2302"/>
                    </a:cubicBezTo>
                    <a:cubicBezTo>
                      <a:pt x="2502" y="2836"/>
                      <a:pt x="4437" y="3102"/>
                      <a:pt x="6372" y="3136"/>
                    </a:cubicBezTo>
                    <a:cubicBezTo>
                      <a:pt x="6396" y="3139"/>
                      <a:pt x="6420" y="3141"/>
                      <a:pt x="6444" y="3141"/>
                    </a:cubicBezTo>
                    <a:cubicBezTo>
                      <a:pt x="6646" y="3141"/>
                      <a:pt x="6819" y="3018"/>
                      <a:pt x="6939" y="2869"/>
                    </a:cubicBezTo>
                    <a:cubicBezTo>
                      <a:pt x="7339" y="2269"/>
                      <a:pt x="7706" y="1668"/>
                      <a:pt x="8039" y="1034"/>
                    </a:cubicBezTo>
                    <a:cubicBezTo>
                      <a:pt x="7806" y="1001"/>
                      <a:pt x="7606" y="968"/>
                      <a:pt x="7372" y="901"/>
                    </a:cubicBezTo>
                    <a:cubicBezTo>
                      <a:pt x="4971" y="434"/>
                      <a:pt x="2502" y="134"/>
                      <a:pt x="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31" name="Google Shape;1131;p34"/>
              <p:cNvSpPr/>
              <p:nvPr/>
            </p:nvSpPr>
            <p:spPr>
              <a:xfrm>
                <a:off x="1108925" y="3387775"/>
                <a:ext cx="966550" cy="535325"/>
              </a:xfrm>
              <a:custGeom>
                <a:avLst/>
                <a:gdLst/>
                <a:ahLst/>
                <a:cxnLst/>
                <a:rect l="l" t="t" r="r" b="b"/>
                <a:pathLst>
                  <a:path w="38662" h="21413" extrusionOk="0">
                    <a:moveTo>
                      <a:pt x="16512" y="0"/>
                    </a:moveTo>
                    <a:cubicBezTo>
                      <a:pt x="14605" y="0"/>
                      <a:pt x="12705" y="181"/>
                      <a:pt x="10875" y="831"/>
                    </a:cubicBezTo>
                    <a:cubicBezTo>
                      <a:pt x="9607" y="1265"/>
                      <a:pt x="8339" y="1865"/>
                      <a:pt x="7172" y="2666"/>
                    </a:cubicBezTo>
                    <a:cubicBezTo>
                      <a:pt x="4303" y="4601"/>
                      <a:pt x="1868" y="6969"/>
                      <a:pt x="701" y="11639"/>
                    </a:cubicBezTo>
                    <a:cubicBezTo>
                      <a:pt x="534" y="12206"/>
                      <a:pt x="434" y="12840"/>
                      <a:pt x="334" y="13474"/>
                    </a:cubicBezTo>
                    <a:cubicBezTo>
                      <a:pt x="167" y="14474"/>
                      <a:pt x="67" y="15575"/>
                      <a:pt x="0" y="16776"/>
                    </a:cubicBezTo>
                    <a:cubicBezTo>
                      <a:pt x="701" y="16943"/>
                      <a:pt x="1401" y="17110"/>
                      <a:pt x="2068" y="17243"/>
                    </a:cubicBezTo>
                    <a:cubicBezTo>
                      <a:pt x="2402" y="16342"/>
                      <a:pt x="2836" y="15442"/>
                      <a:pt x="3136" y="14608"/>
                    </a:cubicBezTo>
                    <a:cubicBezTo>
                      <a:pt x="3169" y="14541"/>
                      <a:pt x="3169" y="14441"/>
                      <a:pt x="3202" y="14341"/>
                    </a:cubicBezTo>
                    <a:cubicBezTo>
                      <a:pt x="3215" y="14316"/>
                      <a:pt x="3243" y="14305"/>
                      <a:pt x="3271" y="14305"/>
                    </a:cubicBezTo>
                    <a:cubicBezTo>
                      <a:pt x="3318" y="14305"/>
                      <a:pt x="3369" y="14333"/>
                      <a:pt x="3369" y="14374"/>
                    </a:cubicBezTo>
                    <a:cubicBezTo>
                      <a:pt x="3369" y="14474"/>
                      <a:pt x="3369" y="14608"/>
                      <a:pt x="3369" y="14708"/>
                    </a:cubicBezTo>
                    <a:cubicBezTo>
                      <a:pt x="3403" y="15642"/>
                      <a:pt x="3269" y="16509"/>
                      <a:pt x="3069" y="17443"/>
                    </a:cubicBezTo>
                    <a:cubicBezTo>
                      <a:pt x="3069" y="17477"/>
                      <a:pt x="3069" y="17477"/>
                      <a:pt x="3069" y="17477"/>
                    </a:cubicBezTo>
                    <a:cubicBezTo>
                      <a:pt x="4270" y="17777"/>
                      <a:pt x="5471" y="18044"/>
                      <a:pt x="6605" y="18277"/>
                    </a:cubicBezTo>
                    <a:cubicBezTo>
                      <a:pt x="6772" y="17543"/>
                      <a:pt x="6972" y="16809"/>
                      <a:pt x="7272" y="16076"/>
                    </a:cubicBezTo>
                    <a:cubicBezTo>
                      <a:pt x="7572" y="15242"/>
                      <a:pt x="7973" y="14474"/>
                      <a:pt x="8440" y="13774"/>
                    </a:cubicBezTo>
                    <a:cubicBezTo>
                      <a:pt x="8706" y="13340"/>
                      <a:pt x="9007" y="12973"/>
                      <a:pt x="9307" y="12640"/>
                    </a:cubicBezTo>
                    <a:cubicBezTo>
                      <a:pt x="9330" y="12616"/>
                      <a:pt x="9358" y="12605"/>
                      <a:pt x="9383" y="12605"/>
                    </a:cubicBezTo>
                    <a:cubicBezTo>
                      <a:pt x="9428" y="12605"/>
                      <a:pt x="9462" y="12642"/>
                      <a:pt x="9440" y="12706"/>
                    </a:cubicBezTo>
                    <a:cubicBezTo>
                      <a:pt x="9273" y="13107"/>
                      <a:pt x="9140" y="13507"/>
                      <a:pt x="9007" y="13907"/>
                    </a:cubicBezTo>
                    <a:cubicBezTo>
                      <a:pt x="8740" y="14741"/>
                      <a:pt x="8540" y="15575"/>
                      <a:pt x="8406" y="16443"/>
                    </a:cubicBezTo>
                    <a:cubicBezTo>
                      <a:pt x="8339" y="16943"/>
                      <a:pt x="8273" y="17410"/>
                      <a:pt x="8206" y="17877"/>
                    </a:cubicBezTo>
                    <a:cubicBezTo>
                      <a:pt x="8173" y="18110"/>
                      <a:pt x="8173" y="18344"/>
                      <a:pt x="8139" y="18611"/>
                    </a:cubicBezTo>
                    <a:cubicBezTo>
                      <a:pt x="9841" y="18978"/>
                      <a:pt x="11508" y="19311"/>
                      <a:pt x="13110" y="19611"/>
                    </a:cubicBezTo>
                    <a:cubicBezTo>
                      <a:pt x="13210" y="19011"/>
                      <a:pt x="13310" y="18411"/>
                      <a:pt x="13443" y="17844"/>
                    </a:cubicBezTo>
                    <a:cubicBezTo>
                      <a:pt x="13643" y="17076"/>
                      <a:pt x="13843" y="16342"/>
                      <a:pt x="14077" y="15709"/>
                    </a:cubicBezTo>
                    <a:cubicBezTo>
                      <a:pt x="14091" y="15680"/>
                      <a:pt x="14117" y="15670"/>
                      <a:pt x="14142" y="15670"/>
                    </a:cubicBezTo>
                    <a:cubicBezTo>
                      <a:pt x="14177" y="15670"/>
                      <a:pt x="14210" y="15689"/>
                      <a:pt x="14210" y="15709"/>
                    </a:cubicBezTo>
                    <a:cubicBezTo>
                      <a:pt x="14244" y="16509"/>
                      <a:pt x="14277" y="17276"/>
                      <a:pt x="14277" y="18044"/>
                    </a:cubicBezTo>
                    <a:cubicBezTo>
                      <a:pt x="14277" y="18511"/>
                      <a:pt x="14277" y="18978"/>
                      <a:pt x="14277" y="19445"/>
                    </a:cubicBezTo>
                    <a:cubicBezTo>
                      <a:pt x="14277" y="19545"/>
                      <a:pt x="14277" y="19678"/>
                      <a:pt x="14277" y="19812"/>
                    </a:cubicBezTo>
                    <a:cubicBezTo>
                      <a:pt x="16178" y="20145"/>
                      <a:pt x="17980" y="20445"/>
                      <a:pt x="19748" y="20679"/>
                    </a:cubicBezTo>
                    <a:cubicBezTo>
                      <a:pt x="19848" y="20145"/>
                      <a:pt x="19948" y="19611"/>
                      <a:pt x="20014" y="19044"/>
                    </a:cubicBezTo>
                    <a:cubicBezTo>
                      <a:pt x="20181" y="17877"/>
                      <a:pt x="20281" y="16676"/>
                      <a:pt x="20415" y="15508"/>
                    </a:cubicBezTo>
                    <a:cubicBezTo>
                      <a:pt x="20481" y="14941"/>
                      <a:pt x="20515" y="14408"/>
                      <a:pt x="20582" y="13841"/>
                    </a:cubicBezTo>
                    <a:cubicBezTo>
                      <a:pt x="20582" y="13787"/>
                      <a:pt x="20648" y="13753"/>
                      <a:pt x="20711" y="13753"/>
                    </a:cubicBezTo>
                    <a:cubicBezTo>
                      <a:pt x="20765" y="13753"/>
                      <a:pt x="20815" y="13779"/>
                      <a:pt x="20815" y="13841"/>
                    </a:cubicBezTo>
                    <a:cubicBezTo>
                      <a:pt x="20848" y="14408"/>
                      <a:pt x="20915" y="14975"/>
                      <a:pt x="20948" y="15542"/>
                    </a:cubicBezTo>
                    <a:cubicBezTo>
                      <a:pt x="21015" y="16743"/>
                      <a:pt x="21049" y="17977"/>
                      <a:pt x="21015" y="19178"/>
                    </a:cubicBezTo>
                    <a:cubicBezTo>
                      <a:pt x="21015" y="19611"/>
                      <a:pt x="21015" y="20012"/>
                      <a:pt x="20982" y="20412"/>
                    </a:cubicBezTo>
                    <a:cubicBezTo>
                      <a:pt x="20982" y="20545"/>
                      <a:pt x="20982" y="20679"/>
                      <a:pt x="20982" y="20812"/>
                    </a:cubicBezTo>
                    <a:cubicBezTo>
                      <a:pt x="24117" y="21213"/>
                      <a:pt x="27120" y="21413"/>
                      <a:pt x="30055" y="21413"/>
                    </a:cubicBezTo>
                    <a:cubicBezTo>
                      <a:pt x="30188" y="20779"/>
                      <a:pt x="30288" y="20145"/>
                      <a:pt x="30322" y="19511"/>
                    </a:cubicBezTo>
                    <a:cubicBezTo>
                      <a:pt x="30355" y="19011"/>
                      <a:pt x="30355" y="18511"/>
                      <a:pt x="30288" y="17977"/>
                    </a:cubicBezTo>
                    <a:cubicBezTo>
                      <a:pt x="30269" y="17919"/>
                      <a:pt x="30317" y="17883"/>
                      <a:pt x="30368" y="17883"/>
                    </a:cubicBezTo>
                    <a:cubicBezTo>
                      <a:pt x="30404" y="17883"/>
                      <a:pt x="30441" y="17902"/>
                      <a:pt x="30455" y="17944"/>
                    </a:cubicBezTo>
                    <a:cubicBezTo>
                      <a:pt x="30722" y="18444"/>
                      <a:pt x="30922" y="18944"/>
                      <a:pt x="31089" y="19478"/>
                    </a:cubicBezTo>
                    <a:cubicBezTo>
                      <a:pt x="31256" y="20112"/>
                      <a:pt x="31356" y="20746"/>
                      <a:pt x="31389" y="21379"/>
                    </a:cubicBezTo>
                    <a:cubicBezTo>
                      <a:pt x="31956" y="21379"/>
                      <a:pt x="32557" y="21379"/>
                      <a:pt x="33124" y="21346"/>
                    </a:cubicBezTo>
                    <a:cubicBezTo>
                      <a:pt x="33157" y="20679"/>
                      <a:pt x="33191" y="20012"/>
                      <a:pt x="33191" y="19378"/>
                    </a:cubicBezTo>
                    <a:cubicBezTo>
                      <a:pt x="33191" y="18277"/>
                      <a:pt x="33090" y="17210"/>
                      <a:pt x="32623" y="16142"/>
                    </a:cubicBezTo>
                    <a:cubicBezTo>
                      <a:pt x="32623" y="16101"/>
                      <a:pt x="32649" y="16073"/>
                      <a:pt x="32676" y="16073"/>
                    </a:cubicBezTo>
                    <a:cubicBezTo>
                      <a:pt x="32693" y="16073"/>
                      <a:pt x="32711" y="16083"/>
                      <a:pt x="32724" y="16109"/>
                    </a:cubicBezTo>
                    <a:cubicBezTo>
                      <a:pt x="33557" y="17076"/>
                      <a:pt x="34024" y="18144"/>
                      <a:pt x="34325" y="19278"/>
                    </a:cubicBezTo>
                    <a:cubicBezTo>
                      <a:pt x="34491" y="19912"/>
                      <a:pt x="34558" y="20579"/>
                      <a:pt x="34625" y="21246"/>
                    </a:cubicBezTo>
                    <a:cubicBezTo>
                      <a:pt x="35759" y="21179"/>
                      <a:pt x="36893" y="21079"/>
                      <a:pt x="38027" y="20912"/>
                    </a:cubicBezTo>
                    <a:cubicBezTo>
                      <a:pt x="38261" y="20879"/>
                      <a:pt x="38428" y="19812"/>
                      <a:pt x="38528" y="18811"/>
                    </a:cubicBezTo>
                    <a:cubicBezTo>
                      <a:pt x="38594" y="17944"/>
                      <a:pt x="38661" y="17143"/>
                      <a:pt x="38628" y="17043"/>
                    </a:cubicBezTo>
                    <a:cubicBezTo>
                      <a:pt x="38561" y="16543"/>
                      <a:pt x="38494" y="15942"/>
                      <a:pt x="38461" y="15308"/>
                    </a:cubicBezTo>
                    <a:cubicBezTo>
                      <a:pt x="38361" y="14241"/>
                      <a:pt x="38294" y="13107"/>
                      <a:pt x="38061" y="12273"/>
                    </a:cubicBezTo>
                    <a:cubicBezTo>
                      <a:pt x="36693" y="7369"/>
                      <a:pt x="32523" y="4401"/>
                      <a:pt x="28821" y="2432"/>
                    </a:cubicBezTo>
                    <a:cubicBezTo>
                      <a:pt x="25618" y="731"/>
                      <a:pt x="22116" y="264"/>
                      <a:pt x="18714" y="64"/>
                    </a:cubicBezTo>
                    <a:cubicBezTo>
                      <a:pt x="17981" y="27"/>
                      <a:pt x="17246" y="0"/>
                      <a:pt x="1651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32" name="Google Shape;1132;p34"/>
              <p:cNvSpPr/>
              <p:nvPr/>
            </p:nvSpPr>
            <p:spPr>
              <a:xfrm>
                <a:off x="1117250" y="3678750"/>
                <a:ext cx="46725" cy="61725"/>
              </a:xfrm>
              <a:custGeom>
                <a:avLst/>
                <a:gdLst/>
                <a:ahLst/>
                <a:cxnLst/>
                <a:rect l="l" t="t" r="r" b="b"/>
                <a:pathLst>
                  <a:path w="1869" h="2469" extrusionOk="0">
                    <a:moveTo>
                      <a:pt x="368" y="0"/>
                    </a:moveTo>
                    <a:cubicBezTo>
                      <a:pt x="201" y="567"/>
                      <a:pt x="101" y="1168"/>
                      <a:pt x="1" y="1835"/>
                    </a:cubicBezTo>
                    <a:cubicBezTo>
                      <a:pt x="468" y="2035"/>
                      <a:pt x="968" y="2268"/>
                      <a:pt x="1468" y="2468"/>
                    </a:cubicBezTo>
                    <a:cubicBezTo>
                      <a:pt x="1535" y="2168"/>
                      <a:pt x="1602" y="1868"/>
                      <a:pt x="1669" y="1568"/>
                    </a:cubicBezTo>
                    <a:cubicBezTo>
                      <a:pt x="1735" y="1234"/>
                      <a:pt x="1802" y="867"/>
                      <a:pt x="1869" y="467"/>
                    </a:cubicBezTo>
                    <a:cubicBezTo>
                      <a:pt x="1368" y="300"/>
                      <a:pt x="868" y="167"/>
                      <a:pt x="368"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33" name="Google Shape;1133;p34"/>
              <p:cNvSpPr/>
              <p:nvPr/>
            </p:nvSpPr>
            <p:spPr>
              <a:xfrm>
                <a:off x="1175625" y="3697075"/>
                <a:ext cx="144300" cy="92600"/>
              </a:xfrm>
              <a:custGeom>
                <a:avLst/>
                <a:gdLst/>
                <a:ahLst/>
                <a:cxnLst/>
                <a:rect l="l" t="t" r="r" b="b"/>
                <a:pathLst>
                  <a:path w="5772" h="3704" extrusionOk="0">
                    <a:moveTo>
                      <a:pt x="334" y="1"/>
                    </a:moveTo>
                    <a:cubicBezTo>
                      <a:pt x="234" y="535"/>
                      <a:pt x="168" y="1068"/>
                      <a:pt x="67" y="1602"/>
                    </a:cubicBezTo>
                    <a:cubicBezTo>
                      <a:pt x="34" y="1769"/>
                      <a:pt x="34" y="1902"/>
                      <a:pt x="1" y="2036"/>
                    </a:cubicBezTo>
                    <a:cubicBezTo>
                      <a:pt x="134" y="2102"/>
                      <a:pt x="301" y="2169"/>
                      <a:pt x="468" y="2236"/>
                    </a:cubicBezTo>
                    <a:cubicBezTo>
                      <a:pt x="534" y="2269"/>
                      <a:pt x="635" y="2303"/>
                      <a:pt x="701" y="2336"/>
                    </a:cubicBezTo>
                    <a:cubicBezTo>
                      <a:pt x="1468" y="2603"/>
                      <a:pt x="2236" y="2870"/>
                      <a:pt x="2970" y="3170"/>
                    </a:cubicBezTo>
                    <a:cubicBezTo>
                      <a:pt x="3537" y="3337"/>
                      <a:pt x="4070" y="3537"/>
                      <a:pt x="4604" y="3704"/>
                    </a:cubicBezTo>
                    <a:cubicBezTo>
                      <a:pt x="4904" y="2870"/>
                      <a:pt x="5305" y="2102"/>
                      <a:pt x="5772" y="1402"/>
                    </a:cubicBezTo>
                    <a:cubicBezTo>
                      <a:pt x="5138" y="1268"/>
                      <a:pt x="4504" y="1135"/>
                      <a:pt x="3870" y="968"/>
                    </a:cubicBezTo>
                    <a:cubicBezTo>
                      <a:pt x="2703" y="701"/>
                      <a:pt x="1502" y="334"/>
                      <a:pt x="334"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34" name="Google Shape;1134;p34"/>
              <p:cNvSpPr/>
              <p:nvPr/>
            </p:nvSpPr>
            <p:spPr>
              <a:xfrm>
                <a:off x="1319075" y="3735450"/>
                <a:ext cx="67575" cy="76750"/>
              </a:xfrm>
              <a:custGeom>
                <a:avLst/>
                <a:gdLst/>
                <a:ahLst/>
                <a:cxnLst/>
                <a:rect l="l" t="t" r="r" b="b"/>
                <a:pathLst>
                  <a:path w="2703" h="3070" extrusionOk="0">
                    <a:moveTo>
                      <a:pt x="601" y="0"/>
                    </a:moveTo>
                    <a:cubicBezTo>
                      <a:pt x="334" y="834"/>
                      <a:pt x="134" y="1668"/>
                      <a:pt x="0" y="2536"/>
                    </a:cubicBezTo>
                    <a:cubicBezTo>
                      <a:pt x="601" y="2736"/>
                      <a:pt x="1168" y="2902"/>
                      <a:pt x="1768" y="3069"/>
                    </a:cubicBezTo>
                    <a:cubicBezTo>
                      <a:pt x="2068" y="2169"/>
                      <a:pt x="2402" y="1268"/>
                      <a:pt x="2702" y="401"/>
                    </a:cubicBezTo>
                    <a:cubicBezTo>
                      <a:pt x="2002" y="267"/>
                      <a:pt x="1301" y="134"/>
                      <a:pt x="601"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35" name="Google Shape;1135;p34"/>
              <p:cNvSpPr/>
              <p:nvPr/>
            </p:nvSpPr>
            <p:spPr>
              <a:xfrm>
                <a:off x="1390775" y="3748800"/>
                <a:ext cx="130950" cy="97575"/>
              </a:xfrm>
              <a:custGeom>
                <a:avLst/>
                <a:gdLst/>
                <a:ahLst/>
                <a:cxnLst/>
                <a:rect l="l" t="t" r="r" b="b"/>
                <a:pathLst>
                  <a:path w="5238" h="3903" extrusionOk="0">
                    <a:moveTo>
                      <a:pt x="735" y="0"/>
                    </a:moveTo>
                    <a:cubicBezTo>
                      <a:pt x="468" y="934"/>
                      <a:pt x="201" y="1868"/>
                      <a:pt x="1" y="2835"/>
                    </a:cubicBezTo>
                    <a:cubicBezTo>
                      <a:pt x="735" y="3036"/>
                      <a:pt x="1435" y="3236"/>
                      <a:pt x="2169" y="3403"/>
                    </a:cubicBezTo>
                    <a:cubicBezTo>
                      <a:pt x="2369" y="2635"/>
                      <a:pt x="2569" y="1901"/>
                      <a:pt x="2803" y="1268"/>
                    </a:cubicBezTo>
                    <a:cubicBezTo>
                      <a:pt x="2816" y="1242"/>
                      <a:pt x="2838" y="1231"/>
                      <a:pt x="2861" y="1231"/>
                    </a:cubicBezTo>
                    <a:cubicBezTo>
                      <a:pt x="2898" y="1231"/>
                      <a:pt x="2936" y="1260"/>
                      <a:pt x="2936" y="1301"/>
                    </a:cubicBezTo>
                    <a:cubicBezTo>
                      <a:pt x="2970" y="2068"/>
                      <a:pt x="3003" y="2835"/>
                      <a:pt x="3003" y="3603"/>
                    </a:cubicBezTo>
                    <a:cubicBezTo>
                      <a:pt x="3503" y="3703"/>
                      <a:pt x="4004" y="3803"/>
                      <a:pt x="4504" y="3903"/>
                    </a:cubicBezTo>
                    <a:cubicBezTo>
                      <a:pt x="4738" y="2835"/>
                      <a:pt x="4938" y="1735"/>
                      <a:pt x="5238" y="667"/>
                    </a:cubicBezTo>
                    <a:cubicBezTo>
                      <a:pt x="3737" y="500"/>
                      <a:pt x="2236" y="267"/>
                      <a:pt x="735"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36" name="Google Shape;1136;p34"/>
              <p:cNvSpPr/>
              <p:nvPr/>
            </p:nvSpPr>
            <p:spPr>
              <a:xfrm>
                <a:off x="1540900" y="3768800"/>
                <a:ext cx="78400" cy="95100"/>
              </a:xfrm>
              <a:custGeom>
                <a:avLst/>
                <a:gdLst/>
                <a:ahLst/>
                <a:cxnLst/>
                <a:rect l="l" t="t" r="r" b="b"/>
                <a:pathLst>
                  <a:path w="3136" h="3804" extrusionOk="0">
                    <a:moveTo>
                      <a:pt x="534" y="1"/>
                    </a:moveTo>
                    <a:cubicBezTo>
                      <a:pt x="300" y="1135"/>
                      <a:pt x="167" y="2269"/>
                      <a:pt x="0" y="3403"/>
                    </a:cubicBezTo>
                    <a:cubicBezTo>
                      <a:pt x="901" y="3537"/>
                      <a:pt x="1801" y="3703"/>
                      <a:pt x="2735" y="3803"/>
                    </a:cubicBezTo>
                    <a:cubicBezTo>
                      <a:pt x="2902" y="2636"/>
                      <a:pt x="3002" y="1435"/>
                      <a:pt x="3136" y="267"/>
                    </a:cubicBezTo>
                    <a:cubicBezTo>
                      <a:pt x="2268" y="201"/>
                      <a:pt x="1368" y="101"/>
                      <a:pt x="534"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37" name="Google Shape;1137;p34"/>
              <p:cNvSpPr/>
              <p:nvPr/>
            </p:nvSpPr>
            <p:spPr>
              <a:xfrm>
                <a:off x="2029575" y="3770475"/>
                <a:ext cx="45050" cy="91750"/>
              </a:xfrm>
              <a:custGeom>
                <a:avLst/>
                <a:gdLst/>
                <a:ahLst/>
                <a:cxnLst/>
                <a:rect l="l" t="t" r="r" b="b"/>
                <a:pathLst>
                  <a:path w="1802" h="3670" extrusionOk="0">
                    <a:moveTo>
                      <a:pt x="1635" y="0"/>
                    </a:moveTo>
                    <a:cubicBezTo>
                      <a:pt x="1101" y="67"/>
                      <a:pt x="534" y="134"/>
                      <a:pt x="0" y="167"/>
                    </a:cubicBezTo>
                    <a:cubicBezTo>
                      <a:pt x="67" y="968"/>
                      <a:pt x="134" y="1735"/>
                      <a:pt x="234" y="2502"/>
                    </a:cubicBezTo>
                    <a:cubicBezTo>
                      <a:pt x="301" y="2869"/>
                      <a:pt x="334" y="3269"/>
                      <a:pt x="401" y="3670"/>
                    </a:cubicBezTo>
                    <a:cubicBezTo>
                      <a:pt x="834" y="3603"/>
                      <a:pt x="1268" y="3570"/>
                      <a:pt x="1702" y="3503"/>
                    </a:cubicBezTo>
                    <a:cubicBezTo>
                      <a:pt x="1768" y="2636"/>
                      <a:pt x="1802" y="1835"/>
                      <a:pt x="1802" y="1702"/>
                    </a:cubicBezTo>
                    <a:cubicBezTo>
                      <a:pt x="1735" y="1235"/>
                      <a:pt x="1668" y="634"/>
                      <a:pt x="1635"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38" name="Google Shape;1138;p34"/>
              <p:cNvSpPr/>
              <p:nvPr/>
            </p:nvSpPr>
            <p:spPr>
              <a:xfrm>
                <a:off x="1632625" y="3776300"/>
                <a:ext cx="67575" cy="96775"/>
              </a:xfrm>
              <a:custGeom>
                <a:avLst/>
                <a:gdLst/>
                <a:ahLst/>
                <a:cxnLst/>
                <a:rect l="l" t="t" r="r" b="b"/>
                <a:pathLst>
                  <a:path w="2703" h="3871" extrusionOk="0">
                    <a:moveTo>
                      <a:pt x="0" y="1"/>
                    </a:moveTo>
                    <a:lnTo>
                      <a:pt x="0" y="1"/>
                    </a:lnTo>
                    <a:cubicBezTo>
                      <a:pt x="67" y="1202"/>
                      <a:pt x="101" y="2436"/>
                      <a:pt x="67" y="3637"/>
                    </a:cubicBezTo>
                    <a:cubicBezTo>
                      <a:pt x="901" y="3737"/>
                      <a:pt x="1735" y="3804"/>
                      <a:pt x="2569" y="3870"/>
                    </a:cubicBezTo>
                    <a:cubicBezTo>
                      <a:pt x="2502" y="2636"/>
                      <a:pt x="2569" y="1402"/>
                      <a:pt x="2702" y="168"/>
                    </a:cubicBezTo>
                    <a:cubicBezTo>
                      <a:pt x="1802" y="134"/>
                      <a:pt x="901" y="68"/>
                      <a:pt x="0"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39" name="Google Shape;1139;p34"/>
              <p:cNvSpPr/>
              <p:nvPr/>
            </p:nvSpPr>
            <p:spPr>
              <a:xfrm>
                <a:off x="1716850" y="3781300"/>
                <a:ext cx="59225" cy="94275"/>
              </a:xfrm>
              <a:custGeom>
                <a:avLst/>
                <a:gdLst/>
                <a:ahLst/>
                <a:cxnLst/>
                <a:rect l="l" t="t" r="r" b="b"/>
                <a:pathLst>
                  <a:path w="2369" h="3771" extrusionOk="0">
                    <a:moveTo>
                      <a:pt x="34" y="1"/>
                    </a:moveTo>
                    <a:cubicBezTo>
                      <a:pt x="1" y="1235"/>
                      <a:pt x="1" y="2469"/>
                      <a:pt x="67" y="3704"/>
                    </a:cubicBezTo>
                    <a:cubicBezTo>
                      <a:pt x="701" y="3737"/>
                      <a:pt x="1335" y="3770"/>
                      <a:pt x="1969" y="3770"/>
                    </a:cubicBezTo>
                    <a:cubicBezTo>
                      <a:pt x="2169" y="2570"/>
                      <a:pt x="2336" y="1335"/>
                      <a:pt x="2369" y="101"/>
                    </a:cubicBezTo>
                    <a:cubicBezTo>
                      <a:pt x="1602" y="68"/>
                      <a:pt x="801" y="34"/>
                      <a:pt x="34"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40" name="Google Shape;1140;p34"/>
              <p:cNvSpPr/>
              <p:nvPr/>
            </p:nvSpPr>
            <p:spPr>
              <a:xfrm>
                <a:off x="1791900" y="3776300"/>
                <a:ext cx="226025" cy="100100"/>
              </a:xfrm>
              <a:custGeom>
                <a:avLst/>
                <a:gdLst/>
                <a:ahLst/>
                <a:cxnLst/>
                <a:rect l="l" t="t" r="r" b="b"/>
                <a:pathLst>
                  <a:path w="9041" h="4004" extrusionOk="0">
                    <a:moveTo>
                      <a:pt x="8774" y="1"/>
                    </a:moveTo>
                    <a:cubicBezTo>
                      <a:pt x="6349" y="226"/>
                      <a:pt x="3924" y="309"/>
                      <a:pt x="1479" y="309"/>
                    </a:cubicBezTo>
                    <a:cubicBezTo>
                      <a:pt x="1031" y="309"/>
                      <a:pt x="583" y="306"/>
                      <a:pt x="134" y="301"/>
                    </a:cubicBezTo>
                    <a:lnTo>
                      <a:pt x="134" y="301"/>
                    </a:lnTo>
                    <a:cubicBezTo>
                      <a:pt x="167" y="1535"/>
                      <a:pt x="134" y="2770"/>
                      <a:pt x="1" y="4004"/>
                    </a:cubicBezTo>
                    <a:cubicBezTo>
                      <a:pt x="1001" y="4004"/>
                      <a:pt x="2002" y="4004"/>
                      <a:pt x="3003" y="3970"/>
                    </a:cubicBezTo>
                    <a:cubicBezTo>
                      <a:pt x="3036" y="3470"/>
                      <a:pt x="3036" y="2970"/>
                      <a:pt x="2969" y="2436"/>
                    </a:cubicBezTo>
                    <a:cubicBezTo>
                      <a:pt x="2948" y="2371"/>
                      <a:pt x="3010" y="2335"/>
                      <a:pt x="3065" y="2335"/>
                    </a:cubicBezTo>
                    <a:cubicBezTo>
                      <a:pt x="3096" y="2335"/>
                      <a:pt x="3124" y="2346"/>
                      <a:pt x="3136" y="2369"/>
                    </a:cubicBezTo>
                    <a:cubicBezTo>
                      <a:pt x="3403" y="2870"/>
                      <a:pt x="3603" y="3403"/>
                      <a:pt x="3737" y="3937"/>
                    </a:cubicBezTo>
                    <a:cubicBezTo>
                      <a:pt x="4471" y="3904"/>
                      <a:pt x="5171" y="3870"/>
                      <a:pt x="5872" y="3837"/>
                    </a:cubicBezTo>
                    <a:cubicBezTo>
                      <a:pt x="5872" y="2736"/>
                      <a:pt x="5738" y="1635"/>
                      <a:pt x="5304" y="601"/>
                    </a:cubicBezTo>
                    <a:cubicBezTo>
                      <a:pt x="5304" y="560"/>
                      <a:pt x="5330" y="532"/>
                      <a:pt x="5357" y="532"/>
                    </a:cubicBezTo>
                    <a:cubicBezTo>
                      <a:pt x="5374" y="532"/>
                      <a:pt x="5392" y="542"/>
                      <a:pt x="5405" y="568"/>
                    </a:cubicBezTo>
                    <a:cubicBezTo>
                      <a:pt x="6238" y="1535"/>
                      <a:pt x="6705" y="2603"/>
                      <a:pt x="7006" y="3737"/>
                    </a:cubicBezTo>
                    <a:cubicBezTo>
                      <a:pt x="7673" y="3670"/>
                      <a:pt x="8373" y="3603"/>
                      <a:pt x="9040" y="3537"/>
                    </a:cubicBezTo>
                    <a:cubicBezTo>
                      <a:pt x="9007" y="3036"/>
                      <a:pt x="8974" y="2536"/>
                      <a:pt x="8907" y="2036"/>
                    </a:cubicBezTo>
                    <a:cubicBezTo>
                      <a:pt x="8840" y="1369"/>
                      <a:pt x="8807" y="701"/>
                      <a:pt x="8774"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41" name="Google Shape;1141;p34"/>
              <p:cNvSpPr/>
              <p:nvPr/>
            </p:nvSpPr>
            <p:spPr>
              <a:xfrm>
                <a:off x="1479175" y="4027325"/>
                <a:ext cx="154300" cy="40050"/>
              </a:xfrm>
              <a:custGeom>
                <a:avLst/>
                <a:gdLst/>
                <a:ahLst/>
                <a:cxnLst/>
                <a:rect l="l" t="t" r="r" b="b"/>
                <a:pathLst>
                  <a:path w="6172" h="1602" extrusionOk="0">
                    <a:moveTo>
                      <a:pt x="2170" y="0"/>
                    </a:moveTo>
                    <a:cubicBezTo>
                      <a:pt x="1439" y="0"/>
                      <a:pt x="712" y="89"/>
                      <a:pt x="1" y="267"/>
                    </a:cubicBezTo>
                    <a:lnTo>
                      <a:pt x="168" y="1034"/>
                    </a:lnTo>
                    <a:cubicBezTo>
                      <a:pt x="868" y="871"/>
                      <a:pt x="1569" y="789"/>
                      <a:pt x="2269" y="789"/>
                    </a:cubicBezTo>
                    <a:cubicBezTo>
                      <a:pt x="2569" y="789"/>
                      <a:pt x="2869" y="804"/>
                      <a:pt x="3170" y="834"/>
                    </a:cubicBezTo>
                    <a:cubicBezTo>
                      <a:pt x="4104" y="934"/>
                      <a:pt x="5004" y="1201"/>
                      <a:pt x="5838" y="1602"/>
                    </a:cubicBezTo>
                    <a:lnTo>
                      <a:pt x="6172" y="901"/>
                    </a:lnTo>
                    <a:cubicBezTo>
                      <a:pt x="5271" y="467"/>
                      <a:pt x="4270" y="167"/>
                      <a:pt x="3270" y="67"/>
                    </a:cubicBezTo>
                    <a:cubicBezTo>
                      <a:pt x="2903" y="23"/>
                      <a:pt x="2536" y="0"/>
                      <a:pt x="2170"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42" name="Google Shape;1142;p34"/>
              <p:cNvSpPr/>
              <p:nvPr/>
            </p:nvSpPr>
            <p:spPr>
              <a:xfrm>
                <a:off x="1593425" y="3737450"/>
                <a:ext cx="460350" cy="482750"/>
              </a:xfrm>
              <a:custGeom>
                <a:avLst/>
                <a:gdLst/>
                <a:ahLst/>
                <a:cxnLst/>
                <a:rect l="l" t="t" r="r" b="b"/>
                <a:pathLst>
                  <a:path w="18414" h="19310" extrusionOk="0">
                    <a:moveTo>
                      <a:pt x="9558" y="804"/>
                    </a:moveTo>
                    <a:cubicBezTo>
                      <a:pt x="9841" y="804"/>
                      <a:pt x="10125" y="821"/>
                      <a:pt x="10408" y="854"/>
                    </a:cubicBezTo>
                    <a:cubicBezTo>
                      <a:pt x="12510" y="1088"/>
                      <a:pt x="14411" y="2222"/>
                      <a:pt x="15712" y="4057"/>
                    </a:cubicBezTo>
                    <a:cubicBezTo>
                      <a:pt x="17046" y="5891"/>
                      <a:pt x="17613" y="8226"/>
                      <a:pt x="17346" y="10561"/>
                    </a:cubicBezTo>
                    <a:cubicBezTo>
                      <a:pt x="17046" y="12930"/>
                      <a:pt x="15979" y="15065"/>
                      <a:pt x="14278" y="16532"/>
                    </a:cubicBezTo>
                    <a:cubicBezTo>
                      <a:pt x="12798" y="17838"/>
                      <a:pt x="11016" y="18513"/>
                      <a:pt x="9172" y="18513"/>
                    </a:cubicBezTo>
                    <a:cubicBezTo>
                      <a:pt x="8896" y="18513"/>
                      <a:pt x="8618" y="18497"/>
                      <a:pt x="8340" y="18467"/>
                    </a:cubicBezTo>
                    <a:cubicBezTo>
                      <a:pt x="3937" y="17967"/>
                      <a:pt x="835" y="13597"/>
                      <a:pt x="1402" y="8727"/>
                    </a:cubicBezTo>
                    <a:cubicBezTo>
                      <a:pt x="1669" y="6358"/>
                      <a:pt x="2769" y="4257"/>
                      <a:pt x="4471" y="2756"/>
                    </a:cubicBezTo>
                    <a:cubicBezTo>
                      <a:pt x="5705" y="1655"/>
                      <a:pt x="7172" y="1021"/>
                      <a:pt x="8707" y="854"/>
                    </a:cubicBezTo>
                    <a:cubicBezTo>
                      <a:pt x="8990" y="821"/>
                      <a:pt x="9274" y="804"/>
                      <a:pt x="9558" y="804"/>
                    </a:cubicBezTo>
                    <a:close/>
                    <a:moveTo>
                      <a:pt x="9537" y="0"/>
                    </a:moveTo>
                    <a:cubicBezTo>
                      <a:pt x="7530" y="0"/>
                      <a:pt x="5587" y="740"/>
                      <a:pt x="3970" y="2155"/>
                    </a:cubicBezTo>
                    <a:cubicBezTo>
                      <a:pt x="2102" y="3790"/>
                      <a:pt x="901" y="6091"/>
                      <a:pt x="634" y="8627"/>
                    </a:cubicBezTo>
                    <a:cubicBezTo>
                      <a:pt x="1" y="13930"/>
                      <a:pt x="3436" y="18667"/>
                      <a:pt x="8273" y="19234"/>
                    </a:cubicBezTo>
                    <a:cubicBezTo>
                      <a:pt x="8573" y="19284"/>
                      <a:pt x="8882" y="19309"/>
                      <a:pt x="9195" y="19309"/>
                    </a:cubicBezTo>
                    <a:cubicBezTo>
                      <a:pt x="9507" y="19309"/>
                      <a:pt x="9824" y="19284"/>
                      <a:pt x="10141" y="19234"/>
                    </a:cubicBezTo>
                    <a:cubicBezTo>
                      <a:pt x="11809" y="19067"/>
                      <a:pt x="13410" y="18334"/>
                      <a:pt x="14778" y="17133"/>
                    </a:cubicBezTo>
                    <a:cubicBezTo>
                      <a:pt x="16646" y="15532"/>
                      <a:pt x="17813" y="13230"/>
                      <a:pt x="18114" y="10661"/>
                    </a:cubicBezTo>
                    <a:cubicBezTo>
                      <a:pt x="18414" y="8126"/>
                      <a:pt x="17780" y="5591"/>
                      <a:pt x="16346" y="3590"/>
                    </a:cubicBezTo>
                    <a:cubicBezTo>
                      <a:pt x="14911" y="1588"/>
                      <a:pt x="12843" y="321"/>
                      <a:pt x="10475" y="54"/>
                    </a:cubicBezTo>
                    <a:cubicBezTo>
                      <a:pt x="10161" y="18"/>
                      <a:pt x="9849" y="0"/>
                      <a:pt x="9537"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43" name="Google Shape;1143;p34"/>
              <p:cNvSpPr/>
              <p:nvPr/>
            </p:nvSpPr>
            <p:spPr>
              <a:xfrm>
                <a:off x="1073900" y="3677400"/>
                <a:ext cx="460350" cy="482125"/>
              </a:xfrm>
              <a:custGeom>
                <a:avLst/>
                <a:gdLst/>
                <a:ahLst/>
                <a:cxnLst/>
                <a:rect l="l" t="t" r="r" b="b"/>
                <a:pathLst>
                  <a:path w="18414" h="19285" extrusionOk="0">
                    <a:moveTo>
                      <a:pt x="9576" y="776"/>
                    </a:moveTo>
                    <a:cubicBezTo>
                      <a:pt x="9852" y="776"/>
                      <a:pt x="10130" y="791"/>
                      <a:pt x="10408" y="821"/>
                    </a:cubicBezTo>
                    <a:cubicBezTo>
                      <a:pt x="12509" y="1088"/>
                      <a:pt x="14410" y="2222"/>
                      <a:pt x="15711" y="4057"/>
                    </a:cubicBezTo>
                    <a:cubicBezTo>
                      <a:pt x="17046" y="5892"/>
                      <a:pt x="17613" y="8193"/>
                      <a:pt x="17346" y="10562"/>
                    </a:cubicBezTo>
                    <a:cubicBezTo>
                      <a:pt x="17079" y="12930"/>
                      <a:pt x="15978" y="15031"/>
                      <a:pt x="14277" y="16533"/>
                    </a:cubicBezTo>
                    <a:cubicBezTo>
                      <a:pt x="12814" y="17795"/>
                      <a:pt x="11055" y="18490"/>
                      <a:pt x="9233" y="18490"/>
                    </a:cubicBezTo>
                    <a:cubicBezTo>
                      <a:pt x="8936" y="18490"/>
                      <a:pt x="8638" y="18471"/>
                      <a:pt x="8339" y="18434"/>
                    </a:cubicBezTo>
                    <a:cubicBezTo>
                      <a:pt x="3970" y="17934"/>
                      <a:pt x="834" y="13564"/>
                      <a:pt x="1401" y="8727"/>
                    </a:cubicBezTo>
                    <a:cubicBezTo>
                      <a:pt x="1668" y="6359"/>
                      <a:pt x="2769" y="4224"/>
                      <a:pt x="4470" y="2756"/>
                    </a:cubicBezTo>
                    <a:cubicBezTo>
                      <a:pt x="5950" y="1450"/>
                      <a:pt x="7732" y="776"/>
                      <a:pt x="9576" y="776"/>
                    </a:cubicBezTo>
                    <a:close/>
                    <a:moveTo>
                      <a:pt x="9537" y="0"/>
                    </a:moveTo>
                    <a:cubicBezTo>
                      <a:pt x="7529" y="0"/>
                      <a:pt x="5587" y="740"/>
                      <a:pt x="3970" y="2156"/>
                    </a:cubicBezTo>
                    <a:cubicBezTo>
                      <a:pt x="2102" y="3757"/>
                      <a:pt x="934" y="6058"/>
                      <a:pt x="634" y="8627"/>
                    </a:cubicBezTo>
                    <a:cubicBezTo>
                      <a:pt x="0" y="13897"/>
                      <a:pt x="3436" y="18667"/>
                      <a:pt x="8273" y="19234"/>
                    </a:cubicBezTo>
                    <a:cubicBezTo>
                      <a:pt x="8573" y="19268"/>
                      <a:pt x="8882" y="19284"/>
                      <a:pt x="9194" y="19284"/>
                    </a:cubicBezTo>
                    <a:cubicBezTo>
                      <a:pt x="9507" y="19284"/>
                      <a:pt x="9824" y="19268"/>
                      <a:pt x="10141" y="19234"/>
                    </a:cubicBezTo>
                    <a:cubicBezTo>
                      <a:pt x="11809" y="19034"/>
                      <a:pt x="13410" y="18334"/>
                      <a:pt x="14777" y="17133"/>
                    </a:cubicBezTo>
                    <a:cubicBezTo>
                      <a:pt x="16645" y="15498"/>
                      <a:pt x="17846" y="13197"/>
                      <a:pt x="18113" y="10662"/>
                    </a:cubicBezTo>
                    <a:cubicBezTo>
                      <a:pt x="18413" y="8093"/>
                      <a:pt x="17780" y="5591"/>
                      <a:pt x="16345" y="3590"/>
                    </a:cubicBezTo>
                    <a:cubicBezTo>
                      <a:pt x="14911" y="1588"/>
                      <a:pt x="12843" y="321"/>
                      <a:pt x="10474" y="54"/>
                    </a:cubicBezTo>
                    <a:cubicBezTo>
                      <a:pt x="10161" y="18"/>
                      <a:pt x="9848" y="0"/>
                      <a:pt x="9537"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sp>
        <p:nvSpPr>
          <p:cNvPr id="1144" name="Google Shape;1144;p34"/>
          <p:cNvSpPr/>
          <p:nvPr/>
        </p:nvSpPr>
        <p:spPr>
          <a:xfrm>
            <a:off x="8737968" y="1564018"/>
            <a:ext cx="292097" cy="23877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897" tIns="121897" rIns="121897" bIns="121897" anchor="ctr" anchorCtr="0">
            <a:noAutofit/>
          </a:bodyPr>
          <a:lstStyle/>
          <a:p>
            <a:endParaRPr/>
          </a:p>
        </p:txBody>
      </p:sp>
      <p:sp>
        <p:nvSpPr>
          <p:cNvPr id="1145" name="Google Shape;1145;p34"/>
          <p:cNvSpPr/>
          <p:nvPr/>
        </p:nvSpPr>
        <p:spPr>
          <a:xfrm>
            <a:off x="9535001" y="3554170"/>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897" tIns="121897" rIns="121897" bIns="121897" anchor="ctr" anchorCtr="0">
            <a:noAutofit/>
          </a:bodyPr>
          <a:lstStyle/>
          <a:p>
            <a:endParaRPr/>
          </a:p>
        </p:txBody>
      </p:sp>
      <p:sp>
        <p:nvSpPr>
          <p:cNvPr id="1146" name="Google Shape;1146;p34"/>
          <p:cNvSpPr/>
          <p:nvPr/>
        </p:nvSpPr>
        <p:spPr>
          <a:xfrm rot="-4320377">
            <a:off x="10993028" y="2778152"/>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6"/>
          </a:solidFill>
          <a:ln>
            <a:noFill/>
          </a:ln>
        </p:spPr>
        <p:txBody>
          <a:bodyPr spcFirstLastPara="1" wrap="square" lIns="121897" tIns="121897" rIns="121897" bIns="121897" anchor="ctr" anchorCtr="0">
            <a:noAutofit/>
          </a:bodyPr>
          <a:lstStyle/>
          <a:p>
            <a:endParaRPr/>
          </a:p>
        </p:txBody>
      </p:sp>
      <p:sp>
        <p:nvSpPr>
          <p:cNvPr id="1147" name="Google Shape;1147;p34"/>
          <p:cNvSpPr/>
          <p:nvPr/>
        </p:nvSpPr>
        <p:spPr>
          <a:xfrm>
            <a:off x="1506133" y="3756718"/>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897" tIns="121897" rIns="121897" bIns="121897" anchor="ctr" anchorCtr="0">
            <a:noAutofit/>
          </a:bodyPr>
          <a:lstStyle/>
          <a:p>
            <a:endParaRPr/>
          </a:p>
        </p:txBody>
      </p:sp>
      <p:sp>
        <p:nvSpPr>
          <p:cNvPr id="1148" name="Google Shape;1148;p34"/>
          <p:cNvSpPr/>
          <p:nvPr/>
        </p:nvSpPr>
        <p:spPr>
          <a:xfrm>
            <a:off x="3304301" y="1564037"/>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897" tIns="121897" rIns="121897" bIns="121897" anchor="ctr" anchorCtr="0">
            <a:noAutofit/>
          </a:bodyPr>
          <a:lstStyle/>
          <a:p>
            <a:endParaRPr/>
          </a:p>
        </p:txBody>
      </p:sp>
      <p:sp>
        <p:nvSpPr>
          <p:cNvPr id="1149" name="Google Shape;1149;p34"/>
          <p:cNvSpPr/>
          <p:nvPr/>
        </p:nvSpPr>
        <p:spPr>
          <a:xfrm>
            <a:off x="2756084" y="3451734"/>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21897" tIns="121897" rIns="121897" bIns="121897" anchor="ctr" anchorCtr="0">
            <a:noAutofit/>
          </a:bodyPr>
          <a:lstStyle/>
          <a:p>
            <a:endParaRPr/>
          </a:p>
        </p:txBody>
      </p:sp>
      <p:sp>
        <p:nvSpPr>
          <p:cNvPr id="1150" name="Google Shape;1150;p34"/>
          <p:cNvSpPr/>
          <p:nvPr/>
        </p:nvSpPr>
        <p:spPr>
          <a:xfrm rot="444932" flipH="1">
            <a:off x="8400010" y="5294086"/>
            <a:ext cx="550751" cy="366615"/>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2"/>
          </a:solidFill>
          <a:ln>
            <a:noFill/>
          </a:ln>
        </p:spPr>
        <p:txBody>
          <a:bodyPr spcFirstLastPara="1" wrap="square" lIns="121897" tIns="121897" rIns="121897" bIns="121897" anchor="ctr" anchorCtr="0">
            <a:noAutofit/>
          </a:bodyPr>
          <a:lstStyle/>
          <a:p>
            <a:endParaRPr/>
          </a:p>
        </p:txBody>
      </p:sp>
      <p:sp>
        <p:nvSpPr>
          <p:cNvPr id="1151" name="Google Shape;1151;p34"/>
          <p:cNvSpPr/>
          <p:nvPr/>
        </p:nvSpPr>
        <p:spPr>
          <a:xfrm>
            <a:off x="7996567" y="1215784"/>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21897" tIns="121897" rIns="121897" bIns="121897" anchor="ctr" anchorCtr="0">
            <a:noAutofit/>
          </a:bodyPr>
          <a:lstStyle/>
          <a:p>
            <a:endParaRPr/>
          </a:p>
        </p:txBody>
      </p:sp>
      <p:sp>
        <p:nvSpPr>
          <p:cNvPr id="1152" name="Google Shape;1152;p34"/>
          <p:cNvSpPr/>
          <p:nvPr/>
        </p:nvSpPr>
        <p:spPr>
          <a:xfrm>
            <a:off x="9341618" y="2686767"/>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897" tIns="121897" rIns="121897" bIns="121897" anchor="ctr" anchorCtr="0">
            <a:noAutofit/>
          </a:bodyPr>
          <a:lstStyle/>
          <a:p>
            <a:endParaRPr/>
          </a:p>
        </p:txBody>
      </p:sp>
      <p:grpSp>
        <p:nvGrpSpPr>
          <p:cNvPr id="1153" name="Google Shape;1153;p34"/>
          <p:cNvGrpSpPr/>
          <p:nvPr/>
        </p:nvGrpSpPr>
        <p:grpSpPr>
          <a:xfrm>
            <a:off x="1252757" y="1155699"/>
            <a:ext cx="1503336" cy="1839340"/>
            <a:chOff x="939568" y="866774"/>
            <a:chExt cx="1127502" cy="1379505"/>
          </a:xfrm>
        </p:grpSpPr>
        <p:sp>
          <p:nvSpPr>
            <p:cNvPr id="1154" name="Google Shape;1154;p34"/>
            <p:cNvSpPr/>
            <p:nvPr/>
          </p:nvSpPr>
          <p:spPr>
            <a:xfrm>
              <a:off x="949976" y="866774"/>
              <a:ext cx="1106650" cy="1379484"/>
            </a:xfrm>
            <a:custGeom>
              <a:avLst/>
              <a:gdLst/>
              <a:ahLst/>
              <a:cxnLst/>
              <a:rect l="l" t="t" r="r" b="b"/>
              <a:pathLst>
                <a:path w="49570" h="61791" extrusionOk="0">
                  <a:moveTo>
                    <a:pt x="24764" y="1"/>
                  </a:moveTo>
                  <a:cubicBezTo>
                    <a:pt x="23558" y="1"/>
                    <a:pt x="22347" y="82"/>
                    <a:pt x="21149" y="180"/>
                  </a:cubicBezTo>
                  <a:cubicBezTo>
                    <a:pt x="17447" y="480"/>
                    <a:pt x="13711" y="1114"/>
                    <a:pt x="10408" y="2949"/>
                  </a:cubicBezTo>
                  <a:cubicBezTo>
                    <a:pt x="5471" y="5684"/>
                    <a:pt x="1" y="10287"/>
                    <a:pt x="2202" y="26766"/>
                  </a:cubicBezTo>
                  <a:cubicBezTo>
                    <a:pt x="1969" y="26933"/>
                    <a:pt x="1769" y="27166"/>
                    <a:pt x="1569" y="27400"/>
                  </a:cubicBezTo>
                  <a:cubicBezTo>
                    <a:pt x="701" y="28567"/>
                    <a:pt x="535" y="30035"/>
                    <a:pt x="668" y="31303"/>
                  </a:cubicBezTo>
                  <a:cubicBezTo>
                    <a:pt x="935" y="33404"/>
                    <a:pt x="1969" y="35239"/>
                    <a:pt x="3570" y="36406"/>
                  </a:cubicBezTo>
                  <a:cubicBezTo>
                    <a:pt x="3737" y="36506"/>
                    <a:pt x="3870" y="36606"/>
                    <a:pt x="4037" y="36706"/>
                  </a:cubicBezTo>
                  <a:cubicBezTo>
                    <a:pt x="4404" y="38574"/>
                    <a:pt x="4771" y="40476"/>
                    <a:pt x="4971" y="42344"/>
                  </a:cubicBezTo>
                  <a:cubicBezTo>
                    <a:pt x="5038" y="42777"/>
                    <a:pt x="5071" y="43211"/>
                    <a:pt x="5105" y="43645"/>
                  </a:cubicBezTo>
                  <a:cubicBezTo>
                    <a:pt x="5438" y="48048"/>
                    <a:pt x="5438" y="52418"/>
                    <a:pt x="5772" y="56821"/>
                  </a:cubicBezTo>
                  <a:cubicBezTo>
                    <a:pt x="5772" y="56866"/>
                    <a:pt x="5799" y="56884"/>
                    <a:pt x="5832" y="56884"/>
                  </a:cubicBezTo>
                  <a:cubicBezTo>
                    <a:pt x="5872" y="56884"/>
                    <a:pt x="5920" y="56857"/>
                    <a:pt x="5938" y="56821"/>
                  </a:cubicBezTo>
                  <a:cubicBezTo>
                    <a:pt x="6205" y="54319"/>
                    <a:pt x="6372" y="51717"/>
                    <a:pt x="6472" y="49082"/>
                  </a:cubicBezTo>
                  <a:cubicBezTo>
                    <a:pt x="6539" y="49882"/>
                    <a:pt x="6639" y="50650"/>
                    <a:pt x="6806" y="51417"/>
                  </a:cubicBezTo>
                  <a:cubicBezTo>
                    <a:pt x="7239" y="53485"/>
                    <a:pt x="7440" y="55453"/>
                    <a:pt x="7840" y="57521"/>
                  </a:cubicBezTo>
                  <a:cubicBezTo>
                    <a:pt x="8073" y="58655"/>
                    <a:pt x="8173" y="60890"/>
                    <a:pt x="8974" y="61791"/>
                  </a:cubicBezTo>
                  <a:cubicBezTo>
                    <a:pt x="11176" y="60890"/>
                    <a:pt x="13344" y="60123"/>
                    <a:pt x="15545" y="59489"/>
                  </a:cubicBezTo>
                  <a:cubicBezTo>
                    <a:pt x="15012" y="55787"/>
                    <a:pt x="14978" y="52084"/>
                    <a:pt x="13811" y="48515"/>
                  </a:cubicBezTo>
                  <a:cubicBezTo>
                    <a:pt x="13789" y="48450"/>
                    <a:pt x="13838" y="48399"/>
                    <a:pt x="13893" y="48399"/>
                  </a:cubicBezTo>
                  <a:cubicBezTo>
                    <a:pt x="13923" y="48399"/>
                    <a:pt x="13954" y="48413"/>
                    <a:pt x="13978" y="48448"/>
                  </a:cubicBezTo>
                  <a:cubicBezTo>
                    <a:pt x="15345" y="51917"/>
                    <a:pt x="15712" y="55587"/>
                    <a:pt x="16413" y="59222"/>
                  </a:cubicBezTo>
                  <a:cubicBezTo>
                    <a:pt x="17013" y="59056"/>
                    <a:pt x="17647" y="58889"/>
                    <a:pt x="18281" y="58722"/>
                  </a:cubicBezTo>
                  <a:cubicBezTo>
                    <a:pt x="18014" y="57688"/>
                    <a:pt x="17747" y="56687"/>
                    <a:pt x="17580" y="55687"/>
                  </a:cubicBezTo>
                  <a:cubicBezTo>
                    <a:pt x="17558" y="55598"/>
                    <a:pt x="17625" y="55524"/>
                    <a:pt x="17691" y="55524"/>
                  </a:cubicBezTo>
                  <a:cubicBezTo>
                    <a:pt x="17725" y="55524"/>
                    <a:pt x="17758" y="55542"/>
                    <a:pt x="17780" y="55587"/>
                  </a:cubicBezTo>
                  <a:cubicBezTo>
                    <a:pt x="18381" y="56420"/>
                    <a:pt x="18714" y="57488"/>
                    <a:pt x="19014" y="58522"/>
                  </a:cubicBezTo>
                  <a:cubicBezTo>
                    <a:pt x="23851" y="57321"/>
                    <a:pt x="28821" y="56621"/>
                    <a:pt x="34059" y="56387"/>
                  </a:cubicBezTo>
                  <a:cubicBezTo>
                    <a:pt x="33925" y="55253"/>
                    <a:pt x="33825" y="54152"/>
                    <a:pt x="33758" y="53085"/>
                  </a:cubicBezTo>
                  <a:cubicBezTo>
                    <a:pt x="33740" y="52960"/>
                    <a:pt x="33818" y="52892"/>
                    <a:pt x="33905" y="52892"/>
                  </a:cubicBezTo>
                  <a:cubicBezTo>
                    <a:pt x="33980" y="52892"/>
                    <a:pt x="34061" y="52943"/>
                    <a:pt x="34092" y="53051"/>
                  </a:cubicBezTo>
                  <a:cubicBezTo>
                    <a:pt x="34359" y="54119"/>
                    <a:pt x="34659" y="55220"/>
                    <a:pt x="34959" y="56354"/>
                  </a:cubicBezTo>
                  <a:cubicBezTo>
                    <a:pt x="35960" y="56320"/>
                    <a:pt x="36969" y="56304"/>
                    <a:pt x="37986" y="56304"/>
                  </a:cubicBezTo>
                  <a:cubicBezTo>
                    <a:pt x="39004" y="56304"/>
                    <a:pt x="40029" y="56320"/>
                    <a:pt x="41064" y="56354"/>
                  </a:cubicBezTo>
                  <a:cubicBezTo>
                    <a:pt x="41064" y="55653"/>
                    <a:pt x="41064" y="54953"/>
                    <a:pt x="40997" y="54219"/>
                  </a:cubicBezTo>
                  <a:cubicBezTo>
                    <a:pt x="40830" y="52251"/>
                    <a:pt x="40430" y="50249"/>
                    <a:pt x="40396" y="48281"/>
                  </a:cubicBezTo>
                  <a:cubicBezTo>
                    <a:pt x="40396" y="48223"/>
                    <a:pt x="40453" y="48188"/>
                    <a:pt x="40506" y="48188"/>
                  </a:cubicBezTo>
                  <a:cubicBezTo>
                    <a:pt x="40545" y="48188"/>
                    <a:pt x="40583" y="48206"/>
                    <a:pt x="40597" y="48248"/>
                  </a:cubicBezTo>
                  <a:cubicBezTo>
                    <a:pt x="41197" y="50416"/>
                    <a:pt x="41497" y="52684"/>
                    <a:pt x="41731" y="54919"/>
                  </a:cubicBezTo>
                  <a:cubicBezTo>
                    <a:pt x="41797" y="55386"/>
                    <a:pt x="41864" y="55887"/>
                    <a:pt x="41897" y="56387"/>
                  </a:cubicBezTo>
                  <a:cubicBezTo>
                    <a:pt x="42164" y="56420"/>
                    <a:pt x="42398" y="56420"/>
                    <a:pt x="42631" y="56420"/>
                  </a:cubicBezTo>
                  <a:cubicBezTo>
                    <a:pt x="42698" y="55553"/>
                    <a:pt x="42698" y="54719"/>
                    <a:pt x="42665" y="53852"/>
                  </a:cubicBezTo>
                  <a:cubicBezTo>
                    <a:pt x="42565" y="50950"/>
                    <a:pt x="42264" y="48014"/>
                    <a:pt x="41531" y="45212"/>
                  </a:cubicBezTo>
                  <a:cubicBezTo>
                    <a:pt x="41509" y="45147"/>
                    <a:pt x="41572" y="45096"/>
                    <a:pt x="41628" y="45096"/>
                  </a:cubicBezTo>
                  <a:cubicBezTo>
                    <a:pt x="41658" y="45096"/>
                    <a:pt x="41686" y="45111"/>
                    <a:pt x="41697" y="45146"/>
                  </a:cubicBezTo>
                  <a:cubicBezTo>
                    <a:pt x="42798" y="48048"/>
                    <a:pt x="43298" y="51017"/>
                    <a:pt x="43499" y="54119"/>
                  </a:cubicBezTo>
                  <a:cubicBezTo>
                    <a:pt x="43565" y="54886"/>
                    <a:pt x="43632" y="55687"/>
                    <a:pt x="43665" y="56487"/>
                  </a:cubicBezTo>
                  <a:cubicBezTo>
                    <a:pt x="44966" y="56554"/>
                    <a:pt x="46301" y="56654"/>
                    <a:pt x="47668" y="56787"/>
                  </a:cubicBezTo>
                  <a:cubicBezTo>
                    <a:pt x="47602" y="56787"/>
                    <a:pt x="47068" y="47514"/>
                    <a:pt x="46934" y="46780"/>
                  </a:cubicBezTo>
                  <a:cubicBezTo>
                    <a:pt x="46334" y="43912"/>
                    <a:pt x="45400" y="41176"/>
                    <a:pt x="44633" y="38374"/>
                  </a:cubicBezTo>
                  <a:cubicBezTo>
                    <a:pt x="44366" y="37474"/>
                    <a:pt x="44132" y="36573"/>
                    <a:pt x="43932" y="35639"/>
                  </a:cubicBezTo>
                  <a:lnTo>
                    <a:pt x="43932" y="35639"/>
                  </a:lnTo>
                  <a:cubicBezTo>
                    <a:pt x="44199" y="36506"/>
                    <a:pt x="44499" y="37407"/>
                    <a:pt x="44800" y="38274"/>
                  </a:cubicBezTo>
                  <a:cubicBezTo>
                    <a:pt x="45066" y="38975"/>
                    <a:pt x="45333" y="39675"/>
                    <a:pt x="45600" y="40409"/>
                  </a:cubicBezTo>
                  <a:cubicBezTo>
                    <a:pt x="46668" y="43144"/>
                    <a:pt x="47702" y="46180"/>
                    <a:pt x="49536" y="48448"/>
                  </a:cubicBezTo>
                  <a:lnTo>
                    <a:pt x="49570" y="48448"/>
                  </a:lnTo>
                  <a:cubicBezTo>
                    <a:pt x="49069" y="45346"/>
                    <a:pt x="47702" y="42377"/>
                    <a:pt x="46801" y="39342"/>
                  </a:cubicBezTo>
                  <a:cubicBezTo>
                    <a:pt x="46601" y="38674"/>
                    <a:pt x="46401" y="37974"/>
                    <a:pt x="46234" y="37273"/>
                  </a:cubicBezTo>
                  <a:cubicBezTo>
                    <a:pt x="45600" y="35005"/>
                    <a:pt x="45033" y="32737"/>
                    <a:pt x="44533" y="30469"/>
                  </a:cubicBezTo>
                  <a:cubicBezTo>
                    <a:pt x="44533" y="30435"/>
                    <a:pt x="44566" y="30402"/>
                    <a:pt x="44599" y="30402"/>
                  </a:cubicBezTo>
                  <a:cubicBezTo>
                    <a:pt x="45800" y="28834"/>
                    <a:pt x="46267" y="26733"/>
                    <a:pt x="45900" y="24664"/>
                  </a:cubicBezTo>
                  <a:cubicBezTo>
                    <a:pt x="45667" y="23397"/>
                    <a:pt x="45066" y="22029"/>
                    <a:pt x="43932" y="21195"/>
                  </a:cubicBezTo>
                  <a:cubicBezTo>
                    <a:pt x="43599" y="20928"/>
                    <a:pt x="43232" y="20762"/>
                    <a:pt x="42865" y="20628"/>
                  </a:cubicBezTo>
                  <a:cubicBezTo>
                    <a:pt x="42298" y="10955"/>
                    <a:pt x="38695" y="3249"/>
                    <a:pt x="29655" y="614"/>
                  </a:cubicBezTo>
                  <a:cubicBezTo>
                    <a:pt x="28057" y="152"/>
                    <a:pt x="26414" y="1"/>
                    <a:pt x="24764" y="1"/>
                  </a:cubicBezTo>
                  <a:close/>
                </a:path>
              </a:pathLst>
            </a:custGeom>
            <a:solidFill>
              <a:srgbClr val="FFFFFF"/>
            </a:solidFill>
            <a:ln w="228600" cap="flat" cmpd="sng">
              <a:solidFill>
                <a:srgbClr val="FFFFFF"/>
              </a:solidFill>
              <a:prstDash val="solid"/>
              <a:round/>
              <a:headEnd type="none" w="sm" len="sm"/>
              <a:tailEnd type="none" w="sm" len="sm"/>
            </a:ln>
            <a:effectLst>
              <a:outerShdw dist="47625" dir="2400000" algn="bl" rotWithShape="0">
                <a:schemeClr val="dk1">
                  <a:alpha val="20000"/>
                </a:schemeClr>
              </a:outerShdw>
            </a:effectLst>
          </p:spPr>
          <p:txBody>
            <a:bodyPr spcFirstLastPara="1" wrap="square" lIns="91425" tIns="91425" rIns="91425" bIns="91425" anchor="ctr" anchorCtr="0">
              <a:noAutofit/>
            </a:bodyPr>
            <a:lstStyle/>
            <a:p>
              <a:endParaRPr/>
            </a:p>
          </p:txBody>
        </p:sp>
        <p:grpSp>
          <p:nvGrpSpPr>
            <p:cNvPr id="1155" name="Google Shape;1155;p34"/>
            <p:cNvGrpSpPr/>
            <p:nvPr/>
          </p:nvGrpSpPr>
          <p:grpSpPr>
            <a:xfrm>
              <a:off x="939568" y="866795"/>
              <a:ext cx="1127502" cy="1379484"/>
              <a:chOff x="831475" y="3598725"/>
              <a:chExt cx="1262600" cy="1544775"/>
            </a:xfrm>
          </p:grpSpPr>
          <p:sp>
            <p:nvSpPr>
              <p:cNvPr id="1156" name="Google Shape;1156;p34"/>
              <p:cNvSpPr/>
              <p:nvPr/>
            </p:nvSpPr>
            <p:spPr>
              <a:xfrm>
                <a:off x="831475" y="3598725"/>
                <a:ext cx="1262600" cy="1544775"/>
              </a:xfrm>
              <a:custGeom>
                <a:avLst/>
                <a:gdLst/>
                <a:ahLst/>
                <a:cxnLst/>
                <a:rect l="l" t="t" r="r" b="b"/>
                <a:pathLst>
                  <a:path w="50504" h="61791" extrusionOk="0">
                    <a:moveTo>
                      <a:pt x="25698" y="1"/>
                    </a:moveTo>
                    <a:cubicBezTo>
                      <a:pt x="24492" y="1"/>
                      <a:pt x="23281" y="82"/>
                      <a:pt x="22083" y="180"/>
                    </a:cubicBezTo>
                    <a:cubicBezTo>
                      <a:pt x="18381" y="480"/>
                      <a:pt x="14645" y="1114"/>
                      <a:pt x="11342" y="2949"/>
                    </a:cubicBezTo>
                    <a:cubicBezTo>
                      <a:pt x="6005" y="5918"/>
                      <a:pt x="1" y="11055"/>
                      <a:pt x="3837" y="31136"/>
                    </a:cubicBezTo>
                    <a:cubicBezTo>
                      <a:pt x="4537" y="34838"/>
                      <a:pt x="5505" y="38574"/>
                      <a:pt x="5905" y="42344"/>
                    </a:cubicBezTo>
                    <a:cubicBezTo>
                      <a:pt x="5972" y="42777"/>
                      <a:pt x="6005" y="43211"/>
                      <a:pt x="6039" y="43645"/>
                    </a:cubicBezTo>
                    <a:cubicBezTo>
                      <a:pt x="6405" y="48048"/>
                      <a:pt x="6372" y="52418"/>
                      <a:pt x="6706" y="56821"/>
                    </a:cubicBezTo>
                    <a:cubicBezTo>
                      <a:pt x="6706" y="56871"/>
                      <a:pt x="6747" y="56896"/>
                      <a:pt x="6789" y="56896"/>
                    </a:cubicBezTo>
                    <a:cubicBezTo>
                      <a:pt x="6831" y="56896"/>
                      <a:pt x="6872" y="56871"/>
                      <a:pt x="6872" y="56821"/>
                    </a:cubicBezTo>
                    <a:cubicBezTo>
                      <a:pt x="7139" y="54319"/>
                      <a:pt x="7306" y="51717"/>
                      <a:pt x="7406" y="49115"/>
                    </a:cubicBezTo>
                    <a:cubicBezTo>
                      <a:pt x="7473" y="49882"/>
                      <a:pt x="7573" y="50650"/>
                      <a:pt x="7740" y="51417"/>
                    </a:cubicBezTo>
                    <a:cubicBezTo>
                      <a:pt x="8173" y="53485"/>
                      <a:pt x="8407" y="55486"/>
                      <a:pt x="8807" y="57555"/>
                    </a:cubicBezTo>
                    <a:cubicBezTo>
                      <a:pt x="9007" y="58655"/>
                      <a:pt x="9107" y="60890"/>
                      <a:pt x="9908" y="61791"/>
                    </a:cubicBezTo>
                    <a:cubicBezTo>
                      <a:pt x="12110" y="60890"/>
                      <a:pt x="14278" y="60123"/>
                      <a:pt x="16479" y="59489"/>
                    </a:cubicBezTo>
                    <a:cubicBezTo>
                      <a:pt x="15946" y="55787"/>
                      <a:pt x="15912" y="52117"/>
                      <a:pt x="14745" y="48515"/>
                    </a:cubicBezTo>
                    <a:cubicBezTo>
                      <a:pt x="14723" y="48450"/>
                      <a:pt x="14772" y="48399"/>
                      <a:pt x="14827" y="48399"/>
                    </a:cubicBezTo>
                    <a:cubicBezTo>
                      <a:pt x="14857" y="48399"/>
                      <a:pt x="14888" y="48413"/>
                      <a:pt x="14912" y="48448"/>
                    </a:cubicBezTo>
                    <a:cubicBezTo>
                      <a:pt x="16279" y="51917"/>
                      <a:pt x="16646" y="55587"/>
                      <a:pt x="17347" y="59222"/>
                    </a:cubicBezTo>
                    <a:cubicBezTo>
                      <a:pt x="17980" y="59056"/>
                      <a:pt x="18581" y="58889"/>
                      <a:pt x="19215" y="58722"/>
                    </a:cubicBezTo>
                    <a:cubicBezTo>
                      <a:pt x="18981" y="57721"/>
                      <a:pt x="18681" y="56721"/>
                      <a:pt x="18514" y="55687"/>
                    </a:cubicBezTo>
                    <a:cubicBezTo>
                      <a:pt x="18492" y="55598"/>
                      <a:pt x="18559" y="55538"/>
                      <a:pt x="18635" y="55538"/>
                    </a:cubicBezTo>
                    <a:cubicBezTo>
                      <a:pt x="18673" y="55538"/>
                      <a:pt x="18714" y="55553"/>
                      <a:pt x="18748" y="55587"/>
                    </a:cubicBezTo>
                    <a:cubicBezTo>
                      <a:pt x="19348" y="56420"/>
                      <a:pt x="19648" y="57488"/>
                      <a:pt x="19948" y="58555"/>
                    </a:cubicBezTo>
                    <a:cubicBezTo>
                      <a:pt x="24785" y="57321"/>
                      <a:pt x="29755" y="56621"/>
                      <a:pt x="34993" y="56420"/>
                    </a:cubicBezTo>
                    <a:cubicBezTo>
                      <a:pt x="34859" y="55286"/>
                      <a:pt x="34759" y="54152"/>
                      <a:pt x="34692" y="53118"/>
                    </a:cubicBezTo>
                    <a:cubicBezTo>
                      <a:pt x="34674" y="52971"/>
                      <a:pt x="34756" y="52895"/>
                      <a:pt x="34846" y="52895"/>
                    </a:cubicBezTo>
                    <a:cubicBezTo>
                      <a:pt x="34918" y="52895"/>
                      <a:pt x="34996" y="52946"/>
                      <a:pt x="35026" y="53051"/>
                    </a:cubicBezTo>
                    <a:cubicBezTo>
                      <a:pt x="35293" y="54119"/>
                      <a:pt x="35593" y="55220"/>
                      <a:pt x="35893" y="56354"/>
                    </a:cubicBezTo>
                    <a:cubicBezTo>
                      <a:pt x="36894" y="56320"/>
                      <a:pt x="37903" y="56304"/>
                      <a:pt x="38920" y="56304"/>
                    </a:cubicBezTo>
                    <a:cubicBezTo>
                      <a:pt x="39938" y="56304"/>
                      <a:pt x="40963" y="56320"/>
                      <a:pt x="41998" y="56354"/>
                    </a:cubicBezTo>
                    <a:cubicBezTo>
                      <a:pt x="41998" y="55653"/>
                      <a:pt x="41998" y="54953"/>
                      <a:pt x="41931" y="54219"/>
                    </a:cubicBezTo>
                    <a:cubicBezTo>
                      <a:pt x="41764" y="52251"/>
                      <a:pt x="41364" y="50283"/>
                      <a:pt x="41330" y="48281"/>
                    </a:cubicBezTo>
                    <a:cubicBezTo>
                      <a:pt x="41330" y="48223"/>
                      <a:pt x="41387" y="48188"/>
                      <a:pt x="41440" y="48188"/>
                    </a:cubicBezTo>
                    <a:cubicBezTo>
                      <a:pt x="41479" y="48188"/>
                      <a:pt x="41517" y="48206"/>
                      <a:pt x="41531" y="48248"/>
                    </a:cubicBezTo>
                    <a:cubicBezTo>
                      <a:pt x="42131" y="50416"/>
                      <a:pt x="42431" y="52718"/>
                      <a:pt x="42698" y="54919"/>
                    </a:cubicBezTo>
                    <a:cubicBezTo>
                      <a:pt x="42731" y="55386"/>
                      <a:pt x="42798" y="55887"/>
                      <a:pt x="42831" y="56387"/>
                    </a:cubicBezTo>
                    <a:cubicBezTo>
                      <a:pt x="43098" y="56420"/>
                      <a:pt x="43332" y="56420"/>
                      <a:pt x="43599" y="56420"/>
                    </a:cubicBezTo>
                    <a:cubicBezTo>
                      <a:pt x="43632" y="55587"/>
                      <a:pt x="43632" y="54719"/>
                      <a:pt x="43599" y="53852"/>
                    </a:cubicBezTo>
                    <a:cubicBezTo>
                      <a:pt x="43532" y="50950"/>
                      <a:pt x="43232" y="48014"/>
                      <a:pt x="42465" y="45212"/>
                    </a:cubicBezTo>
                    <a:cubicBezTo>
                      <a:pt x="42443" y="45148"/>
                      <a:pt x="42505" y="45111"/>
                      <a:pt x="42560" y="45111"/>
                    </a:cubicBezTo>
                    <a:cubicBezTo>
                      <a:pt x="42591" y="45111"/>
                      <a:pt x="42619" y="45122"/>
                      <a:pt x="42631" y="45146"/>
                    </a:cubicBezTo>
                    <a:cubicBezTo>
                      <a:pt x="43732" y="48048"/>
                      <a:pt x="44232" y="51017"/>
                      <a:pt x="44466" y="54119"/>
                    </a:cubicBezTo>
                    <a:cubicBezTo>
                      <a:pt x="44499" y="54886"/>
                      <a:pt x="44566" y="55687"/>
                      <a:pt x="44599" y="56487"/>
                    </a:cubicBezTo>
                    <a:cubicBezTo>
                      <a:pt x="45900" y="56554"/>
                      <a:pt x="47235" y="56654"/>
                      <a:pt x="48602" y="56787"/>
                    </a:cubicBezTo>
                    <a:cubicBezTo>
                      <a:pt x="48536" y="56787"/>
                      <a:pt x="48002" y="47547"/>
                      <a:pt x="47868" y="46780"/>
                    </a:cubicBezTo>
                    <a:cubicBezTo>
                      <a:pt x="47268" y="43912"/>
                      <a:pt x="46334" y="41176"/>
                      <a:pt x="45567" y="38374"/>
                    </a:cubicBezTo>
                    <a:cubicBezTo>
                      <a:pt x="45300" y="37474"/>
                      <a:pt x="45066" y="36573"/>
                      <a:pt x="44866" y="35639"/>
                    </a:cubicBezTo>
                    <a:lnTo>
                      <a:pt x="44866" y="35639"/>
                    </a:lnTo>
                    <a:cubicBezTo>
                      <a:pt x="45166" y="36540"/>
                      <a:pt x="45433" y="37407"/>
                      <a:pt x="45734" y="38274"/>
                    </a:cubicBezTo>
                    <a:cubicBezTo>
                      <a:pt x="46000" y="38975"/>
                      <a:pt x="46267" y="39709"/>
                      <a:pt x="46534" y="40409"/>
                    </a:cubicBezTo>
                    <a:cubicBezTo>
                      <a:pt x="47602" y="43144"/>
                      <a:pt x="48636" y="46180"/>
                      <a:pt x="50470" y="48448"/>
                    </a:cubicBezTo>
                    <a:cubicBezTo>
                      <a:pt x="50470" y="48459"/>
                      <a:pt x="50474" y="48463"/>
                      <a:pt x="50479" y="48463"/>
                    </a:cubicBezTo>
                    <a:cubicBezTo>
                      <a:pt x="50489" y="48463"/>
                      <a:pt x="50504" y="48448"/>
                      <a:pt x="50504" y="48448"/>
                    </a:cubicBezTo>
                    <a:cubicBezTo>
                      <a:pt x="50003" y="45346"/>
                      <a:pt x="48636" y="42377"/>
                      <a:pt x="47735" y="39342"/>
                    </a:cubicBezTo>
                    <a:cubicBezTo>
                      <a:pt x="47535" y="38674"/>
                      <a:pt x="47335" y="37974"/>
                      <a:pt x="47168" y="37273"/>
                    </a:cubicBezTo>
                    <a:cubicBezTo>
                      <a:pt x="46434" y="34605"/>
                      <a:pt x="45767" y="31903"/>
                      <a:pt x="45166" y="29201"/>
                    </a:cubicBezTo>
                    <a:cubicBezTo>
                      <a:pt x="44599" y="26532"/>
                      <a:pt x="44232" y="23864"/>
                      <a:pt x="43832" y="21162"/>
                    </a:cubicBezTo>
                    <a:cubicBezTo>
                      <a:pt x="43799" y="21095"/>
                      <a:pt x="43799" y="21028"/>
                      <a:pt x="43799" y="20962"/>
                    </a:cubicBezTo>
                    <a:cubicBezTo>
                      <a:pt x="43332" y="11155"/>
                      <a:pt x="39763" y="3282"/>
                      <a:pt x="30589" y="614"/>
                    </a:cubicBezTo>
                    <a:cubicBezTo>
                      <a:pt x="28991" y="152"/>
                      <a:pt x="27348" y="1"/>
                      <a:pt x="2569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57" name="Google Shape;1157;p34"/>
              <p:cNvSpPr/>
              <p:nvPr/>
            </p:nvSpPr>
            <p:spPr>
              <a:xfrm>
                <a:off x="979100" y="4558075"/>
                <a:ext cx="1067450" cy="585425"/>
              </a:xfrm>
              <a:custGeom>
                <a:avLst/>
                <a:gdLst/>
                <a:ahLst/>
                <a:cxnLst/>
                <a:rect l="l" t="t" r="r" b="b"/>
                <a:pathLst>
                  <a:path w="42698" h="23417" extrusionOk="0">
                    <a:moveTo>
                      <a:pt x="39662" y="0"/>
                    </a:moveTo>
                    <a:cubicBezTo>
                      <a:pt x="33424" y="4170"/>
                      <a:pt x="26085" y="6638"/>
                      <a:pt x="18613" y="7105"/>
                    </a:cubicBezTo>
                    <a:cubicBezTo>
                      <a:pt x="17805" y="7152"/>
                      <a:pt x="16997" y="7175"/>
                      <a:pt x="16189" y="7175"/>
                    </a:cubicBezTo>
                    <a:cubicBezTo>
                      <a:pt x="13496" y="7175"/>
                      <a:pt x="10808" y="6918"/>
                      <a:pt x="8139" y="6405"/>
                    </a:cubicBezTo>
                    <a:cubicBezTo>
                      <a:pt x="5371" y="5871"/>
                      <a:pt x="2635" y="5037"/>
                      <a:pt x="0" y="3970"/>
                    </a:cubicBezTo>
                    <a:lnTo>
                      <a:pt x="0" y="3970"/>
                    </a:lnTo>
                    <a:cubicBezTo>
                      <a:pt x="67" y="4403"/>
                      <a:pt x="100" y="4837"/>
                      <a:pt x="134" y="5271"/>
                    </a:cubicBezTo>
                    <a:cubicBezTo>
                      <a:pt x="500" y="9674"/>
                      <a:pt x="467" y="14044"/>
                      <a:pt x="801" y="18447"/>
                    </a:cubicBezTo>
                    <a:cubicBezTo>
                      <a:pt x="801" y="18492"/>
                      <a:pt x="835" y="18510"/>
                      <a:pt x="872" y="18510"/>
                    </a:cubicBezTo>
                    <a:cubicBezTo>
                      <a:pt x="917" y="18510"/>
                      <a:pt x="967" y="18483"/>
                      <a:pt x="967" y="18447"/>
                    </a:cubicBezTo>
                    <a:cubicBezTo>
                      <a:pt x="1234" y="15945"/>
                      <a:pt x="1401" y="13343"/>
                      <a:pt x="1501" y="10708"/>
                    </a:cubicBezTo>
                    <a:cubicBezTo>
                      <a:pt x="1568" y="11508"/>
                      <a:pt x="1668" y="12276"/>
                      <a:pt x="1835" y="13043"/>
                    </a:cubicBezTo>
                    <a:cubicBezTo>
                      <a:pt x="2268" y="15111"/>
                      <a:pt x="2502" y="17079"/>
                      <a:pt x="2902" y="19147"/>
                    </a:cubicBezTo>
                    <a:cubicBezTo>
                      <a:pt x="3102" y="20281"/>
                      <a:pt x="3202" y="22516"/>
                      <a:pt x="4003" y="23417"/>
                    </a:cubicBezTo>
                    <a:cubicBezTo>
                      <a:pt x="6205" y="22516"/>
                      <a:pt x="8373" y="21749"/>
                      <a:pt x="10574" y="21115"/>
                    </a:cubicBezTo>
                    <a:cubicBezTo>
                      <a:pt x="10041" y="17413"/>
                      <a:pt x="10007" y="13743"/>
                      <a:pt x="8840" y="10141"/>
                    </a:cubicBezTo>
                    <a:cubicBezTo>
                      <a:pt x="8818" y="10076"/>
                      <a:pt x="8867" y="10025"/>
                      <a:pt x="8922" y="10025"/>
                    </a:cubicBezTo>
                    <a:cubicBezTo>
                      <a:pt x="8952" y="10025"/>
                      <a:pt x="8983" y="10039"/>
                      <a:pt x="9007" y="10074"/>
                    </a:cubicBezTo>
                    <a:cubicBezTo>
                      <a:pt x="10374" y="13543"/>
                      <a:pt x="10741" y="17213"/>
                      <a:pt x="11442" y="20848"/>
                    </a:cubicBezTo>
                    <a:cubicBezTo>
                      <a:pt x="12075" y="20682"/>
                      <a:pt x="12676" y="20515"/>
                      <a:pt x="13310" y="20348"/>
                    </a:cubicBezTo>
                    <a:cubicBezTo>
                      <a:pt x="13076" y="19347"/>
                      <a:pt x="12776" y="18347"/>
                      <a:pt x="12609" y="17313"/>
                    </a:cubicBezTo>
                    <a:cubicBezTo>
                      <a:pt x="12587" y="17224"/>
                      <a:pt x="12654" y="17164"/>
                      <a:pt x="12730" y="17164"/>
                    </a:cubicBezTo>
                    <a:cubicBezTo>
                      <a:pt x="12768" y="17164"/>
                      <a:pt x="12809" y="17179"/>
                      <a:pt x="12843" y="17213"/>
                    </a:cubicBezTo>
                    <a:cubicBezTo>
                      <a:pt x="13443" y="18046"/>
                      <a:pt x="13743" y="19114"/>
                      <a:pt x="14043" y="20148"/>
                    </a:cubicBezTo>
                    <a:cubicBezTo>
                      <a:pt x="18880" y="18947"/>
                      <a:pt x="23850" y="18247"/>
                      <a:pt x="29088" y="18013"/>
                    </a:cubicBezTo>
                    <a:cubicBezTo>
                      <a:pt x="28954" y="16912"/>
                      <a:pt x="28854" y="15778"/>
                      <a:pt x="28787" y="14744"/>
                    </a:cubicBezTo>
                    <a:cubicBezTo>
                      <a:pt x="28769" y="14597"/>
                      <a:pt x="28851" y="14521"/>
                      <a:pt x="28941" y="14521"/>
                    </a:cubicBezTo>
                    <a:cubicBezTo>
                      <a:pt x="29013" y="14521"/>
                      <a:pt x="29091" y="14572"/>
                      <a:pt x="29121" y="14677"/>
                    </a:cubicBezTo>
                    <a:cubicBezTo>
                      <a:pt x="29388" y="15745"/>
                      <a:pt x="29688" y="16846"/>
                      <a:pt x="29988" y="17980"/>
                    </a:cubicBezTo>
                    <a:cubicBezTo>
                      <a:pt x="30989" y="17946"/>
                      <a:pt x="31998" y="17930"/>
                      <a:pt x="33015" y="17930"/>
                    </a:cubicBezTo>
                    <a:cubicBezTo>
                      <a:pt x="34033" y="17930"/>
                      <a:pt x="35058" y="17946"/>
                      <a:pt x="36093" y="17980"/>
                    </a:cubicBezTo>
                    <a:cubicBezTo>
                      <a:pt x="36093" y="17279"/>
                      <a:pt x="36093" y="16579"/>
                      <a:pt x="36026" y="15845"/>
                    </a:cubicBezTo>
                    <a:cubicBezTo>
                      <a:pt x="35859" y="13877"/>
                      <a:pt x="35459" y="11909"/>
                      <a:pt x="35425" y="9907"/>
                    </a:cubicBezTo>
                    <a:cubicBezTo>
                      <a:pt x="35425" y="9849"/>
                      <a:pt x="35482" y="9814"/>
                      <a:pt x="35535" y="9814"/>
                    </a:cubicBezTo>
                    <a:cubicBezTo>
                      <a:pt x="35574" y="9814"/>
                      <a:pt x="35612" y="9832"/>
                      <a:pt x="35626" y="9874"/>
                    </a:cubicBezTo>
                    <a:cubicBezTo>
                      <a:pt x="36226" y="12042"/>
                      <a:pt x="36526" y="14344"/>
                      <a:pt x="36793" y="16545"/>
                    </a:cubicBezTo>
                    <a:cubicBezTo>
                      <a:pt x="36826" y="17012"/>
                      <a:pt x="36893" y="17513"/>
                      <a:pt x="36926" y="18013"/>
                    </a:cubicBezTo>
                    <a:cubicBezTo>
                      <a:pt x="37193" y="18046"/>
                      <a:pt x="37427" y="18046"/>
                      <a:pt x="37694" y="18046"/>
                    </a:cubicBezTo>
                    <a:cubicBezTo>
                      <a:pt x="37727" y="17213"/>
                      <a:pt x="37727" y="16345"/>
                      <a:pt x="37694" y="15478"/>
                    </a:cubicBezTo>
                    <a:cubicBezTo>
                      <a:pt x="37627" y="12576"/>
                      <a:pt x="37327" y="9640"/>
                      <a:pt x="36560" y="6838"/>
                    </a:cubicBezTo>
                    <a:cubicBezTo>
                      <a:pt x="36538" y="6774"/>
                      <a:pt x="36600" y="6737"/>
                      <a:pt x="36655" y="6737"/>
                    </a:cubicBezTo>
                    <a:cubicBezTo>
                      <a:pt x="36686" y="6737"/>
                      <a:pt x="36714" y="6748"/>
                      <a:pt x="36726" y="6772"/>
                    </a:cubicBezTo>
                    <a:cubicBezTo>
                      <a:pt x="37827" y="9674"/>
                      <a:pt x="38327" y="12643"/>
                      <a:pt x="38561" y="15745"/>
                    </a:cubicBezTo>
                    <a:cubicBezTo>
                      <a:pt x="38594" y="16512"/>
                      <a:pt x="38661" y="17313"/>
                      <a:pt x="38694" y="18113"/>
                    </a:cubicBezTo>
                    <a:cubicBezTo>
                      <a:pt x="39995" y="18180"/>
                      <a:pt x="41330" y="18280"/>
                      <a:pt x="42697" y="18413"/>
                    </a:cubicBezTo>
                    <a:cubicBezTo>
                      <a:pt x="42631" y="18413"/>
                      <a:pt x="42097" y="9173"/>
                      <a:pt x="41963" y="8406"/>
                    </a:cubicBezTo>
                    <a:cubicBezTo>
                      <a:pt x="41363" y="5538"/>
                      <a:pt x="40429" y="2802"/>
                      <a:pt x="39662" y="0"/>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58" name="Google Shape;1158;p34"/>
              <p:cNvSpPr/>
              <p:nvPr/>
            </p:nvSpPr>
            <p:spPr>
              <a:xfrm>
                <a:off x="1974800" y="4530550"/>
                <a:ext cx="119275" cy="279750"/>
              </a:xfrm>
              <a:custGeom>
                <a:avLst/>
                <a:gdLst/>
                <a:ahLst/>
                <a:cxnLst/>
                <a:rect l="l" t="t" r="r" b="b"/>
                <a:pathLst>
                  <a:path w="4771" h="11190" extrusionOk="0">
                    <a:moveTo>
                      <a:pt x="1435" y="0"/>
                    </a:moveTo>
                    <a:cubicBezTo>
                      <a:pt x="968" y="334"/>
                      <a:pt x="501" y="668"/>
                      <a:pt x="1" y="1001"/>
                    </a:cubicBezTo>
                    <a:cubicBezTo>
                      <a:pt x="267" y="1702"/>
                      <a:pt x="534" y="2436"/>
                      <a:pt x="801" y="3136"/>
                    </a:cubicBezTo>
                    <a:cubicBezTo>
                      <a:pt x="1869" y="5871"/>
                      <a:pt x="2903" y="8907"/>
                      <a:pt x="4737" y="11175"/>
                    </a:cubicBezTo>
                    <a:cubicBezTo>
                      <a:pt x="4737" y="11186"/>
                      <a:pt x="4741" y="11190"/>
                      <a:pt x="4746" y="11190"/>
                    </a:cubicBezTo>
                    <a:cubicBezTo>
                      <a:pt x="4756" y="11190"/>
                      <a:pt x="4771" y="11175"/>
                      <a:pt x="4771" y="11175"/>
                    </a:cubicBezTo>
                    <a:cubicBezTo>
                      <a:pt x="4270" y="8073"/>
                      <a:pt x="2903" y="5104"/>
                      <a:pt x="2002" y="2069"/>
                    </a:cubicBezTo>
                    <a:cubicBezTo>
                      <a:pt x="1802" y="1401"/>
                      <a:pt x="1602" y="701"/>
                      <a:pt x="1435" y="0"/>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59" name="Google Shape;1159;p34"/>
              <p:cNvSpPr/>
              <p:nvPr/>
            </p:nvSpPr>
            <p:spPr>
              <a:xfrm>
                <a:off x="1187575" y="4277450"/>
                <a:ext cx="550425" cy="391775"/>
              </a:xfrm>
              <a:custGeom>
                <a:avLst/>
                <a:gdLst/>
                <a:ahLst/>
                <a:cxnLst/>
                <a:rect l="l" t="t" r="r" b="b"/>
                <a:pathLst>
                  <a:path w="22017" h="15671" extrusionOk="0">
                    <a:moveTo>
                      <a:pt x="15792" y="1"/>
                    </a:moveTo>
                    <a:cubicBezTo>
                      <a:pt x="14486" y="1"/>
                      <a:pt x="13163" y="250"/>
                      <a:pt x="11876" y="518"/>
                    </a:cubicBezTo>
                    <a:cubicBezTo>
                      <a:pt x="10441" y="818"/>
                      <a:pt x="8973" y="1218"/>
                      <a:pt x="7472" y="1218"/>
                    </a:cubicBezTo>
                    <a:cubicBezTo>
                      <a:pt x="6901" y="1198"/>
                      <a:pt x="6379" y="1115"/>
                      <a:pt x="5838" y="1115"/>
                    </a:cubicBezTo>
                    <a:cubicBezTo>
                      <a:pt x="5496" y="1115"/>
                      <a:pt x="5146" y="1148"/>
                      <a:pt x="4770" y="1251"/>
                    </a:cubicBezTo>
                    <a:cubicBezTo>
                      <a:pt x="2636" y="1885"/>
                      <a:pt x="801" y="3787"/>
                      <a:pt x="401" y="5988"/>
                    </a:cubicBezTo>
                    <a:cubicBezTo>
                      <a:pt x="0" y="8256"/>
                      <a:pt x="1068" y="10625"/>
                      <a:pt x="2669" y="12293"/>
                    </a:cubicBezTo>
                    <a:cubicBezTo>
                      <a:pt x="4745" y="14469"/>
                      <a:pt x="7741" y="15670"/>
                      <a:pt x="10742" y="15670"/>
                    </a:cubicBezTo>
                    <a:cubicBezTo>
                      <a:pt x="11742" y="15670"/>
                      <a:pt x="12743" y="15537"/>
                      <a:pt x="13710" y="15261"/>
                    </a:cubicBezTo>
                    <a:cubicBezTo>
                      <a:pt x="17546" y="14161"/>
                      <a:pt x="20682" y="10858"/>
                      <a:pt x="21616" y="6956"/>
                    </a:cubicBezTo>
                    <a:cubicBezTo>
                      <a:pt x="21949" y="5688"/>
                      <a:pt x="22016" y="4254"/>
                      <a:pt x="21482" y="3053"/>
                    </a:cubicBezTo>
                    <a:cubicBezTo>
                      <a:pt x="20749" y="1418"/>
                      <a:pt x="19014" y="418"/>
                      <a:pt x="17246" y="117"/>
                    </a:cubicBezTo>
                    <a:cubicBezTo>
                      <a:pt x="16765" y="36"/>
                      <a:pt x="16280" y="1"/>
                      <a:pt x="15792" y="1"/>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60" name="Google Shape;1160;p34"/>
              <p:cNvSpPr/>
              <p:nvPr/>
            </p:nvSpPr>
            <p:spPr>
              <a:xfrm>
                <a:off x="1792175" y="4107900"/>
                <a:ext cx="220175" cy="322450"/>
              </a:xfrm>
              <a:custGeom>
                <a:avLst/>
                <a:gdLst/>
                <a:ahLst/>
                <a:cxnLst/>
                <a:rect l="l" t="t" r="r" b="b"/>
                <a:pathLst>
                  <a:path w="8807" h="12898" extrusionOk="0">
                    <a:moveTo>
                      <a:pt x="3949" y="0"/>
                    </a:moveTo>
                    <a:cubicBezTo>
                      <a:pt x="3443" y="0"/>
                      <a:pt x="2955" y="97"/>
                      <a:pt x="2535" y="295"/>
                    </a:cubicBezTo>
                    <a:cubicBezTo>
                      <a:pt x="1101" y="995"/>
                      <a:pt x="567" y="2930"/>
                      <a:pt x="367" y="4397"/>
                    </a:cubicBezTo>
                    <a:cubicBezTo>
                      <a:pt x="34" y="6632"/>
                      <a:pt x="0" y="8934"/>
                      <a:pt x="100" y="11202"/>
                    </a:cubicBezTo>
                    <a:cubicBezTo>
                      <a:pt x="134" y="11803"/>
                      <a:pt x="267" y="12503"/>
                      <a:pt x="868" y="12770"/>
                    </a:cubicBezTo>
                    <a:cubicBezTo>
                      <a:pt x="1045" y="12869"/>
                      <a:pt x="1235" y="12897"/>
                      <a:pt x="1422" y="12897"/>
                    </a:cubicBezTo>
                    <a:cubicBezTo>
                      <a:pt x="1551" y="12897"/>
                      <a:pt x="1679" y="12884"/>
                      <a:pt x="1802" y="12870"/>
                    </a:cubicBezTo>
                    <a:cubicBezTo>
                      <a:pt x="3970" y="12637"/>
                      <a:pt x="5905" y="11603"/>
                      <a:pt x="7105" y="10035"/>
                    </a:cubicBezTo>
                    <a:cubicBezTo>
                      <a:pt x="8306" y="8467"/>
                      <a:pt x="8807" y="6366"/>
                      <a:pt x="8440" y="4297"/>
                    </a:cubicBezTo>
                    <a:cubicBezTo>
                      <a:pt x="8206" y="3030"/>
                      <a:pt x="7606" y="1662"/>
                      <a:pt x="6438" y="828"/>
                    </a:cubicBezTo>
                    <a:cubicBezTo>
                      <a:pt x="5724" y="282"/>
                      <a:pt x="4810" y="0"/>
                      <a:pt x="3949" y="0"/>
                    </a:cubicBezTo>
                    <a:close/>
                  </a:path>
                </a:pathLst>
              </a:custGeom>
              <a:solidFill>
                <a:srgbClr val="EC8D6D"/>
              </a:solidFill>
              <a:ln>
                <a:noFill/>
              </a:ln>
            </p:spPr>
            <p:txBody>
              <a:bodyPr spcFirstLastPara="1" wrap="square" lIns="91425" tIns="91425" rIns="91425" bIns="91425" anchor="ctr" anchorCtr="0">
                <a:noAutofit/>
              </a:bodyPr>
              <a:lstStyle/>
              <a:p>
                <a:endParaRPr/>
              </a:p>
            </p:txBody>
          </p:sp>
          <p:sp>
            <p:nvSpPr>
              <p:cNvPr id="1161" name="Google Shape;1161;p34"/>
              <p:cNvSpPr/>
              <p:nvPr/>
            </p:nvSpPr>
            <p:spPr>
              <a:xfrm>
                <a:off x="868175" y="4242800"/>
                <a:ext cx="257700" cy="299750"/>
              </a:xfrm>
              <a:custGeom>
                <a:avLst/>
                <a:gdLst/>
                <a:ahLst/>
                <a:cxnLst/>
                <a:rect l="l" t="t" r="r" b="b"/>
                <a:pathLst>
                  <a:path w="10308" h="11990" extrusionOk="0">
                    <a:moveTo>
                      <a:pt x="4179" y="0"/>
                    </a:moveTo>
                    <a:cubicBezTo>
                      <a:pt x="3030" y="0"/>
                      <a:pt x="1799" y="637"/>
                      <a:pt x="1035" y="1637"/>
                    </a:cubicBezTo>
                    <a:cubicBezTo>
                      <a:pt x="167" y="2804"/>
                      <a:pt x="1" y="4272"/>
                      <a:pt x="134" y="5573"/>
                    </a:cubicBezTo>
                    <a:cubicBezTo>
                      <a:pt x="401" y="7641"/>
                      <a:pt x="1435" y="9509"/>
                      <a:pt x="3069" y="10643"/>
                    </a:cubicBezTo>
                    <a:cubicBezTo>
                      <a:pt x="4281" y="11526"/>
                      <a:pt x="5797" y="11990"/>
                      <a:pt x="7388" y="11990"/>
                    </a:cubicBezTo>
                    <a:cubicBezTo>
                      <a:pt x="7900" y="11990"/>
                      <a:pt x="8420" y="11942"/>
                      <a:pt x="8940" y="11844"/>
                    </a:cubicBezTo>
                    <a:cubicBezTo>
                      <a:pt x="9241" y="11811"/>
                      <a:pt x="9607" y="11711"/>
                      <a:pt x="9841" y="11477"/>
                    </a:cubicBezTo>
                    <a:cubicBezTo>
                      <a:pt x="10308" y="11043"/>
                      <a:pt x="10241" y="10343"/>
                      <a:pt x="10108" y="9776"/>
                    </a:cubicBezTo>
                    <a:cubicBezTo>
                      <a:pt x="9574" y="7541"/>
                      <a:pt x="8840" y="5373"/>
                      <a:pt x="7906" y="3338"/>
                    </a:cubicBezTo>
                    <a:cubicBezTo>
                      <a:pt x="7272" y="2004"/>
                      <a:pt x="6205" y="269"/>
                      <a:pt x="4637" y="36"/>
                    </a:cubicBezTo>
                    <a:cubicBezTo>
                      <a:pt x="4487" y="12"/>
                      <a:pt x="4334" y="0"/>
                      <a:pt x="4179" y="0"/>
                    </a:cubicBezTo>
                    <a:close/>
                  </a:path>
                </a:pathLst>
              </a:custGeom>
              <a:solidFill>
                <a:srgbClr val="EC8D6D"/>
              </a:solidFill>
              <a:ln>
                <a:noFill/>
              </a:ln>
            </p:spPr>
            <p:txBody>
              <a:bodyPr spcFirstLastPara="1" wrap="square" lIns="91425" tIns="91425" rIns="91425" bIns="91425" anchor="ctr" anchorCtr="0">
                <a:noAutofit/>
              </a:bodyPr>
              <a:lstStyle/>
              <a:p>
                <a:endParaRPr/>
              </a:p>
            </p:txBody>
          </p:sp>
          <p:sp>
            <p:nvSpPr>
              <p:cNvPr id="1162" name="Google Shape;1162;p34"/>
              <p:cNvSpPr/>
              <p:nvPr/>
            </p:nvSpPr>
            <p:spPr>
              <a:xfrm>
                <a:off x="971575" y="3693275"/>
                <a:ext cx="897350" cy="913175"/>
              </a:xfrm>
              <a:custGeom>
                <a:avLst/>
                <a:gdLst/>
                <a:ahLst/>
                <a:cxnLst/>
                <a:rect l="l" t="t" r="r" b="b"/>
                <a:pathLst>
                  <a:path w="35894" h="36527" extrusionOk="0">
                    <a:moveTo>
                      <a:pt x="22554" y="1"/>
                    </a:moveTo>
                    <a:cubicBezTo>
                      <a:pt x="22531" y="1"/>
                      <a:pt x="22507" y="1"/>
                      <a:pt x="22484" y="1"/>
                    </a:cubicBezTo>
                    <a:cubicBezTo>
                      <a:pt x="17647" y="34"/>
                      <a:pt x="12977" y="701"/>
                      <a:pt x="8340" y="2069"/>
                    </a:cubicBezTo>
                    <a:cubicBezTo>
                      <a:pt x="3270" y="3570"/>
                      <a:pt x="1" y="8407"/>
                      <a:pt x="435" y="13644"/>
                    </a:cubicBezTo>
                    <a:cubicBezTo>
                      <a:pt x="835" y="18381"/>
                      <a:pt x="1535" y="23051"/>
                      <a:pt x="2503" y="27687"/>
                    </a:cubicBezTo>
                    <a:cubicBezTo>
                      <a:pt x="3570" y="32858"/>
                      <a:pt x="8140" y="36527"/>
                      <a:pt x="13377" y="36527"/>
                    </a:cubicBezTo>
                    <a:cubicBezTo>
                      <a:pt x="18214" y="36494"/>
                      <a:pt x="22917" y="35793"/>
                      <a:pt x="27554" y="34425"/>
                    </a:cubicBezTo>
                    <a:cubicBezTo>
                      <a:pt x="32591" y="32958"/>
                      <a:pt x="35893" y="28121"/>
                      <a:pt x="35460" y="22851"/>
                    </a:cubicBezTo>
                    <a:cubicBezTo>
                      <a:pt x="35059" y="18147"/>
                      <a:pt x="34359" y="13444"/>
                      <a:pt x="33391" y="8807"/>
                    </a:cubicBezTo>
                    <a:cubicBezTo>
                      <a:pt x="32296" y="3693"/>
                      <a:pt x="27795" y="1"/>
                      <a:pt x="22554" y="1"/>
                    </a:cubicBezTo>
                    <a:close/>
                  </a:path>
                </a:pathLst>
              </a:custGeom>
              <a:solidFill>
                <a:srgbClr val="EC8D6D"/>
              </a:solidFill>
              <a:ln>
                <a:noFill/>
              </a:ln>
            </p:spPr>
            <p:txBody>
              <a:bodyPr spcFirstLastPara="1" wrap="square" lIns="91425" tIns="91425" rIns="91425" bIns="91425" anchor="ctr" anchorCtr="0">
                <a:noAutofit/>
              </a:bodyPr>
              <a:lstStyle/>
              <a:p>
                <a:endParaRPr/>
              </a:p>
            </p:txBody>
          </p:sp>
          <p:sp>
            <p:nvSpPr>
              <p:cNvPr id="1163" name="Google Shape;1163;p34"/>
              <p:cNvSpPr/>
              <p:nvPr/>
            </p:nvSpPr>
            <p:spPr>
              <a:xfrm>
                <a:off x="1388550" y="4302350"/>
                <a:ext cx="122600" cy="63100"/>
              </a:xfrm>
              <a:custGeom>
                <a:avLst/>
                <a:gdLst/>
                <a:ahLst/>
                <a:cxnLst/>
                <a:rect l="l" t="t" r="r" b="b"/>
                <a:pathLst>
                  <a:path w="4904" h="2524" extrusionOk="0">
                    <a:moveTo>
                      <a:pt x="2535" y="0"/>
                    </a:moveTo>
                    <a:cubicBezTo>
                      <a:pt x="2406" y="0"/>
                      <a:pt x="2273" y="8"/>
                      <a:pt x="2135" y="22"/>
                    </a:cubicBezTo>
                    <a:cubicBezTo>
                      <a:pt x="1535" y="122"/>
                      <a:pt x="968" y="489"/>
                      <a:pt x="601" y="923"/>
                    </a:cubicBezTo>
                    <a:cubicBezTo>
                      <a:pt x="234" y="1390"/>
                      <a:pt x="0" y="1957"/>
                      <a:pt x="34" y="2524"/>
                    </a:cubicBezTo>
                    <a:cubicBezTo>
                      <a:pt x="234" y="2023"/>
                      <a:pt x="568" y="1590"/>
                      <a:pt x="934" y="1256"/>
                    </a:cubicBezTo>
                    <a:cubicBezTo>
                      <a:pt x="1335" y="923"/>
                      <a:pt x="1768" y="689"/>
                      <a:pt x="2235" y="622"/>
                    </a:cubicBezTo>
                    <a:cubicBezTo>
                      <a:pt x="2349" y="606"/>
                      <a:pt x="2464" y="598"/>
                      <a:pt x="2580" y="598"/>
                    </a:cubicBezTo>
                    <a:cubicBezTo>
                      <a:pt x="2941" y="598"/>
                      <a:pt x="3308" y="679"/>
                      <a:pt x="3636" y="856"/>
                    </a:cubicBezTo>
                    <a:cubicBezTo>
                      <a:pt x="4103" y="1089"/>
                      <a:pt x="4504" y="1423"/>
                      <a:pt x="4904" y="1823"/>
                    </a:cubicBezTo>
                    <a:cubicBezTo>
                      <a:pt x="4704" y="1290"/>
                      <a:pt x="4370" y="823"/>
                      <a:pt x="3903" y="456"/>
                    </a:cubicBezTo>
                    <a:cubicBezTo>
                      <a:pt x="3670" y="255"/>
                      <a:pt x="3370" y="122"/>
                      <a:pt x="3069" y="55"/>
                    </a:cubicBezTo>
                    <a:cubicBezTo>
                      <a:pt x="2893" y="16"/>
                      <a:pt x="2718" y="0"/>
                      <a:pt x="2535" y="0"/>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164" name="Google Shape;1164;p34"/>
              <p:cNvSpPr/>
              <p:nvPr/>
            </p:nvSpPr>
            <p:spPr>
              <a:xfrm>
                <a:off x="1537825" y="3954050"/>
                <a:ext cx="214125" cy="67675"/>
              </a:xfrm>
              <a:custGeom>
                <a:avLst/>
                <a:gdLst/>
                <a:ahLst/>
                <a:cxnLst/>
                <a:rect l="l" t="t" r="r" b="b"/>
                <a:pathLst>
                  <a:path w="8565" h="2707" extrusionOk="0">
                    <a:moveTo>
                      <a:pt x="4812" y="1"/>
                    </a:moveTo>
                    <a:cubicBezTo>
                      <a:pt x="3192" y="1"/>
                      <a:pt x="1520" y="584"/>
                      <a:pt x="201" y="1812"/>
                    </a:cubicBezTo>
                    <a:cubicBezTo>
                      <a:pt x="67" y="1912"/>
                      <a:pt x="0" y="2145"/>
                      <a:pt x="34" y="2312"/>
                    </a:cubicBezTo>
                    <a:cubicBezTo>
                      <a:pt x="67" y="2479"/>
                      <a:pt x="100" y="2512"/>
                      <a:pt x="234" y="2646"/>
                    </a:cubicBezTo>
                    <a:cubicBezTo>
                      <a:pt x="276" y="2688"/>
                      <a:pt x="335" y="2706"/>
                      <a:pt x="400" y="2706"/>
                    </a:cubicBezTo>
                    <a:cubicBezTo>
                      <a:pt x="490" y="2706"/>
                      <a:pt x="590" y="2671"/>
                      <a:pt x="668" y="2612"/>
                    </a:cubicBezTo>
                    <a:cubicBezTo>
                      <a:pt x="2533" y="1597"/>
                      <a:pt x="4298" y="983"/>
                      <a:pt x="6117" y="983"/>
                    </a:cubicBezTo>
                    <a:cubicBezTo>
                      <a:pt x="6867" y="983"/>
                      <a:pt x="7627" y="1087"/>
                      <a:pt x="8406" y="1312"/>
                    </a:cubicBezTo>
                    <a:cubicBezTo>
                      <a:pt x="8415" y="1315"/>
                      <a:pt x="8424" y="1316"/>
                      <a:pt x="8433" y="1316"/>
                    </a:cubicBezTo>
                    <a:cubicBezTo>
                      <a:pt x="8517" y="1316"/>
                      <a:pt x="8564" y="1175"/>
                      <a:pt x="8473" y="1145"/>
                    </a:cubicBezTo>
                    <a:cubicBezTo>
                      <a:pt x="7436" y="393"/>
                      <a:pt x="6141" y="1"/>
                      <a:pt x="4812" y="1"/>
                    </a:cubicBezTo>
                    <a:close/>
                  </a:path>
                </a:pathLst>
              </a:custGeom>
              <a:solidFill>
                <a:srgbClr val="334166"/>
              </a:solidFill>
              <a:ln>
                <a:noFill/>
              </a:ln>
            </p:spPr>
            <p:txBody>
              <a:bodyPr spcFirstLastPara="1" wrap="square" lIns="91425" tIns="91425" rIns="91425" bIns="91425" anchor="ctr" anchorCtr="0">
                <a:noAutofit/>
              </a:bodyPr>
              <a:lstStyle/>
              <a:p>
                <a:endParaRPr/>
              </a:p>
            </p:txBody>
          </p:sp>
          <p:sp>
            <p:nvSpPr>
              <p:cNvPr id="1165" name="Google Shape;1165;p34"/>
              <p:cNvSpPr/>
              <p:nvPr/>
            </p:nvSpPr>
            <p:spPr>
              <a:xfrm>
                <a:off x="1054450" y="4023725"/>
                <a:ext cx="212375" cy="64475"/>
              </a:xfrm>
              <a:custGeom>
                <a:avLst/>
                <a:gdLst/>
                <a:ahLst/>
                <a:cxnLst/>
                <a:rect l="l" t="t" r="r" b="b"/>
                <a:pathLst>
                  <a:path w="8495" h="2579" extrusionOk="0">
                    <a:moveTo>
                      <a:pt x="5191" y="1"/>
                    </a:moveTo>
                    <a:cubicBezTo>
                      <a:pt x="3160" y="1"/>
                      <a:pt x="1240" y="907"/>
                      <a:pt x="55" y="2427"/>
                    </a:cubicBezTo>
                    <a:cubicBezTo>
                      <a:pt x="1" y="2481"/>
                      <a:pt x="56" y="2579"/>
                      <a:pt x="132" y="2579"/>
                    </a:cubicBezTo>
                    <a:cubicBezTo>
                      <a:pt x="150" y="2579"/>
                      <a:pt x="169" y="2574"/>
                      <a:pt x="188" y="2561"/>
                    </a:cubicBezTo>
                    <a:cubicBezTo>
                      <a:pt x="1657" y="1616"/>
                      <a:pt x="3205" y="1240"/>
                      <a:pt x="4874" y="1240"/>
                    </a:cubicBezTo>
                    <a:cubicBezTo>
                      <a:pt x="5858" y="1240"/>
                      <a:pt x="6884" y="1371"/>
                      <a:pt x="7961" y="1593"/>
                    </a:cubicBezTo>
                    <a:cubicBezTo>
                      <a:pt x="8016" y="1605"/>
                      <a:pt x="8075" y="1612"/>
                      <a:pt x="8132" y="1612"/>
                    </a:cubicBezTo>
                    <a:cubicBezTo>
                      <a:pt x="8246" y="1612"/>
                      <a:pt x="8350" y="1582"/>
                      <a:pt x="8394" y="1493"/>
                    </a:cubicBezTo>
                    <a:cubicBezTo>
                      <a:pt x="8494" y="1327"/>
                      <a:pt x="8494" y="1293"/>
                      <a:pt x="8494" y="1126"/>
                    </a:cubicBezTo>
                    <a:cubicBezTo>
                      <a:pt x="8461" y="960"/>
                      <a:pt x="8328" y="759"/>
                      <a:pt x="8194" y="693"/>
                    </a:cubicBezTo>
                    <a:cubicBezTo>
                      <a:pt x="7215" y="220"/>
                      <a:pt x="6190" y="1"/>
                      <a:pt x="51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66" name="Google Shape;1166;p34"/>
              <p:cNvSpPr/>
              <p:nvPr/>
            </p:nvSpPr>
            <p:spPr>
              <a:xfrm>
                <a:off x="1253450" y="4372925"/>
                <a:ext cx="413650" cy="200650"/>
              </a:xfrm>
              <a:custGeom>
                <a:avLst/>
                <a:gdLst/>
                <a:ahLst/>
                <a:cxnLst/>
                <a:rect l="l" t="t" r="r" b="b"/>
                <a:pathLst>
                  <a:path w="16546" h="8026" extrusionOk="0">
                    <a:moveTo>
                      <a:pt x="16546" y="1"/>
                    </a:moveTo>
                    <a:lnTo>
                      <a:pt x="16546" y="1"/>
                    </a:lnTo>
                    <a:cubicBezTo>
                      <a:pt x="15145" y="101"/>
                      <a:pt x="13677" y="134"/>
                      <a:pt x="12276" y="234"/>
                    </a:cubicBezTo>
                    <a:cubicBezTo>
                      <a:pt x="9874" y="335"/>
                      <a:pt x="7573" y="668"/>
                      <a:pt x="5304" y="1235"/>
                    </a:cubicBezTo>
                    <a:cubicBezTo>
                      <a:pt x="5104" y="1269"/>
                      <a:pt x="4904" y="1335"/>
                      <a:pt x="4704" y="1369"/>
                    </a:cubicBezTo>
                    <a:lnTo>
                      <a:pt x="4704" y="1402"/>
                    </a:lnTo>
                    <a:cubicBezTo>
                      <a:pt x="3136" y="1802"/>
                      <a:pt x="1568" y="2236"/>
                      <a:pt x="1" y="2603"/>
                    </a:cubicBezTo>
                    <a:cubicBezTo>
                      <a:pt x="1380" y="5031"/>
                      <a:pt x="4780" y="8026"/>
                      <a:pt x="8336" y="8026"/>
                    </a:cubicBezTo>
                    <a:cubicBezTo>
                      <a:pt x="8737" y="8026"/>
                      <a:pt x="9139" y="7988"/>
                      <a:pt x="9541" y="7907"/>
                    </a:cubicBezTo>
                    <a:cubicBezTo>
                      <a:pt x="13410" y="7173"/>
                      <a:pt x="15945" y="2903"/>
                      <a:pt x="1654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67" name="Google Shape;1167;p34"/>
              <p:cNvSpPr/>
              <p:nvPr/>
            </p:nvSpPr>
            <p:spPr>
              <a:xfrm>
                <a:off x="1299325" y="4375450"/>
                <a:ext cx="327750" cy="198250"/>
              </a:xfrm>
              <a:custGeom>
                <a:avLst/>
                <a:gdLst/>
                <a:ahLst/>
                <a:cxnLst/>
                <a:rect l="l" t="t" r="r" b="b"/>
                <a:pathLst>
                  <a:path w="13110" h="7930" extrusionOk="0">
                    <a:moveTo>
                      <a:pt x="12643" y="0"/>
                    </a:moveTo>
                    <a:cubicBezTo>
                      <a:pt x="11909" y="67"/>
                      <a:pt x="11175" y="67"/>
                      <a:pt x="10441" y="133"/>
                    </a:cubicBezTo>
                    <a:cubicBezTo>
                      <a:pt x="8039" y="234"/>
                      <a:pt x="5738" y="567"/>
                      <a:pt x="3469" y="1134"/>
                    </a:cubicBezTo>
                    <a:cubicBezTo>
                      <a:pt x="3269" y="1168"/>
                      <a:pt x="3069" y="1234"/>
                      <a:pt x="2836" y="1268"/>
                    </a:cubicBezTo>
                    <a:cubicBezTo>
                      <a:pt x="1902" y="1534"/>
                      <a:pt x="968" y="1801"/>
                      <a:pt x="0" y="2035"/>
                    </a:cubicBezTo>
                    <a:cubicBezTo>
                      <a:pt x="300" y="2669"/>
                      <a:pt x="567" y="3302"/>
                      <a:pt x="834" y="3936"/>
                    </a:cubicBezTo>
                    <a:cubicBezTo>
                      <a:pt x="734" y="4437"/>
                      <a:pt x="667" y="4904"/>
                      <a:pt x="567" y="5371"/>
                    </a:cubicBezTo>
                    <a:cubicBezTo>
                      <a:pt x="2169" y="6804"/>
                      <a:pt x="4339" y="7929"/>
                      <a:pt x="6499" y="7929"/>
                    </a:cubicBezTo>
                    <a:cubicBezTo>
                      <a:pt x="6903" y="7929"/>
                      <a:pt x="7306" y="7890"/>
                      <a:pt x="7706" y="7806"/>
                    </a:cubicBezTo>
                    <a:cubicBezTo>
                      <a:pt x="9974" y="7372"/>
                      <a:pt x="11909" y="5637"/>
                      <a:pt x="13110" y="3736"/>
                    </a:cubicBezTo>
                    <a:cubicBezTo>
                      <a:pt x="12843" y="3269"/>
                      <a:pt x="12609" y="2769"/>
                      <a:pt x="12376" y="2302"/>
                    </a:cubicBezTo>
                    <a:cubicBezTo>
                      <a:pt x="12476" y="1534"/>
                      <a:pt x="12576" y="767"/>
                      <a:pt x="1264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68" name="Google Shape;1168;p34"/>
              <p:cNvSpPr/>
              <p:nvPr/>
            </p:nvSpPr>
            <p:spPr>
              <a:xfrm>
                <a:off x="1330175" y="4434650"/>
                <a:ext cx="269375" cy="51375"/>
              </a:xfrm>
              <a:custGeom>
                <a:avLst/>
                <a:gdLst/>
                <a:ahLst/>
                <a:cxnLst/>
                <a:rect l="l" t="t" r="r" b="b"/>
                <a:pathLst>
                  <a:path w="10775" h="2055" extrusionOk="0">
                    <a:moveTo>
                      <a:pt x="10775" y="0"/>
                    </a:moveTo>
                    <a:lnTo>
                      <a:pt x="10775" y="0"/>
                    </a:lnTo>
                    <a:cubicBezTo>
                      <a:pt x="9040" y="601"/>
                      <a:pt x="7306" y="1168"/>
                      <a:pt x="5504" y="1435"/>
                    </a:cubicBezTo>
                    <a:cubicBezTo>
                      <a:pt x="4545" y="1574"/>
                      <a:pt x="3585" y="1623"/>
                      <a:pt x="2625" y="1623"/>
                    </a:cubicBezTo>
                    <a:cubicBezTo>
                      <a:pt x="1750" y="1623"/>
                      <a:pt x="875" y="1583"/>
                      <a:pt x="0" y="1535"/>
                    </a:cubicBezTo>
                    <a:lnTo>
                      <a:pt x="0" y="1535"/>
                    </a:lnTo>
                    <a:cubicBezTo>
                      <a:pt x="1251" y="1859"/>
                      <a:pt x="2550" y="2055"/>
                      <a:pt x="3852" y="2055"/>
                    </a:cubicBezTo>
                    <a:cubicBezTo>
                      <a:pt x="4426" y="2055"/>
                      <a:pt x="5000" y="2017"/>
                      <a:pt x="5571" y="1935"/>
                    </a:cubicBezTo>
                    <a:cubicBezTo>
                      <a:pt x="7406" y="1668"/>
                      <a:pt x="9174" y="968"/>
                      <a:pt x="10775"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69" name="Google Shape;1169;p34"/>
              <p:cNvSpPr/>
              <p:nvPr/>
            </p:nvSpPr>
            <p:spPr>
              <a:xfrm>
                <a:off x="1570350" y="4184825"/>
                <a:ext cx="194325" cy="71625"/>
              </a:xfrm>
              <a:custGeom>
                <a:avLst/>
                <a:gdLst/>
                <a:ahLst/>
                <a:cxnLst/>
                <a:rect l="l" t="t" r="r" b="b"/>
                <a:pathLst>
                  <a:path w="7773" h="2865" extrusionOk="0">
                    <a:moveTo>
                      <a:pt x="5180" y="1"/>
                    </a:moveTo>
                    <a:cubicBezTo>
                      <a:pt x="3182" y="1"/>
                      <a:pt x="837" y="1380"/>
                      <a:pt x="0" y="2788"/>
                    </a:cubicBezTo>
                    <a:cubicBezTo>
                      <a:pt x="0" y="2815"/>
                      <a:pt x="22" y="2864"/>
                      <a:pt x="48" y="2864"/>
                    </a:cubicBezTo>
                    <a:cubicBezTo>
                      <a:pt x="54" y="2864"/>
                      <a:pt x="61" y="2861"/>
                      <a:pt x="67" y="2855"/>
                    </a:cubicBezTo>
                    <a:cubicBezTo>
                      <a:pt x="1368" y="2221"/>
                      <a:pt x="2469" y="1421"/>
                      <a:pt x="3936" y="1187"/>
                    </a:cubicBezTo>
                    <a:cubicBezTo>
                      <a:pt x="4195" y="1141"/>
                      <a:pt x="4447" y="1122"/>
                      <a:pt x="4694" y="1122"/>
                    </a:cubicBezTo>
                    <a:cubicBezTo>
                      <a:pt x="5693" y="1122"/>
                      <a:pt x="6623" y="1427"/>
                      <a:pt x="7639" y="1454"/>
                    </a:cubicBezTo>
                    <a:cubicBezTo>
                      <a:pt x="7739" y="1454"/>
                      <a:pt x="7773" y="1354"/>
                      <a:pt x="7739" y="1287"/>
                    </a:cubicBezTo>
                    <a:cubicBezTo>
                      <a:pt x="7149" y="368"/>
                      <a:pt x="6211" y="1"/>
                      <a:pt x="5180" y="1"/>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170" name="Google Shape;1170;p34"/>
              <p:cNvSpPr/>
              <p:nvPr/>
            </p:nvSpPr>
            <p:spPr>
              <a:xfrm>
                <a:off x="1583700" y="4148375"/>
                <a:ext cx="55875" cy="36950"/>
              </a:xfrm>
              <a:custGeom>
                <a:avLst/>
                <a:gdLst/>
                <a:ahLst/>
                <a:cxnLst/>
                <a:rect l="l" t="t" r="r" b="b"/>
                <a:pathLst>
                  <a:path w="2235" h="1478" extrusionOk="0">
                    <a:moveTo>
                      <a:pt x="1925" y="1"/>
                    </a:moveTo>
                    <a:cubicBezTo>
                      <a:pt x="1585" y="1"/>
                      <a:pt x="1181" y="273"/>
                      <a:pt x="934" y="410"/>
                    </a:cubicBezTo>
                    <a:cubicBezTo>
                      <a:pt x="467" y="710"/>
                      <a:pt x="234" y="977"/>
                      <a:pt x="0" y="1444"/>
                    </a:cubicBezTo>
                    <a:cubicBezTo>
                      <a:pt x="0" y="1478"/>
                      <a:pt x="33" y="1478"/>
                      <a:pt x="33" y="1478"/>
                    </a:cubicBezTo>
                    <a:cubicBezTo>
                      <a:pt x="200" y="1377"/>
                      <a:pt x="400" y="1311"/>
                      <a:pt x="567" y="1211"/>
                    </a:cubicBezTo>
                    <a:cubicBezTo>
                      <a:pt x="767" y="1111"/>
                      <a:pt x="967" y="944"/>
                      <a:pt x="1168" y="844"/>
                    </a:cubicBezTo>
                    <a:cubicBezTo>
                      <a:pt x="1468" y="677"/>
                      <a:pt x="2001" y="610"/>
                      <a:pt x="2202" y="310"/>
                    </a:cubicBezTo>
                    <a:cubicBezTo>
                      <a:pt x="2235" y="210"/>
                      <a:pt x="2235" y="110"/>
                      <a:pt x="2135" y="43"/>
                    </a:cubicBezTo>
                    <a:cubicBezTo>
                      <a:pt x="2070" y="14"/>
                      <a:pt x="1999" y="1"/>
                      <a:pt x="1925" y="1"/>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171" name="Google Shape;1171;p34"/>
              <p:cNvSpPr/>
              <p:nvPr/>
            </p:nvSpPr>
            <p:spPr>
              <a:xfrm>
                <a:off x="1105150" y="4258575"/>
                <a:ext cx="197525" cy="57900"/>
              </a:xfrm>
              <a:custGeom>
                <a:avLst/>
                <a:gdLst/>
                <a:ahLst/>
                <a:cxnLst/>
                <a:rect l="l" t="t" r="r" b="b"/>
                <a:pathLst>
                  <a:path w="7901" h="2316" extrusionOk="0">
                    <a:moveTo>
                      <a:pt x="3683" y="0"/>
                    </a:moveTo>
                    <a:cubicBezTo>
                      <a:pt x="2025" y="0"/>
                      <a:pt x="470" y="612"/>
                      <a:pt x="28" y="2173"/>
                    </a:cubicBezTo>
                    <a:cubicBezTo>
                      <a:pt x="1" y="2256"/>
                      <a:pt x="64" y="2315"/>
                      <a:pt x="124" y="2315"/>
                    </a:cubicBezTo>
                    <a:cubicBezTo>
                      <a:pt x="137" y="2315"/>
                      <a:pt x="150" y="2313"/>
                      <a:pt x="162" y="2307"/>
                    </a:cubicBezTo>
                    <a:cubicBezTo>
                      <a:pt x="1396" y="1906"/>
                      <a:pt x="2330" y="1139"/>
                      <a:pt x="3664" y="972"/>
                    </a:cubicBezTo>
                    <a:cubicBezTo>
                      <a:pt x="3890" y="947"/>
                      <a:pt x="4112" y="935"/>
                      <a:pt x="4330" y="935"/>
                    </a:cubicBezTo>
                    <a:cubicBezTo>
                      <a:pt x="5527" y="935"/>
                      <a:pt x="6621" y="1280"/>
                      <a:pt x="7834" y="1506"/>
                    </a:cubicBezTo>
                    <a:cubicBezTo>
                      <a:pt x="7901" y="1506"/>
                      <a:pt x="7901" y="1439"/>
                      <a:pt x="7867" y="1406"/>
                    </a:cubicBezTo>
                    <a:cubicBezTo>
                      <a:pt x="6982" y="570"/>
                      <a:pt x="5285" y="0"/>
                      <a:pt x="3683" y="0"/>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172" name="Google Shape;1172;p34"/>
              <p:cNvSpPr/>
              <p:nvPr/>
            </p:nvSpPr>
            <p:spPr>
              <a:xfrm>
                <a:off x="1206750" y="4208650"/>
                <a:ext cx="62575" cy="23375"/>
              </a:xfrm>
              <a:custGeom>
                <a:avLst/>
                <a:gdLst/>
                <a:ahLst/>
                <a:cxnLst/>
                <a:rect l="l" t="t" r="r" b="b"/>
                <a:pathLst>
                  <a:path w="2503" h="935" extrusionOk="0">
                    <a:moveTo>
                      <a:pt x="494" y="1"/>
                    </a:moveTo>
                    <a:cubicBezTo>
                      <a:pt x="329" y="1"/>
                      <a:pt x="178" y="36"/>
                      <a:pt x="67" y="134"/>
                    </a:cubicBezTo>
                    <a:cubicBezTo>
                      <a:pt x="1" y="234"/>
                      <a:pt x="1" y="334"/>
                      <a:pt x="67" y="401"/>
                    </a:cubicBezTo>
                    <a:cubicBezTo>
                      <a:pt x="334" y="634"/>
                      <a:pt x="868" y="568"/>
                      <a:pt x="1201" y="634"/>
                    </a:cubicBezTo>
                    <a:cubicBezTo>
                      <a:pt x="1435" y="668"/>
                      <a:pt x="1635" y="768"/>
                      <a:pt x="1869" y="834"/>
                    </a:cubicBezTo>
                    <a:cubicBezTo>
                      <a:pt x="2069" y="868"/>
                      <a:pt x="2269" y="868"/>
                      <a:pt x="2469" y="935"/>
                    </a:cubicBezTo>
                    <a:cubicBezTo>
                      <a:pt x="2502" y="935"/>
                      <a:pt x="2502" y="901"/>
                      <a:pt x="2502" y="901"/>
                    </a:cubicBezTo>
                    <a:cubicBezTo>
                      <a:pt x="2135" y="501"/>
                      <a:pt x="1835" y="301"/>
                      <a:pt x="1335" y="167"/>
                    </a:cubicBezTo>
                    <a:cubicBezTo>
                      <a:pt x="1103" y="104"/>
                      <a:pt x="778" y="1"/>
                      <a:pt x="494" y="1"/>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173" name="Google Shape;1173;p34"/>
              <p:cNvSpPr/>
              <p:nvPr/>
            </p:nvSpPr>
            <p:spPr>
              <a:xfrm>
                <a:off x="1835025" y="4191750"/>
                <a:ext cx="130625" cy="180125"/>
              </a:xfrm>
              <a:custGeom>
                <a:avLst/>
                <a:gdLst/>
                <a:ahLst/>
                <a:cxnLst/>
                <a:rect l="l" t="t" r="r" b="b"/>
                <a:pathLst>
                  <a:path w="5225" h="7205" extrusionOk="0">
                    <a:moveTo>
                      <a:pt x="3909" y="0"/>
                    </a:moveTo>
                    <a:cubicBezTo>
                      <a:pt x="3124" y="0"/>
                      <a:pt x="2435" y="655"/>
                      <a:pt x="1889" y="1310"/>
                    </a:cubicBezTo>
                    <a:cubicBezTo>
                      <a:pt x="1288" y="2011"/>
                      <a:pt x="855" y="2811"/>
                      <a:pt x="555" y="3679"/>
                    </a:cubicBezTo>
                    <a:cubicBezTo>
                      <a:pt x="421" y="4079"/>
                      <a:pt x="321" y="4446"/>
                      <a:pt x="221" y="4846"/>
                    </a:cubicBezTo>
                    <a:cubicBezTo>
                      <a:pt x="88" y="5447"/>
                      <a:pt x="21" y="6080"/>
                      <a:pt x="21" y="6714"/>
                    </a:cubicBezTo>
                    <a:cubicBezTo>
                      <a:pt x="1" y="7013"/>
                      <a:pt x="242" y="7204"/>
                      <a:pt x="447" y="7204"/>
                    </a:cubicBezTo>
                    <a:cubicBezTo>
                      <a:pt x="586" y="7204"/>
                      <a:pt x="708" y="7116"/>
                      <a:pt x="721" y="6914"/>
                    </a:cubicBezTo>
                    <a:cubicBezTo>
                      <a:pt x="721" y="5947"/>
                      <a:pt x="888" y="5046"/>
                      <a:pt x="1155" y="4212"/>
                    </a:cubicBezTo>
                    <a:cubicBezTo>
                      <a:pt x="1825" y="3799"/>
                      <a:pt x="2658" y="3420"/>
                      <a:pt x="3414" y="3420"/>
                    </a:cubicBezTo>
                    <a:cubicBezTo>
                      <a:pt x="3937" y="3420"/>
                      <a:pt x="4422" y="3601"/>
                      <a:pt x="4791" y="4079"/>
                    </a:cubicBezTo>
                    <a:cubicBezTo>
                      <a:pt x="4791" y="4079"/>
                      <a:pt x="4824" y="4079"/>
                      <a:pt x="4824" y="4046"/>
                    </a:cubicBezTo>
                    <a:cubicBezTo>
                      <a:pt x="4504" y="3047"/>
                      <a:pt x="3896" y="2719"/>
                      <a:pt x="3211" y="2719"/>
                    </a:cubicBezTo>
                    <a:cubicBezTo>
                      <a:pt x="2684" y="2719"/>
                      <a:pt x="2111" y="2913"/>
                      <a:pt x="1589" y="3145"/>
                    </a:cubicBezTo>
                    <a:lnTo>
                      <a:pt x="1622" y="3078"/>
                    </a:lnTo>
                    <a:cubicBezTo>
                      <a:pt x="2157" y="2064"/>
                      <a:pt x="3215" y="504"/>
                      <a:pt x="4475" y="504"/>
                    </a:cubicBezTo>
                    <a:cubicBezTo>
                      <a:pt x="4708" y="504"/>
                      <a:pt x="4947" y="557"/>
                      <a:pt x="5191" y="677"/>
                    </a:cubicBezTo>
                    <a:cubicBezTo>
                      <a:pt x="5225" y="677"/>
                      <a:pt x="5225" y="643"/>
                      <a:pt x="5225" y="643"/>
                    </a:cubicBezTo>
                    <a:cubicBezTo>
                      <a:pt x="4764" y="182"/>
                      <a:pt x="4323" y="0"/>
                      <a:pt x="3909" y="0"/>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74" name="Google Shape;1174;p34"/>
              <p:cNvSpPr/>
              <p:nvPr/>
            </p:nvSpPr>
            <p:spPr>
              <a:xfrm>
                <a:off x="920725" y="4337950"/>
                <a:ext cx="155075" cy="163450"/>
              </a:xfrm>
              <a:custGeom>
                <a:avLst/>
                <a:gdLst/>
                <a:ahLst/>
                <a:cxnLst/>
                <a:rect l="l" t="t" r="r" b="b"/>
                <a:pathLst>
                  <a:path w="6203" h="6538" extrusionOk="0">
                    <a:moveTo>
                      <a:pt x="1408" y="0"/>
                    </a:moveTo>
                    <a:cubicBezTo>
                      <a:pt x="921" y="0"/>
                      <a:pt x="438" y="237"/>
                      <a:pt x="0" y="866"/>
                    </a:cubicBezTo>
                    <a:cubicBezTo>
                      <a:pt x="0" y="900"/>
                      <a:pt x="0" y="900"/>
                      <a:pt x="33" y="900"/>
                    </a:cubicBezTo>
                    <a:cubicBezTo>
                      <a:pt x="332" y="686"/>
                      <a:pt x="645" y="596"/>
                      <a:pt x="959" y="596"/>
                    </a:cubicBezTo>
                    <a:cubicBezTo>
                      <a:pt x="2119" y="596"/>
                      <a:pt x="3306" y="1828"/>
                      <a:pt x="3936" y="2668"/>
                    </a:cubicBezTo>
                    <a:cubicBezTo>
                      <a:pt x="3936" y="2701"/>
                      <a:pt x="3970" y="2701"/>
                      <a:pt x="3970" y="2734"/>
                    </a:cubicBezTo>
                    <a:cubicBezTo>
                      <a:pt x="3569" y="2639"/>
                      <a:pt x="3148" y="2564"/>
                      <a:pt x="2751" y="2564"/>
                    </a:cubicBezTo>
                    <a:cubicBezTo>
                      <a:pt x="1894" y="2564"/>
                      <a:pt x="1150" y="2914"/>
                      <a:pt x="967" y="4169"/>
                    </a:cubicBezTo>
                    <a:cubicBezTo>
                      <a:pt x="945" y="4169"/>
                      <a:pt x="953" y="4183"/>
                      <a:pt x="970" y="4183"/>
                    </a:cubicBezTo>
                    <a:cubicBezTo>
                      <a:pt x="979" y="4183"/>
                      <a:pt x="990" y="4180"/>
                      <a:pt x="1001" y="4169"/>
                    </a:cubicBezTo>
                    <a:cubicBezTo>
                      <a:pt x="1347" y="3510"/>
                      <a:pt x="1973" y="3284"/>
                      <a:pt x="2668" y="3284"/>
                    </a:cubicBezTo>
                    <a:cubicBezTo>
                      <a:pt x="3310" y="3284"/>
                      <a:pt x="4010" y="3477"/>
                      <a:pt x="4603" y="3702"/>
                    </a:cubicBezTo>
                    <a:cubicBezTo>
                      <a:pt x="5004" y="4469"/>
                      <a:pt x="5304" y="5369"/>
                      <a:pt x="5471" y="6303"/>
                    </a:cubicBezTo>
                    <a:cubicBezTo>
                      <a:pt x="5506" y="6468"/>
                      <a:pt x="5612" y="6538"/>
                      <a:pt x="5730" y="6538"/>
                    </a:cubicBezTo>
                    <a:cubicBezTo>
                      <a:pt x="5946" y="6538"/>
                      <a:pt x="6203" y="6305"/>
                      <a:pt x="6138" y="6003"/>
                    </a:cubicBezTo>
                    <a:cubicBezTo>
                      <a:pt x="6004" y="5369"/>
                      <a:pt x="5838" y="4769"/>
                      <a:pt x="5604" y="4202"/>
                    </a:cubicBezTo>
                    <a:cubicBezTo>
                      <a:pt x="5471" y="3802"/>
                      <a:pt x="5304" y="3435"/>
                      <a:pt x="5104" y="3101"/>
                    </a:cubicBezTo>
                    <a:cubicBezTo>
                      <a:pt x="4637" y="2301"/>
                      <a:pt x="4070" y="1567"/>
                      <a:pt x="3403" y="1000"/>
                    </a:cubicBezTo>
                    <a:cubicBezTo>
                      <a:pt x="2812" y="488"/>
                      <a:pt x="2106" y="0"/>
                      <a:pt x="1408" y="0"/>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75" name="Google Shape;1175;p34"/>
              <p:cNvSpPr/>
              <p:nvPr/>
            </p:nvSpPr>
            <p:spPr>
              <a:xfrm>
                <a:off x="932400" y="3627150"/>
                <a:ext cx="926500" cy="625725"/>
              </a:xfrm>
              <a:custGeom>
                <a:avLst/>
                <a:gdLst/>
                <a:ahLst/>
                <a:cxnLst/>
                <a:rect l="l" t="t" r="r" b="b"/>
                <a:pathLst>
                  <a:path w="37060" h="25029" extrusionOk="0">
                    <a:moveTo>
                      <a:pt x="22165" y="1"/>
                    </a:moveTo>
                    <a:cubicBezTo>
                      <a:pt x="20678" y="1"/>
                      <a:pt x="19179" y="157"/>
                      <a:pt x="17679" y="344"/>
                    </a:cubicBezTo>
                    <a:cubicBezTo>
                      <a:pt x="14244" y="778"/>
                      <a:pt x="10774" y="1478"/>
                      <a:pt x="7706" y="3180"/>
                    </a:cubicBezTo>
                    <a:cubicBezTo>
                      <a:pt x="4170" y="5148"/>
                      <a:pt x="1068" y="8950"/>
                      <a:pt x="267" y="13087"/>
                    </a:cubicBezTo>
                    <a:cubicBezTo>
                      <a:pt x="167" y="13620"/>
                      <a:pt x="100" y="14121"/>
                      <a:pt x="67" y="14654"/>
                    </a:cubicBezTo>
                    <a:cubicBezTo>
                      <a:pt x="0" y="15288"/>
                      <a:pt x="0" y="15955"/>
                      <a:pt x="33" y="16589"/>
                    </a:cubicBezTo>
                    <a:cubicBezTo>
                      <a:pt x="100" y="17690"/>
                      <a:pt x="267" y="18757"/>
                      <a:pt x="534" y="19791"/>
                    </a:cubicBezTo>
                    <a:cubicBezTo>
                      <a:pt x="1034" y="21693"/>
                      <a:pt x="1635" y="23627"/>
                      <a:pt x="3069" y="25028"/>
                    </a:cubicBezTo>
                    <a:cubicBezTo>
                      <a:pt x="3269" y="23961"/>
                      <a:pt x="3769" y="22527"/>
                      <a:pt x="3903" y="22226"/>
                    </a:cubicBezTo>
                    <a:cubicBezTo>
                      <a:pt x="4437" y="20692"/>
                      <a:pt x="4470" y="18991"/>
                      <a:pt x="4737" y="17390"/>
                    </a:cubicBezTo>
                    <a:cubicBezTo>
                      <a:pt x="4737" y="17356"/>
                      <a:pt x="4737" y="17323"/>
                      <a:pt x="4737" y="17290"/>
                    </a:cubicBezTo>
                    <a:cubicBezTo>
                      <a:pt x="4870" y="16456"/>
                      <a:pt x="5037" y="15622"/>
                      <a:pt x="5237" y="14821"/>
                    </a:cubicBezTo>
                    <a:cubicBezTo>
                      <a:pt x="5237" y="14821"/>
                      <a:pt x="5237" y="14788"/>
                      <a:pt x="5237" y="14788"/>
                    </a:cubicBezTo>
                    <a:cubicBezTo>
                      <a:pt x="5304" y="14522"/>
                      <a:pt x="5935" y="12661"/>
                      <a:pt x="5838" y="12554"/>
                    </a:cubicBezTo>
                    <a:lnTo>
                      <a:pt x="5838" y="12554"/>
                    </a:lnTo>
                    <a:cubicBezTo>
                      <a:pt x="6472" y="13221"/>
                      <a:pt x="6905" y="13988"/>
                      <a:pt x="7272" y="14821"/>
                    </a:cubicBezTo>
                    <a:cubicBezTo>
                      <a:pt x="7606" y="15688"/>
                      <a:pt x="7839" y="16622"/>
                      <a:pt x="8039" y="17590"/>
                    </a:cubicBezTo>
                    <a:cubicBezTo>
                      <a:pt x="8139" y="18224"/>
                      <a:pt x="8239" y="18891"/>
                      <a:pt x="8306" y="19525"/>
                    </a:cubicBezTo>
                    <a:cubicBezTo>
                      <a:pt x="8319" y="19592"/>
                      <a:pt x="8637" y="19621"/>
                      <a:pt x="9161" y="19621"/>
                    </a:cubicBezTo>
                    <a:cubicBezTo>
                      <a:pt x="9934" y="19621"/>
                      <a:pt x="11156" y="19557"/>
                      <a:pt x="12509" y="19458"/>
                    </a:cubicBezTo>
                    <a:cubicBezTo>
                      <a:pt x="12442" y="18891"/>
                      <a:pt x="12376" y="18357"/>
                      <a:pt x="12276" y="17823"/>
                    </a:cubicBezTo>
                    <a:cubicBezTo>
                      <a:pt x="12109" y="16756"/>
                      <a:pt x="11842" y="15688"/>
                      <a:pt x="11542" y="14654"/>
                    </a:cubicBezTo>
                    <a:cubicBezTo>
                      <a:pt x="11308" y="13854"/>
                      <a:pt x="11041" y="13020"/>
                      <a:pt x="10774" y="12219"/>
                    </a:cubicBezTo>
                    <a:cubicBezTo>
                      <a:pt x="10753" y="12154"/>
                      <a:pt x="10831" y="12088"/>
                      <a:pt x="10897" y="12088"/>
                    </a:cubicBezTo>
                    <a:cubicBezTo>
                      <a:pt x="10932" y="12088"/>
                      <a:pt x="10963" y="12107"/>
                      <a:pt x="10975" y="12153"/>
                    </a:cubicBezTo>
                    <a:cubicBezTo>
                      <a:pt x="11241" y="12920"/>
                      <a:pt x="11575" y="13754"/>
                      <a:pt x="11875" y="14621"/>
                    </a:cubicBezTo>
                    <a:cubicBezTo>
                      <a:pt x="12242" y="15655"/>
                      <a:pt x="12609" y="16723"/>
                      <a:pt x="12876" y="17823"/>
                    </a:cubicBezTo>
                    <a:cubicBezTo>
                      <a:pt x="12976" y="18357"/>
                      <a:pt x="13109" y="18891"/>
                      <a:pt x="13176" y="19424"/>
                    </a:cubicBezTo>
                    <a:cubicBezTo>
                      <a:pt x="16245" y="19191"/>
                      <a:pt x="19714" y="18857"/>
                      <a:pt x="20281" y="18791"/>
                    </a:cubicBezTo>
                    <a:cubicBezTo>
                      <a:pt x="21349" y="18691"/>
                      <a:pt x="22416" y="18557"/>
                      <a:pt x="23484" y="18424"/>
                    </a:cubicBezTo>
                    <a:cubicBezTo>
                      <a:pt x="23484" y="18357"/>
                      <a:pt x="23484" y="18257"/>
                      <a:pt x="23450" y="18190"/>
                    </a:cubicBezTo>
                    <a:cubicBezTo>
                      <a:pt x="23383" y="17890"/>
                      <a:pt x="23317" y="17590"/>
                      <a:pt x="23250" y="17256"/>
                    </a:cubicBezTo>
                    <a:cubicBezTo>
                      <a:pt x="23017" y="16189"/>
                      <a:pt x="22783" y="15155"/>
                      <a:pt x="22750" y="14021"/>
                    </a:cubicBezTo>
                    <a:cubicBezTo>
                      <a:pt x="22728" y="13955"/>
                      <a:pt x="22806" y="13890"/>
                      <a:pt x="22872" y="13890"/>
                    </a:cubicBezTo>
                    <a:cubicBezTo>
                      <a:pt x="22907" y="13890"/>
                      <a:pt x="22938" y="13908"/>
                      <a:pt x="22950" y="13954"/>
                    </a:cubicBezTo>
                    <a:cubicBezTo>
                      <a:pt x="23183" y="14821"/>
                      <a:pt x="23684" y="15955"/>
                      <a:pt x="24117" y="17156"/>
                    </a:cubicBezTo>
                    <a:cubicBezTo>
                      <a:pt x="24251" y="17523"/>
                      <a:pt x="24384" y="17890"/>
                      <a:pt x="24484" y="18257"/>
                    </a:cubicBezTo>
                    <a:cubicBezTo>
                      <a:pt x="25218" y="18190"/>
                      <a:pt x="25919" y="18057"/>
                      <a:pt x="26619" y="17957"/>
                    </a:cubicBezTo>
                    <a:cubicBezTo>
                      <a:pt x="26552" y="17590"/>
                      <a:pt x="26486" y="17190"/>
                      <a:pt x="26419" y="16789"/>
                    </a:cubicBezTo>
                    <a:cubicBezTo>
                      <a:pt x="26352" y="16489"/>
                      <a:pt x="26286" y="16189"/>
                      <a:pt x="26252" y="15889"/>
                    </a:cubicBezTo>
                    <a:cubicBezTo>
                      <a:pt x="26232" y="15789"/>
                      <a:pt x="26307" y="15725"/>
                      <a:pt x="26385" y="15725"/>
                    </a:cubicBezTo>
                    <a:cubicBezTo>
                      <a:pt x="26438" y="15725"/>
                      <a:pt x="26492" y="15755"/>
                      <a:pt x="26519" y="15822"/>
                    </a:cubicBezTo>
                    <a:cubicBezTo>
                      <a:pt x="26652" y="16089"/>
                      <a:pt x="26786" y="16389"/>
                      <a:pt x="26953" y="16723"/>
                    </a:cubicBezTo>
                    <a:cubicBezTo>
                      <a:pt x="27086" y="17056"/>
                      <a:pt x="27253" y="17456"/>
                      <a:pt x="27386" y="17823"/>
                    </a:cubicBezTo>
                    <a:cubicBezTo>
                      <a:pt x="28754" y="17623"/>
                      <a:pt x="30122" y="17356"/>
                      <a:pt x="31489" y="17089"/>
                    </a:cubicBezTo>
                    <a:cubicBezTo>
                      <a:pt x="31456" y="16656"/>
                      <a:pt x="31423" y="16222"/>
                      <a:pt x="31389" y="15789"/>
                    </a:cubicBezTo>
                    <a:cubicBezTo>
                      <a:pt x="31222" y="14388"/>
                      <a:pt x="30956" y="13020"/>
                      <a:pt x="30455" y="11686"/>
                    </a:cubicBezTo>
                    <a:cubicBezTo>
                      <a:pt x="30022" y="10618"/>
                      <a:pt x="29454" y="9551"/>
                      <a:pt x="28654" y="8517"/>
                    </a:cubicBezTo>
                    <a:cubicBezTo>
                      <a:pt x="28654" y="8493"/>
                      <a:pt x="28671" y="8470"/>
                      <a:pt x="28680" y="8470"/>
                    </a:cubicBezTo>
                    <a:cubicBezTo>
                      <a:pt x="28684" y="8470"/>
                      <a:pt x="28687" y="8474"/>
                      <a:pt x="28687" y="8483"/>
                    </a:cubicBezTo>
                    <a:cubicBezTo>
                      <a:pt x="29454" y="9417"/>
                      <a:pt x="30155" y="10485"/>
                      <a:pt x="30755" y="11619"/>
                    </a:cubicBezTo>
                    <a:cubicBezTo>
                      <a:pt x="31389" y="12853"/>
                      <a:pt x="31956" y="14221"/>
                      <a:pt x="32290" y="15588"/>
                    </a:cubicBezTo>
                    <a:cubicBezTo>
                      <a:pt x="32390" y="16022"/>
                      <a:pt x="32490" y="16456"/>
                      <a:pt x="32557" y="16889"/>
                    </a:cubicBezTo>
                    <a:cubicBezTo>
                      <a:pt x="32890" y="16823"/>
                      <a:pt x="33224" y="16756"/>
                      <a:pt x="33557" y="16689"/>
                    </a:cubicBezTo>
                    <a:lnTo>
                      <a:pt x="36193" y="19791"/>
                    </a:lnTo>
                    <a:cubicBezTo>
                      <a:pt x="36259" y="19858"/>
                      <a:pt x="36326" y="19925"/>
                      <a:pt x="36459" y="19925"/>
                    </a:cubicBezTo>
                    <a:cubicBezTo>
                      <a:pt x="36593" y="19925"/>
                      <a:pt x="36626" y="19725"/>
                      <a:pt x="36660" y="19591"/>
                    </a:cubicBezTo>
                    <a:cubicBezTo>
                      <a:pt x="36860" y="17857"/>
                      <a:pt x="37060" y="16089"/>
                      <a:pt x="37060" y="14321"/>
                    </a:cubicBezTo>
                    <a:cubicBezTo>
                      <a:pt x="37060" y="13820"/>
                      <a:pt x="37060" y="13320"/>
                      <a:pt x="37027" y="12820"/>
                    </a:cubicBezTo>
                    <a:cubicBezTo>
                      <a:pt x="36960" y="11886"/>
                      <a:pt x="36826" y="10918"/>
                      <a:pt x="36593" y="9951"/>
                    </a:cubicBezTo>
                    <a:cubicBezTo>
                      <a:pt x="36293" y="8683"/>
                      <a:pt x="35859" y="7483"/>
                      <a:pt x="35159" y="6482"/>
                    </a:cubicBezTo>
                    <a:cubicBezTo>
                      <a:pt x="33090" y="3046"/>
                      <a:pt x="29421" y="1178"/>
                      <a:pt x="25618" y="344"/>
                    </a:cubicBezTo>
                    <a:cubicBezTo>
                      <a:pt x="24478" y="96"/>
                      <a:pt x="23326" y="1"/>
                      <a:pt x="2216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76" name="Google Shape;1176;p34"/>
              <p:cNvSpPr/>
              <p:nvPr/>
            </p:nvSpPr>
            <p:spPr>
              <a:xfrm>
                <a:off x="932400" y="3993500"/>
                <a:ext cx="74225" cy="58400"/>
              </a:xfrm>
              <a:custGeom>
                <a:avLst/>
                <a:gdLst/>
                <a:ahLst/>
                <a:cxnLst/>
                <a:rect l="l" t="t" r="r" b="b"/>
                <a:pathLst>
                  <a:path w="2969" h="2336" extrusionOk="0">
                    <a:moveTo>
                      <a:pt x="67" y="0"/>
                    </a:moveTo>
                    <a:cubicBezTo>
                      <a:pt x="0" y="634"/>
                      <a:pt x="0" y="1301"/>
                      <a:pt x="33" y="1935"/>
                    </a:cubicBezTo>
                    <a:cubicBezTo>
                      <a:pt x="901" y="2102"/>
                      <a:pt x="1735" y="2235"/>
                      <a:pt x="2602" y="2335"/>
                    </a:cubicBezTo>
                    <a:cubicBezTo>
                      <a:pt x="2702" y="1602"/>
                      <a:pt x="2835" y="868"/>
                      <a:pt x="2969" y="134"/>
                    </a:cubicBezTo>
                    <a:cubicBezTo>
                      <a:pt x="2002" y="100"/>
                      <a:pt x="1034" y="67"/>
                      <a:pt x="67"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77" name="Google Shape;1177;p34"/>
              <p:cNvSpPr/>
              <p:nvPr/>
            </p:nvSpPr>
            <p:spPr>
              <a:xfrm>
                <a:off x="1011625" y="3996825"/>
                <a:ext cx="51725" cy="62575"/>
              </a:xfrm>
              <a:custGeom>
                <a:avLst/>
                <a:gdLst/>
                <a:ahLst/>
                <a:cxnLst/>
                <a:rect l="l" t="t" r="r" b="b"/>
                <a:pathLst>
                  <a:path w="2069" h="2503" extrusionOk="0">
                    <a:moveTo>
                      <a:pt x="267" y="1"/>
                    </a:moveTo>
                    <a:cubicBezTo>
                      <a:pt x="167" y="768"/>
                      <a:pt x="100" y="1535"/>
                      <a:pt x="0" y="2302"/>
                    </a:cubicBezTo>
                    <a:cubicBezTo>
                      <a:pt x="167" y="2302"/>
                      <a:pt x="300" y="2336"/>
                      <a:pt x="467" y="2369"/>
                    </a:cubicBezTo>
                    <a:cubicBezTo>
                      <a:pt x="834" y="2403"/>
                      <a:pt x="1201" y="2469"/>
                      <a:pt x="1568" y="2503"/>
                    </a:cubicBezTo>
                    <a:cubicBezTo>
                      <a:pt x="1701" y="1669"/>
                      <a:pt x="1868" y="835"/>
                      <a:pt x="2068" y="34"/>
                    </a:cubicBezTo>
                    <a:lnTo>
                      <a:pt x="1568" y="34"/>
                    </a:lnTo>
                    <a:cubicBezTo>
                      <a:pt x="1134" y="34"/>
                      <a:pt x="701" y="1"/>
                      <a:pt x="267"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78" name="Google Shape;1178;p34"/>
              <p:cNvSpPr/>
              <p:nvPr/>
            </p:nvSpPr>
            <p:spPr>
              <a:xfrm>
                <a:off x="1195075" y="3993500"/>
                <a:ext cx="44225" cy="79250"/>
              </a:xfrm>
              <a:custGeom>
                <a:avLst/>
                <a:gdLst/>
                <a:ahLst/>
                <a:cxnLst/>
                <a:rect l="l" t="t" r="r" b="b"/>
                <a:pathLst>
                  <a:path w="1769" h="3170" extrusionOk="0">
                    <a:moveTo>
                      <a:pt x="1035" y="0"/>
                    </a:moveTo>
                    <a:cubicBezTo>
                      <a:pt x="701" y="34"/>
                      <a:pt x="334" y="34"/>
                      <a:pt x="1" y="34"/>
                    </a:cubicBezTo>
                    <a:cubicBezTo>
                      <a:pt x="334" y="1068"/>
                      <a:pt x="601" y="2102"/>
                      <a:pt x="835" y="3136"/>
                    </a:cubicBezTo>
                    <a:cubicBezTo>
                      <a:pt x="1168" y="3136"/>
                      <a:pt x="1468" y="3136"/>
                      <a:pt x="1769" y="3169"/>
                    </a:cubicBezTo>
                    <a:cubicBezTo>
                      <a:pt x="1602" y="2102"/>
                      <a:pt x="1335" y="1034"/>
                      <a:pt x="1035"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79" name="Google Shape;1179;p34"/>
              <p:cNvSpPr/>
              <p:nvPr/>
            </p:nvSpPr>
            <p:spPr>
              <a:xfrm>
                <a:off x="1114175" y="3995175"/>
                <a:ext cx="90100" cy="75900"/>
              </a:xfrm>
              <a:custGeom>
                <a:avLst/>
                <a:gdLst/>
                <a:ahLst/>
                <a:cxnLst/>
                <a:rect l="l" t="t" r="r" b="b"/>
                <a:pathLst>
                  <a:path w="3604" h="3036" extrusionOk="0">
                    <a:moveTo>
                      <a:pt x="2836" y="0"/>
                    </a:moveTo>
                    <a:cubicBezTo>
                      <a:pt x="1902" y="33"/>
                      <a:pt x="935" y="67"/>
                      <a:pt x="1" y="100"/>
                    </a:cubicBezTo>
                    <a:cubicBezTo>
                      <a:pt x="335" y="967"/>
                      <a:pt x="568" y="1901"/>
                      <a:pt x="768" y="2869"/>
                    </a:cubicBezTo>
                    <a:cubicBezTo>
                      <a:pt x="1702" y="2936"/>
                      <a:pt x="2670" y="3002"/>
                      <a:pt x="3604" y="3036"/>
                    </a:cubicBezTo>
                    <a:cubicBezTo>
                      <a:pt x="3437" y="2002"/>
                      <a:pt x="3170" y="1001"/>
                      <a:pt x="2836"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80" name="Google Shape;1180;p34"/>
              <p:cNvSpPr/>
              <p:nvPr/>
            </p:nvSpPr>
            <p:spPr>
              <a:xfrm>
                <a:off x="1229275" y="3988500"/>
                <a:ext cx="73400" cy="84250"/>
              </a:xfrm>
              <a:custGeom>
                <a:avLst/>
                <a:gdLst/>
                <a:ahLst/>
                <a:cxnLst/>
                <a:rect l="l" t="t" r="r" b="b"/>
                <a:pathLst>
                  <a:path w="2936" h="3370" extrusionOk="0">
                    <a:moveTo>
                      <a:pt x="2269" y="0"/>
                    </a:moveTo>
                    <a:cubicBezTo>
                      <a:pt x="1501" y="67"/>
                      <a:pt x="767" y="134"/>
                      <a:pt x="0" y="167"/>
                    </a:cubicBezTo>
                    <a:cubicBezTo>
                      <a:pt x="367" y="1201"/>
                      <a:pt x="734" y="2269"/>
                      <a:pt x="1001" y="3369"/>
                    </a:cubicBezTo>
                    <a:lnTo>
                      <a:pt x="2936" y="3369"/>
                    </a:lnTo>
                    <a:cubicBezTo>
                      <a:pt x="2802" y="2235"/>
                      <a:pt x="2535" y="1134"/>
                      <a:pt x="2269"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81" name="Google Shape;1181;p34"/>
              <p:cNvSpPr/>
              <p:nvPr/>
            </p:nvSpPr>
            <p:spPr>
              <a:xfrm>
                <a:off x="1295150" y="3971825"/>
                <a:ext cx="155125" cy="100925"/>
              </a:xfrm>
              <a:custGeom>
                <a:avLst/>
                <a:gdLst/>
                <a:ahLst/>
                <a:cxnLst/>
                <a:rect l="l" t="t" r="r" b="b"/>
                <a:pathLst>
                  <a:path w="6205" h="4037" extrusionOk="0">
                    <a:moveTo>
                      <a:pt x="5438" y="0"/>
                    </a:moveTo>
                    <a:lnTo>
                      <a:pt x="5037" y="33"/>
                    </a:lnTo>
                    <a:cubicBezTo>
                      <a:pt x="3370" y="300"/>
                      <a:pt x="1668" y="500"/>
                      <a:pt x="0" y="634"/>
                    </a:cubicBezTo>
                    <a:cubicBezTo>
                      <a:pt x="334" y="1635"/>
                      <a:pt x="634" y="2669"/>
                      <a:pt x="801" y="3736"/>
                    </a:cubicBezTo>
                    <a:cubicBezTo>
                      <a:pt x="801" y="3836"/>
                      <a:pt x="801" y="3936"/>
                      <a:pt x="834" y="4036"/>
                    </a:cubicBezTo>
                    <a:cubicBezTo>
                      <a:pt x="2035" y="4003"/>
                      <a:pt x="3236" y="3970"/>
                      <a:pt x="4437" y="3903"/>
                    </a:cubicBezTo>
                    <a:cubicBezTo>
                      <a:pt x="5037" y="3836"/>
                      <a:pt x="5638" y="3803"/>
                      <a:pt x="6205" y="3736"/>
                    </a:cubicBezTo>
                    <a:cubicBezTo>
                      <a:pt x="6172" y="3536"/>
                      <a:pt x="6138" y="3336"/>
                      <a:pt x="6071" y="3136"/>
                    </a:cubicBezTo>
                    <a:cubicBezTo>
                      <a:pt x="5838" y="2102"/>
                      <a:pt x="5638" y="1034"/>
                      <a:pt x="5438"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82" name="Google Shape;1182;p34"/>
              <p:cNvSpPr/>
              <p:nvPr/>
            </p:nvSpPr>
            <p:spPr>
              <a:xfrm>
                <a:off x="1647075" y="3919275"/>
                <a:ext cx="70075" cy="109275"/>
              </a:xfrm>
              <a:custGeom>
                <a:avLst/>
                <a:gdLst/>
                <a:ahLst/>
                <a:cxnLst/>
                <a:rect l="l" t="t" r="r" b="b"/>
                <a:pathLst>
                  <a:path w="2803" h="4371" extrusionOk="0">
                    <a:moveTo>
                      <a:pt x="1868" y="1"/>
                    </a:moveTo>
                    <a:cubicBezTo>
                      <a:pt x="1234" y="167"/>
                      <a:pt x="634" y="301"/>
                      <a:pt x="0" y="434"/>
                    </a:cubicBezTo>
                    <a:cubicBezTo>
                      <a:pt x="567" y="1602"/>
                      <a:pt x="1068" y="2803"/>
                      <a:pt x="1501" y="4003"/>
                    </a:cubicBezTo>
                    <a:cubicBezTo>
                      <a:pt x="1535" y="4104"/>
                      <a:pt x="1568" y="4237"/>
                      <a:pt x="1601" y="4370"/>
                    </a:cubicBezTo>
                    <a:cubicBezTo>
                      <a:pt x="2002" y="4304"/>
                      <a:pt x="2402" y="4204"/>
                      <a:pt x="2802" y="4104"/>
                    </a:cubicBezTo>
                    <a:cubicBezTo>
                      <a:pt x="2635" y="2703"/>
                      <a:pt x="2369" y="1335"/>
                      <a:pt x="1868"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83" name="Google Shape;1183;p34"/>
              <p:cNvSpPr/>
              <p:nvPr/>
            </p:nvSpPr>
            <p:spPr>
              <a:xfrm>
                <a:off x="1446925" y="3932625"/>
                <a:ext cx="221025" cy="130950"/>
              </a:xfrm>
              <a:custGeom>
                <a:avLst/>
                <a:gdLst/>
                <a:ahLst/>
                <a:cxnLst/>
                <a:rect l="l" t="t" r="r" b="b"/>
                <a:pathLst>
                  <a:path w="8841" h="5238" extrusionOk="0">
                    <a:moveTo>
                      <a:pt x="7639" y="0"/>
                    </a:moveTo>
                    <a:cubicBezTo>
                      <a:pt x="5104" y="567"/>
                      <a:pt x="2569" y="1068"/>
                      <a:pt x="0" y="1468"/>
                    </a:cubicBezTo>
                    <a:cubicBezTo>
                      <a:pt x="234" y="2202"/>
                      <a:pt x="467" y="2969"/>
                      <a:pt x="668" y="3736"/>
                    </a:cubicBezTo>
                    <a:cubicBezTo>
                      <a:pt x="801" y="4237"/>
                      <a:pt x="901" y="4737"/>
                      <a:pt x="1035" y="5237"/>
                    </a:cubicBezTo>
                    <a:cubicBezTo>
                      <a:pt x="1568" y="5171"/>
                      <a:pt x="2135" y="5104"/>
                      <a:pt x="2669" y="5037"/>
                    </a:cubicBezTo>
                    <a:cubicBezTo>
                      <a:pt x="2436" y="3970"/>
                      <a:pt x="2202" y="2936"/>
                      <a:pt x="2135" y="1802"/>
                    </a:cubicBezTo>
                    <a:cubicBezTo>
                      <a:pt x="2135" y="1736"/>
                      <a:pt x="2221" y="1671"/>
                      <a:pt x="2290" y="1671"/>
                    </a:cubicBezTo>
                    <a:cubicBezTo>
                      <a:pt x="2326" y="1671"/>
                      <a:pt x="2357" y="1689"/>
                      <a:pt x="2369" y="1735"/>
                    </a:cubicBezTo>
                    <a:cubicBezTo>
                      <a:pt x="2602" y="2602"/>
                      <a:pt x="3103" y="3736"/>
                      <a:pt x="3536" y="4937"/>
                    </a:cubicBezTo>
                    <a:cubicBezTo>
                      <a:pt x="4304" y="4837"/>
                      <a:pt x="5071" y="4704"/>
                      <a:pt x="5805" y="4570"/>
                    </a:cubicBezTo>
                    <a:cubicBezTo>
                      <a:pt x="5771" y="4270"/>
                      <a:pt x="5705" y="3970"/>
                      <a:pt x="5671" y="3670"/>
                    </a:cubicBezTo>
                    <a:cubicBezTo>
                      <a:pt x="5651" y="3570"/>
                      <a:pt x="5726" y="3506"/>
                      <a:pt x="5804" y="3506"/>
                    </a:cubicBezTo>
                    <a:cubicBezTo>
                      <a:pt x="5857" y="3506"/>
                      <a:pt x="5911" y="3536"/>
                      <a:pt x="5938" y="3603"/>
                    </a:cubicBezTo>
                    <a:cubicBezTo>
                      <a:pt x="6071" y="3870"/>
                      <a:pt x="6205" y="4170"/>
                      <a:pt x="6372" y="4504"/>
                    </a:cubicBezTo>
                    <a:cubicBezTo>
                      <a:pt x="7206" y="4337"/>
                      <a:pt x="8040" y="4170"/>
                      <a:pt x="8840" y="4003"/>
                    </a:cubicBezTo>
                    <a:cubicBezTo>
                      <a:pt x="8540" y="2669"/>
                      <a:pt x="8140" y="1301"/>
                      <a:pt x="7639"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84" name="Google Shape;1184;p34"/>
              <p:cNvSpPr/>
              <p:nvPr/>
            </p:nvSpPr>
            <p:spPr>
              <a:xfrm>
                <a:off x="1701275" y="3894250"/>
                <a:ext cx="98425" cy="122625"/>
              </a:xfrm>
              <a:custGeom>
                <a:avLst/>
                <a:gdLst/>
                <a:ahLst/>
                <a:cxnLst/>
                <a:rect l="l" t="t" r="r" b="b"/>
                <a:pathLst>
                  <a:path w="3937" h="4905" extrusionOk="0">
                    <a:moveTo>
                      <a:pt x="3369" y="1"/>
                    </a:moveTo>
                    <a:cubicBezTo>
                      <a:pt x="2235" y="334"/>
                      <a:pt x="1135" y="635"/>
                      <a:pt x="0" y="935"/>
                    </a:cubicBezTo>
                    <a:cubicBezTo>
                      <a:pt x="668" y="2202"/>
                      <a:pt x="1201" y="3537"/>
                      <a:pt x="1535" y="4904"/>
                    </a:cubicBezTo>
                    <a:cubicBezTo>
                      <a:pt x="1935" y="4804"/>
                      <a:pt x="2335" y="4704"/>
                      <a:pt x="2769" y="4604"/>
                    </a:cubicBezTo>
                    <a:cubicBezTo>
                      <a:pt x="3136" y="4504"/>
                      <a:pt x="3536" y="4404"/>
                      <a:pt x="3937" y="4304"/>
                    </a:cubicBezTo>
                    <a:cubicBezTo>
                      <a:pt x="3903" y="4037"/>
                      <a:pt x="3903" y="3770"/>
                      <a:pt x="3870" y="3503"/>
                    </a:cubicBezTo>
                    <a:cubicBezTo>
                      <a:pt x="3770" y="2303"/>
                      <a:pt x="3603" y="1135"/>
                      <a:pt x="3369"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185" name="Google Shape;1185;p34"/>
              <p:cNvSpPr/>
              <p:nvPr/>
            </p:nvSpPr>
            <p:spPr>
              <a:xfrm>
                <a:off x="1803000" y="3875075"/>
                <a:ext cx="55900" cy="120125"/>
              </a:xfrm>
              <a:custGeom>
                <a:avLst/>
                <a:gdLst/>
                <a:ahLst/>
                <a:cxnLst/>
                <a:rect l="l" t="t" r="r" b="b"/>
                <a:pathLst>
                  <a:path w="2236" h="4805" extrusionOk="0">
                    <a:moveTo>
                      <a:pt x="1769" y="1"/>
                    </a:moveTo>
                    <a:cubicBezTo>
                      <a:pt x="1202" y="201"/>
                      <a:pt x="601" y="368"/>
                      <a:pt x="1" y="568"/>
                    </a:cubicBezTo>
                    <a:cubicBezTo>
                      <a:pt x="201" y="1235"/>
                      <a:pt x="368" y="1902"/>
                      <a:pt x="468" y="2603"/>
                    </a:cubicBezTo>
                    <a:cubicBezTo>
                      <a:pt x="568" y="3336"/>
                      <a:pt x="668" y="4070"/>
                      <a:pt x="768" y="4804"/>
                    </a:cubicBezTo>
                    <a:cubicBezTo>
                      <a:pt x="1269" y="4671"/>
                      <a:pt x="1769" y="4537"/>
                      <a:pt x="2236" y="4404"/>
                    </a:cubicBezTo>
                    <a:cubicBezTo>
                      <a:pt x="2236" y="3903"/>
                      <a:pt x="2236" y="3403"/>
                      <a:pt x="2203" y="2903"/>
                    </a:cubicBezTo>
                    <a:cubicBezTo>
                      <a:pt x="2136" y="1969"/>
                      <a:pt x="2002" y="968"/>
                      <a:pt x="1769"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grpSp>
      </p:grpSp>
      <p:sp>
        <p:nvSpPr>
          <p:cNvPr id="1186" name="Google Shape;1186;p34"/>
          <p:cNvSpPr txBox="1"/>
          <p:nvPr/>
        </p:nvSpPr>
        <p:spPr>
          <a:xfrm>
            <a:off x="5012484" y="2445751"/>
            <a:ext cx="900400" cy="1108400"/>
          </a:xfrm>
          <a:prstGeom prst="rect">
            <a:avLst/>
          </a:prstGeom>
          <a:noFill/>
          <a:ln>
            <a:noFill/>
          </a:ln>
        </p:spPr>
        <p:txBody>
          <a:bodyPr spcFirstLastPara="1" wrap="square" lIns="121897" tIns="121897" rIns="121897" bIns="121897" anchor="t" anchorCtr="0">
            <a:spAutoFit/>
          </a:bodyPr>
          <a:lstStyle/>
          <a:p>
            <a:pPr algn="ctr"/>
            <a:r>
              <a:rPr lang="en" sz="5600">
                <a:solidFill>
                  <a:srgbClr val="FF7CD3"/>
                </a:solidFill>
                <a:latin typeface="Titan One"/>
                <a:ea typeface="Titan One"/>
                <a:cs typeface="Titan One"/>
                <a:sym typeface="Titan One"/>
              </a:rPr>
              <a:t>,</a:t>
            </a:r>
            <a:endParaRPr sz="800">
              <a:solidFill>
                <a:srgbClr val="FF7CD3"/>
              </a:solidFill>
            </a:endParaRPr>
          </a:p>
        </p:txBody>
      </p:sp>
      <p:sp>
        <p:nvSpPr>
          <p:cNvPr id="1187" name="Google Shape;1187;p34"/>
          <p:cNvSpPr txBox="1"/>
          <p:nvPr/>
        </p:nvSpPr>
        <p:spPr>
          <a:xfrm>
            <a:off x="4782951" y="2297984"/>
            <a:ext cx="900400" cy="1108400"/>
          </a:xfrm>
          <a:prstGeom prst="rect">
            <a:avLst/>
          </a:prstGeom>
          <a:noFill/>
          <a:ln>
            <a:noFill/>
          </a:ln>
        </p:spPr>
        <p:txBody>
          <a:bodyPr spcFirstLastPara="1" wrap="square" lIns="121897" tIns="121897" rIns="121897" bIns="121897" anchor="t" anchorCtr="0">
            <a:spAutoFit/>
          </a:bodyPr>
          <a:lstStyle/>
          <a:p>
            <a:pPr algn="ctr"/>
            <a:r>
              <a:rPr lang="en" sz="5600">
                <a:solidFill>
                  <a:srgbClr val="FF7CD3"/>
                </a:solidFill>
                <a:latin typeface="Titan One"/>
                <a:ea typeface="Titan One"/>
                <a:cs typeface="Titan One"/>
                <a:sym typeface="Titan One"/>
              </a:rPr>
              <a:t>,</a:t>
            </a:r>
            <a:endParaRPr sz="800">
              <a:solidFill>
                <a:srgbClr val="FF7CD3"/>
              </a:solidFill>
            </a:endParaRPr>
          </a:p>
        </p:txBody>
      </p:sp>
      <p:sp>
        <p:nvSpPr>
          <p:cNvPr id="1188" name="Google Shape;1188;p34"/>
          <p:cNvSpPr txBox="1"/>
          <p:nvPr/>
        </p:nvSpPr>
        <p:spPr>
          <a:xfrm>
            <a:off x="6604484" y="3175751"/>
            <a:ext cx="830800" cy="1149200"/>
          </a:xfrm>
          <a:prstGeom prst="rect">
            <a:avLst/>
          </a:prstGeom>
          <a:noFill/>
          <a:ln>
            <a:noFill/>
          </a:ln>
        </p:spPr>
        <p:txBody>
          <a:bodyPr spcFirstLastPara="1" wrap="square" lIns="121897" tIns="121897" rIns="121897" bIns="121897" anchor="t" anchorCtr="0">
            <a:spAutoFit/>
          </a:bodyPr>
          <a:lstStyle/>
          <a:p>
            <a:pPr algn="ctr"/>
            <a:r>
              <a:rPr lang="en" sz="5900">
                <a:solidFill>
                  <a:srgbClr val="2888E1"/>
                </a:solidFill>
                <a:latin typeface="Titan One"/>
                <a:ea typeface="Titan One"/>
                <a:cs typeface="Titan One"/>
                <a:sym typeface="Titan One"/>
              </a:rPr>
              <a:t>.</a:t>
            </a:r>
            <a:endParaRPr sz="5700">
              <a:solidFill>
                <a:srgbClr val="2888E1"/>
              </a:solidFill>
            </a:endParaRPr>
          </a:p>
        </p:txBody>
      </p:sp>
      <p:grpSp>
        <p:nvGrpSpPr>
          <p:cNvPr id="1189" name="Google Shape;1189;p34"/>
          <p:cNvGrpSpPr/>
          <p:nvPr/>
        </p:nvGrpSpPr>
        <p:grpSpPr>
          <a:xfrm>
            <a:off x="9524935" y="1011265"/>
            <a:ext cx="1409579" cy="1575135"/>
            <a:chOff x="6558026" y="3674348"/>
            <a:chExt cx="1057184" cy="1181351"/>
          </a:xfrm>
        </p:grpSpPr>
        <p:sp>
          <p:nvSpPr>
            <p:cNvPr id="1190" name="Google Shape;1190;p34"/>
            <p:cNvSpPr/>
            <p:nvPr/>
          </p:nvSpPr>
          <p:spPr>
            <a:xfrm rot="201225">
              <a:off x="6590456" y="3707914"/>
              <a:ext cx="992852" cy="1119702"/>
            </a:xfrm>
            <a:custGeom>
              <a:avLst/>
              <a:gdLst/>
              <a:ahLst/>
              <a:cxnLst/>
              <a:rect l="l" t="t" r="r" b="b"/>
              <a:pathLst>
                <a:path w="48402" h="54586" extrusionOk="0">
                  <a:moveTo>
                    <a:pt x="6739" y="33492"/>
                  </a:moveTo>
                  <a:lnTo>
                    <a:pt x="7005" y="34325"/>
                  </a:lnTo>
                  <a:cubicBezTo>
                    <a:pt x="6905" y="34259"/>
                    <a:pt x="6805" y="34159"/>
                    <a:pt x="6672" y="34092"/>
                  </a:cubicBezTo>
                  <a:lnTo>
                    <a:pt x="6672" y="33992"/>
                  </a:lnTo>
                  <a:cubicBezTo>
                    <a:pt x="6705" y="33825"/>
                    <a:pt x="6739" y="33658"/>
                    <a:pt x="6739" y="33492"/>
                  </a:cubicBezTo>
                  <a:close/>
                  <a:moveTo>
                    <a:pt x="28054" y="1"/>
                  </a:moveTo>
                  <a:cubicBezTo>
                    <a:pt x="24485" y="1735"/>
                    <a:pt x="21716" y="4471"/>
                    <a:pt x="20248" y="7606"/>
                  </a:cubicBezTo>
                  <a:cubicBezTo>
                    <a:pt x="17513" y="8607"/>
                    <a:pt x="14878" y="9708"/>
                    <a:pt x="12743" y="11309"/>
                  </a:cubicBezTo>
                  <a:cubicBezTo>
                    <a:pt x="10808" y="12743"/>
                    <a:pt x="9307" y="14645"/>
                    <a:pt x="8773" y="16746"/>
                  </a:cubicBezTo>
                  <a:cubicBezTo>
                    <a:pt x="8340" y="16946"/>
                    <a:pt x="7939" y="17147"/>
                    <a:pt x="7572" y="17413"/>
                  </a:cubicBezTo>
                  <a:cubicBezTo>
                    <a:pt x="5371" y="19015"/>
                    <a:pt x="5071" y="22050"/>
                    <a:pt x="5204" y="24685"/>
                  </a:cubicBezTo>
                  <a:cubicBezTo>
                    <a:pt x="5304" y="26253"/>
                    <a:pt x="5471" y="27787"/>
                    <a:pt x="5738" y="29322"/>
                  </a:cubicBezTo>
                  <a:cubicBezTo>
                    <a:pt x="5905" y="30189"/>
                    <a:pt x="6105" y="31056"/>
                    <a:pt x="6305" y="31890"/>
                  </a:cubicBezTo>
                  <a:cubicBezTo>
                    <a:pt x="6138" y="32491"/>
                    <a:pt x="6005" y="33125"/>
                    <a:pt x="5938" y="33758"/>
                  </a:cubicBezTo>
                  <a:cubicBezTo>
                    <a:pt x="5625" y="33667"/>
                    <a:pt x="5287" y="33622"/>
                    <a:pt x="4940" y="33622"/>
                  </a:cubicBezTo>
                  <a:cubicBezTo>
                    <a:pt x="4143" y="33622"/>
                    <a:pt x="3300" y="33861"/>
                    <a:pt x="2602" y="34325"/>
                  </a:cubicBezTo>
                  <a:cubicBezTo>
                    <a:pt x="1401" y="35159"/>
                    <a:pt x="734" y="36460"/>
                    <a:pt x="467" y="37761"/>
                  </a:cubicBezTo>
                  <a:cubicBezTo>
                    <a:pt x="0" y="39796"/>
                    <a:pt x="401" y="41898"/>
                    <a:pt x="1568" y="43499"/>
                  </a:cubicBezTo>
                  <a:cubicBezTo>
                    <a:pt x="2702" y="45133"/>
                    <a:pt x="4570" y="46234"/>
                    <a:pt x="6739" y="46568"/>
                  </a:cubicBezTo>
                  <a:cubicBezTo>
                    <a:pt x="6878" y="46599"/>
                    <a:pt x="7024" y="46622"/>
                    <a:pt x="7171" y="46622"/>
                  </a:cubicBezTo>
                  <a:cubicBezTo>
                    <a:pt x="7341" y="46622"/>
                    <a:pt x="7511" y="46590"/>
                    <a:pt x="7673" y="46501"/>
                  </a:cubicBezTo>
                  <a:lnTo>
                    <a:pt x="7706" y="46501"/>
                  </a:lnTo>
                  <a:cubicBezTo>
                    <a:pt x="8973" y="48969"/>
                    <a:pt x="11175" y="50971"/>
                    <a:pt x="13944" y="51905"/>
                  </a:cubicBezTo>
                  <a:cubicBezTo>
                    <a:pt x="18547" y="53473"/>
                    <a:pt x="23184" y="54340"/>
                    <a:pt x="28020" y="54573"/>
                  </a:cubicBezTo>
                  <a:cubicBezTo>
                    <a:pt x="28191" y="54581"/>
                    <a:pt x="28361" y="54585"/>
                    <a:pt x="28530" y="54585"/>
                  </a:cubicBezTo>
                  <a:cubicBezTo>
                    <a:pt x="31208" y="54585"/>
                    <a:pt x="33716" y="53601"/>
                    <a:pt x="35693" y="51938"/>
                  </a:cubicBezTo>
                  <a:cubicBezTo>
                    <a:pt x="35893" y="52072"/>
                    <a:pt x="36093" y="52138"/>
                    <a:pt x="36326" y="52172"/>
                  </a:cubicBezTo>
                  <a:cubicBezTo>
                    <a:pt x="36953" y="52309"/>
                    <a:pt x="37579" y="52377"/>
                    <a:pt x="38194" y="52377"/>
                  </a:cubicBezTo>
                  <a:cubicBezTo>
                    <a:pt x="39674" y="52377"/>
                    <a:pt x="41086" y="51982"/>
                    <a:pt x="42264" y="51204"/>
                  </a:cubicBezTo>
                  <a:cubicBezTo>
                    <a:pt x="43932" y="50137"/>
                    <a:pt x="45066" y="48336"/>
                    <a:pt x="45400" y="46234"/>
                  </a:cubicBezTo>
                  <a:cubicBezTo>
                    <a:pt x="45600" y="44966"/>
                    <a:pt x="45466" y="43465"/>
                    <a:pt x="44666" y="42298"/>
                  </a:cubicBezTo>
                  <a:cubicBezTo>
                    <a:pt x="44065" y="41397"/>
                    <a:pt x="43098" y="40797"/>
                    <a:pt x="42131" y="40597"/>
                  </a:cubicBezTo>
                  <a:cubicBezTo>
                    <a:pt x="42131" y="40563"/>
                    <a:pt x="42131" y="40563"/>
                    <a:pt x="42131" y="40563"/>
                  </a:cubicBezTo>
                  <a:cubicBezTo>
                    <a:pt x="42231" y="40263"/>
                    <a:pt x="42297" y="39963"/>
                    <a:pt x="42364" y="39629"/>
                  </a:cubicBezTo>
                  <a:cubicBezTo>
                    <a:pt x="43098" y="38462"/>
                    <a:pt x="43832" y="37161"/>
                    <a:pt x="44532" y="35927"/>
                  </a:cubicBezTo>
                  <a:cubicBezTo>
                    <a:pt x="45166" y="34692"/>
                    <a:pt x="45766" y="33492"/>
                    <a:pt x="46300" y="32491"/>
                  </a:cubicBezTo>
                  <a:cubicBezTo>
                    <a:pt x="47468" y="30089"/>
                    <a:pt x="48402" y="27187"/>
                    <a:pt x="46967" y="24885"/>
                  </a:cubicBezTo>
                  <a:cubicBezTo>
                    <a:pt x="46767" y="24585"/>
                    <a:pt x="46567" y="24318"/>
                    <a:pt x="46334" y="24051"/>
                  </a:cubicBezTo>
                  <a:cubicBezTo>
                    <a:pt x="46300" y="22617"/>
                    <a:pt x="45666" y="21149"/>
                    <a:pt x="44732" y="19815"/>
                  </a:cubicBezTo>
                  <a:cubicBezTo>
                    <a:pt x="43565" y="18247"/>
                    <a:pt x="41964" y="16880"/>
                    <a:pt x="40262" y="15612"/>
                  </a:cubicBezTo>
                  <a:cubicBezTo>
                    <a:pt x="37661" y="13677"/>
                    <a:pt x="34859" y="11876"/>
                    <a:pt x="31823" y="10308"/>
                  </a:cubicBezTo>
                  <a:cubicBezTo>
                    <a:pt x="29788" y="7173"/>
                    <a:pt x="28454" y="3637"/>
                    <a:pt x="28054" y="1"/>
                  </a:cubicBezTo>
                  <a:close/>
                </a:path>
              </a:pathLst>
            </a:custGeom>
            <a:solidFill>
              <a:schemeClr val="lt2"/>
            </a:solidFill>
            <a:ln w="228600" cap="flat" cmpd="sng">
              <a:solidFill>
                <a:srgbClr val="FFFFFF"/>
              </a:solidFill>
              <a:prstDash val="solid"/>
              <a:round/>
              <a:headEnd type="none" w="sm" len="sm"/>
              <a:tailEnd type="none" w="sm" len="sm"/>
            </a:ln>
            <a:effectLst>
              <a:outerShdw dist="47625" dir="2400000" algn="bl" rotWithShape="0">
                <a:schemeClr val="dk1">
                  <a:alpha val="20000"/>
                </a:schemeClr>
              </a:outerShdw>
            </a:effectLst>
          </p:spPr>
          <p:txBody>
            <a:bodyPr spcFirstLastPara="1" wrap="square" lIns="91425" tIns="91425" rIns="91425" bIns="91425" anchor="ctr" anchorCtr="0">
              <a:noAutofit/>
            </a:bodyPr>
            <a:lstStyle/>
            <a:p>
              <a:endParaRPr/>
            </a:p>
          </p:txBody>
        </p:sp>
        <p:grpSp>
          <p:nvGrpSpPr>
            <p:cNvPr id="1191" name="Google Shape;1191;p34"/>
            <p:cNvGrpSpPr/>
            <p:nvPr/>
          </p:nvGrpSpPr>
          <p:grpSpPr>
            <a:xfrm>
              <a:off x="6558026" y="3674348"/>
              <a:ext cx="1056654" cy="1175847"/>
              <a:chOff x="6558026" y="3674348"/>
              <a:chExt cx="1056654" cy="1175847"/>
            </a:xfrm>
          </p:grpSpPr>
          <p:grpSp>
            <p:nvGrpSpPr>
              <p:cNvPr id="1192" name="Google Shape;1192;p34"/>
              <p:cNvGrpSpPr/>
              <p:nvPr/>
            </p:nvGrpSpPr>
            <p:grpSpPr>
              <a:xfrm rot="201225">
                <a:off x="6589927" y="3702430"/>
                <a:ext cx="992852" cy="1119682"/>
                <a:chOff x="2768850" y="3921688"/>
                <a:chExt cx="1210050" cy="1364625"/>
              </a:xfrm>
            </p:grpSpPr>
            <p:sp>
              <p:nvSpPr>
                <p:cNvPr id="1193" name="Google Shape;1193;p34"/>
                <p:cNvSpPr/>
                <p:nvPr/>
              </p:nvSpPr>
              <p:spPr>
                <a:xfrm>
                  <a:off x="3644475" y="4934513"/>
                  <a:ext cx="264375" cy="296600"/>
                </a:xfrm>
                <a:custGeom>
                  <a:avLst/>
                  <a:gdLst/>
                  <a:ahLst/>
                  <a:cxnLst/>
                  <a:rect l="l" t="t" r="r" b="b"/>
                  <a:pathLst>
                    <a:path w="10575" h="11864" extrusionOk="0">
                      <a:moveTo>
                        <a:pt x="6418" y="1"/>
                      </a:moveTo>
                      <a:cubicBezTo>
                        <a:pt x="6312" y="1"/>
                        <a:pt x="6208" y="6"/>
                        <a:pt x="6105" y="17"/>
                      </a:cubicBezTo>
                      <a:cubicBezTo>
                        <a:pt x="4537" y="217"/>
                        <a:pt x="3403" y="1885"/>
                        <a:pt x="2702" y="3186"/>
                      </a:cubicBezTo>
                      <a:cubicBezTo>
                        <a:pt x="1668" y="5187"/>
                        <a:pt x="868" y="7356"/>
                        <a:pt x="234" y="9557"/>
                      </a:cubicBezTo>
                      <a:cubicBezTo>
                        <a:pt x="100" y="10091"/>
                        <a:pt x="0" y="10791"/>
                        <a:pt x="434" y="11258"/>
                      </a:cubicBezTo>
                      <a:cubicBezTo>
                        <a:pt x="668" y="11492"/>
                        <a:pt x="1001" y="11592"/>
                        <a:pt x="1301" y="11659"/>
                      </a:cubicBezTo>
                      <a:cubicBezTo>
                        <a:pt x="1928" y="11796"/>
                        <a:pt x="2557" y="11864"/>
                        <a:pt x="3175" y="11864"/>
                      </a:cubicBezTo>
                      <a:cubicBezTo>
                        <a:pt x="4663" y="11864"/>
                        <a:pt x="6084" y="11469"/>
                        <a:pt x="7239" y="10691"/>
                      </a:cubicBezTo>
                      <a:cubicBezTo>
                        <a:pt x="8907" y="9624"/>
                        <a:pt x="10041" y="7823"/>
                        <a:pt x="10375" y="5721"/>
                      </a:cubicBezTo>
                      <a:cubicBezTo>
                        <a:pt x="10575" y="4453"/>
                        <a:pt x="10441" y="2986"/>
                        <a:pt x="9641" y="1785"/>
                      </a:cubicBezTo>
                      <a:cubicBezTo>
                        <a:pt x="8905" y="682"/>
                        <a:pt x="7607" y="1"/>
                        <a:pt x="6418" y="1"/>
                      </a:cubicBezTo>
                      <a:close/>
                    </a:path>
                  </a:pathLst>
                </a:custGeom>
                <a:solidFill>
                  <a:srgbClr val="EC8D6D"/>
                </a:solidFill>
                <a:ln>
                  <a:noFill/>
                </a:ln>
              </p:spPr>
              <p:txBody>
                <a:bodyPr spcFirstLastPara="1" wrap="square" lIns="91425" tIns="91425" rIns="91425" bIns="91425" anchor="ctr" anchorCtr="0">
                  <a:noAutofit/>
                </a:bodyPr>
                <a:lstStyle/>
                <a:p>
                  <a:endParaRPr/>
                </a:p>
              </p:txBody>
            </p:sp>
            <p:sp>
              <p:nvSpPr>
                <p:cNvPr id="1194" name="Google Shape;1194;p34"/>
                <p:cNvSpPr/>
                <p:nvPr/>
              </p:nvSpPr>
              <p:spPr>
                <a:xfrm>
                  <a:off x="2768850" y="4762213"/>
                  <a:ext cx="219350" cy="325125"/>
                </a:xfrm>
                <a:custGeom>
                  <a:avLst/>
                  <a:gdLst/>
                  <a:ahLst/>
                  <a:cxnLst/>
                  <a:rect l="l" t="t" r="r" b="b"/>
                  <a:pathLst>
                    <a:path w="8774" h="13005" extrusionOk="0">
                      <a:moveTo>
                        <a:pt x="4939" y="0"/>
                      </a:moveTo>
                      <a:cubicBezTo>
                        <a:pt x="4134" y="0"/>
                        <a:pt x="3288" y="248"/>
                        <a:pt x="2602" y="738"/>
                      </a:cubicBezTo>
                      <a:cubicBezTo>
                        <a:pt x="1401" y="1538"/>
                        <a:pt x="734" y="2873"/>
                        <a:pt x="467" y="4140"/>
                      </a:cubicBezTo>
                      <a:cubicBezTo>
                        <a:pt x="0" y="6175"/>
                        <a:pt x="401" y="8277"/>
                        <a:pt x="1568" y="9878"/>
                      </a:cubicBezTo>
                      <a:cubicBezTo>
                        <a:pt x="2702" y="11512"/>
                        <a:pt x="4570" y="12613"/>
                        <a:pt x="6739" y="12947"/>
                      </a:cubicBezTo>
                      <a:cubicBezTo>
                        <a:pt x="6889" y="12980"/>
                        <a:pt x="7047" y="13005"/>
                        <a:pt x="7210" y="13005"/>
                      </a:cubicBezTo>
                      <a:cubicBezTo>
                        <a:pt x="7372" y="13005"/>
                        <a:pt x="7539" y="12980"/>
                        <a:pt x="7706" y="12913"/>
                      </a:cubicBezTo>
                      <a:cubicBezTo>
                        <a:pt x="8273" y="12646"/>
                        <a:pt x="8440" y="11946"/>
                        <a:pt x="8506" y="11379"/>
                      </a:cubicBezTo>
                      <a:cubicBezTo>
                        <a:pt x="8707" y="9077"/>
                        <a:pt x="8773" y="6776"/>
                        <a:pt x="8540" y="4574"/>
                      </a:cubicBezTo>
                      <a:cubicBezTo>
                        <a:pt x="8373" y="3106"/>
                        <a:pt x="7906" y="1105"/>
                        <a:pt x="6505" y="371"/>
                      </a:cubicBezTo>
                      <a:cubicBezTo>
                        <a:pt x="6050" y="123"/>
                        <a:pt x="5505" y="0"/>
                        <a:pt x="4939" y="0"/>
                      </a:cubicBezTo>
                      <a:close/>
                    </a:path>
                  </a:pathLst>
                </a:custGeom>
                <a:solidFill>
                  <a:srgbClr val="EC8D6D"/>
                </a:solidFill>
                <a:ln>
                  <a:noFill/>
                </a:ln>
              </p:spPr>
              <p:txBody>
                <a:bodyPr spcFirstLastPara="1" wrap="square" lIns="91425" tIns="91425" rIns="91425" bIns="91425" anchor="ctr" anchorCtr="0">
                  <a:noAutofit/>
                </a:bodyPr>
                <a:lstStyle/>
                <a:p>
                  <a:endParaRPr/>
                </a:p>
              </p:txBody>
            </p:sp>
            <p:sp>
              <p:nvSpPr>
                <p:cNvPr id="1195" name="Google Shape;1195;p34"/>
                <p:cNvSpPr/>
                <p:nvPr/>
              </p:nvSpPr>
              <p:spPr>
                <a:xfrm>
                  <a:off x="2916450" y="4364163"/>
                  <a:ext cx="916525" cy="922150"/>
                </a:xfrm>
                <a:custGeom>
                  <a:avLst/>
                  <a:gdLst/>
                  <a:ahLst/>
                  <a:cxnLst/>
                  <a:rect l="l" t="t" r="r" b="b"/>
                  <a:pathLst>
                    <a:path w="36661" h="36886" extrusionOk="0">
                      <a:moveTo>
                        <a:pt x="13956" y="0"/>
                      </a:moveTo>
                      <a:cubicBezTo>
                        <a:pt x="8945" y="0"/>
                        <a:pt x="4524" y="3463"/>
                        <a:pt x="3270" y="8354"/>
                      </a:cubicBezTo>
                      <a:cubicBezTo>
                        <a:pt x="2102" y="12957"/>
                        <a:pt x="1235" y="17627"/>
                        <a:pt x="634" y="22331"/>
                      </a:cubicBezTo>
                      <a:cubicBezTo>
                        <a:pt x="1" y="27534"/>
                        <a:pt x="3069" y="32538"/>
                        <a:pt x="8073" y="34206"/>
                      </a:cubicBezTo>
                      <a:cubicBezTo>
                        <a:pt x="12643" y="35774"/>
                        <a:pt x="17280" y="36641"/>
                        <a:pt x="22116" y="36874"/>
                      </a:cubicBezTo>
                      <a:cubicBezTo>
                        <a:pt x="22283" y="36882"/>
                        <a:pt x="22448" y="36885"/>
                        <a:pt x="22613" y="36885"/>
                      </a:cubicBezTo>
                      <a:cubicBezTo>
                        <a:pt x="27678" y="36885"/>
                        <a:pt x="32098" y="33444"/>
                        <a:pt x="33358" y="28502"/>
                      </a:cubicBezTo>
                      <a:cubicBezTo>
                        <a:pt x="34525" y="23932"/>
                        <a:pt x="35426" y="19262"/>
                        <a:pt x="35993" y="14558"/>
                      </a:cubicBezTo>
                      <a:cubicBezTo>
                        <a:pt x="36660" y="9321"/>
                        <a:pt x="33558" y="4351"/>
                        <a:pt x="28588" y="2683"/>
                      </a:cubicBezTo>
                      <a:cubicBezTo>
                        <a:pt x="24018" y="1115"/>
                        <a:pt x="19348" y="248"/>
                        <a:pt x="14511" y="15"/>
                      </a:cubicBezTo>
                      <a:cubicBezTo>
                        <a:pt x="14325" y="5"/>
                        <a:pt x="14140" y="0"/>
                        <a:pt x="13956" y="0"/>
                      </a:cubicBezTo>
                      <a:close/>
                    </a:path>
                  </a:pathLst>
                </a:custGeom>
                <a:solidFill>
                  <a:srgbClr val="EC8D6D"/>
                </a:solidFill>
                <a:ln>
                  <a:noFill/>
                </a:ln>
              </p:spPr>
              <p:txBody>
                <a:bodyPr spcFirstLastPara="1" wrap="square" lIns="91425" tIns="91425" rIns="91425" bIns="91425" anchor="ctr" anchorCtr="0">
                  <a:noAutofit/>
                </a:bodyPr>
                <a:lstStyle/>
                <a:p>
                  <a:endParaRPr/>
                </a:p>
              </p:txBody>
            </p:sp>
            <p:sp>
              <p:nvSpPr>
                <p:cNvPr id="1196" name="Google Shape;1196;p34"/>
                <p:cNvSpPr/>
                <p:nvPr/>
              </p:nvSpPr>
              <p:spPr>
                <a:xfrm>
                  <a:off x="3039200" y="4675838"/>
                  <a:ext cx="212525" cy="71925"/>
                </a:xfrm>
                <a:custGeom>
                  <a:avLst/>
                  <a:gdLst/>
                  <a:ahLst/>
                  <a:cxnLst/>
                  <a:rect l="l" t="t" r="r" b="b"/>
                  <a:pathLst>
                    <a:path w="8501" h="2877" extrusionOk="0">
                      <a:moveTo>
                        <a:pt x="3494" y="1"/>
                      </a:moveTo>
                      <a:cubicBezTo>
                        <a:pt x="2265" y="1"/>
                        <a:pt x="1064" y="336"/>
                        <a:pt x="61" y="991"/>
                      </a:cubicBezTo>
                      <a:cubicBezTo>
                        <a:pt x="0" y="1021"/>
                        <a:pt x="50" y="1162"/>
                        <a:pt x="110" y="1162"/>
                      </a:cubicBezTo>
                      <a:cubicBezTo>
                        <a:pt x="116" y="1162"/>
                        <a:pt x="122" y="1160"/>
                        <a:pt x="128" y="1157"/>
                      </a:cubicBezTo>
                      <a:cubicBezTo>
                        <a:pt x="787" y="1003"/>
                        <a:pt x="1431" y="929"/>
                        <a:pt x="2063" y="929"/>
                      </a:cubicBezTo>
                      <a:cubicBezTo>
                        <a:pt x="4024" y="929"/>
                        <a:pt x="5883" y="1632"/>
                        <a:pt x="7800" y="2792"/>
                      </a:cubicBezTo>
                      <a:cubicBezTo>
                        <a:pt x="7905" y="2834"/>
                        <a:pt x="8011" y="2876"/>
                        <a:pt x="8108" y="2876"/>
                      </a:cubicBezTo>
                      <a:cubicBezTo>
                        <a:pt x="8164" y="2876"/>
                        <a:pt x="8218" y="2862"/>
                        <a:pt x="8267" y="2825"/>
                      </a:cubicBezTo>
                      <a:cubicBezTo>
                        <a:pt x="8400" y="2725"/>
                        <a:pt x="8433" y="2692"/>
                        <a:pt x="8467" y="2525"/>
                      </a:cubicBezTo>
                      <a:cubicBezTo>
                        <a:pt x="8500" y="2358"/>
                        <a:pt x="8433" y="2125"/>
                        <a:pt x="8333" y="1991"/>
                      </a:cubicBezTo>
                      <a:cubicBezTo>
                        <a:pt x="6974" y="651"/>
                        <a:pt x="5207" y="1"/>
                        <a:pt x="34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7" name="Google Shape;1197;p34"/>
                <p:cNvSpPr/>
                <p:nvPr/>
              </p:nvSpPr>
              <p:spPr>
                <a:xfrm>
                  <a:off x="3695825" y="5030288"/>
                  <a:ext cx="175225" cy="144200"/>
                </a:xfrm>
                <a:custGeom>
                  <a:avLst/>
                  <a:gdLst/>
                  <a:ahLst/>
                  <a:cxnLst/>
                  <a:rect l="l" t="t" r="r" b="b"/>
                  <a:pathLst>
                    <a:path w="7009" h="5768" extrusionOk="0">
                      <a:moveTo>
                        <a:pt x="6986" y="1123"/>
                      </a:moveTo>
                      <a:cubicBezTo>
                        <a:pt x="6986" y="1134"/>
                        <a:pt x="6990" y="1138"/>
                        <a:pt x="6994" y="1138"/>
                      </a:cubicBezTo>
                      <a:cubicBezTo>
                        <a:pt x="7001" y="1138"/>
                        <a:pt x="7008" y="1123"/>
                        <a:pt x="6986" y="1123"/>
                      </a:cubicBezTo>
                      <a:close/>
                      <a:moveTo>
                        <a:pt x="5477" y="1"/>
                      </a:moveTo>
                      <a:cubicBezTo>
                        <a:pt x="4870" y="1"/>
                        <a:pt x="4213" y="315"/>
                        <a:pt x="3617" y="656"/>
                      </a:cubicBezTo>
                      <a:cubicBezTo>
                        <a:pt x="2850" y="1123"/>
                        <a:pt x="2183" y="1757"/>
                        <a:pt x="1616" y="2457"/>
                      </a:cubicBezTo>
                      <a:cubicBezTo>
                        <a:pt x="1349" y="2791"/>
                        <a:pt x="1149" y="3124"/>
                        <a:pt x="915" y="3458"/>
                      </a:cubicBezTo>
                      <a:cubicBezTo>
                        <a:pt x="615" y="3992"/>
                        <a:pt x="348" y="4559"/>
                        <a:pt x="115" y="5159"/>
                      </a:cubicBezTo>
                      <a:cubicBezTo>
                        <a:pt x="0" y="5479"/>
                        <a:pt x="230" y="5767"/>
                        <a:pt x="451" y="5767"/>
                      </a:cubicBezTo>
                      <a:cubicBezTo>
                        <a:pt x="553" y="5767"/>
                        <a:pt x="652" y="5706"/>
                        <a:pt x="715" y="5559"/>
                      </a:cubicBezTo>
                      <a:cubicBezTo>
                        <a:pt x="1049" y="4659"/>
                        <a:pt x="1482" y="3858"/>
                        <a:pt x="2016" y="3158"/>
                      </a:cubicBezTo>
                      <a:cubicBezTo>
                        <a:pt x="2431" y="3070"/>
                        <a:pt x="2896" y="3004"/>
                        <a:pt x="3350" y="3004"/>
                      </a:cubicBezTo>
                      <a:cubicBezTo>
                        <a:pt x="4283" y="3004"/>
                        <a:pt x="5171" y="3283"/>
                        <a:pt x="5485" y="4225"/>
                      </a:cubicBezTo>
                      <a:cubicBezTo>
                        <a:pt x="5485" y="4225"/>
                        <a:pt x="5519" y="4225"/>
                        <a:pt x="5519" y="4192"/>
                      </a:cubicBezTo>
                      <a:cubicBezTo>
                        <a:pt x="5547" y="2610"/>
                        <a:pt x="4460" y="2268"/>
                        <a:pt x="3326" y="2268"/>
                      </a:cubicBezTo>
                      <a:cubicBezTo>
                        <a:pt x="3145" y="2268"/>
                        <a:pt x="2962" y="2277"/>
                        <a:pt x="2783" y="2290"/>
                      </a:cubicBezTo>
                      <a:cubicBezTo>
                        <a:pt x="2783" y="2257"/>
                        <a:pt x="2817" y="2257"/>
                        <a:pt x="2817" y="2224"/>
                      </a:cubicBezTo>
                      <a:cubicBezTo>
                        <a:pt x="3541" y="1572"/>
                        <a:pt x="4737" y="658"/>
                        <a:pt x="5823" y="658"/>
                      </a:cubicBezTo>
                      <a:cubicBezTo>
                        <a:pt x="6237" y="658"/>
                        <a:pt x="6636" y="791"/>
                        <a:pt x="6986" y="1123"/>
                      </a:cubicBezTo>
                      <a:cubicBezTo>
                        <a:pt x="6594" y="290"/>
                        <a:pt x="6059" y="1"/>
                        <a:pt x="5477" y="1"/>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98" name="Google Shape;1198;p34"/>
                <p:cNvSpPr/>
                <p:nvPr/>
              </p:nvSpPr>
              <p:spPr>
                <a:xfrm>
                  <a:off x="2828900" y="4849663"/>
                  <a:ext cx="110925" cy="192275"/>
                </a:xfrm>
                <a:custGeom>
                  <a:avLst/>
                  <a:gdLst/>
                  <a:ahLst/>
                  <a:cxnLst/>
                  <a:rect l="l" t="t" r="r" b="b"/>
                  <a:pathLst>
                    <a:path w="4437" h="7691" extrusionOk="0">
                      <a:moveTo>
                        <a:pt x="1374" y="0"/>
                      </a:moveTo>
                      <a:cubicBezTo>
                        <a:pt x="1024" y="0"/>
                        <a:pt x="635" y="130"/>
                        <a:pt x="200" y="442"/>
                      </a:cubicBezTo>
                      <a:cubicBezTo>
                        <a:pt x="167" y="442"/>
                        <a:pt x="200" y="476"/>
                        <a:pt x="200" y="476"/>
                      </a:cubicBezTo>
                      <a:cubicBezTo>
                        <a:pt x="371" y="425"/>
                        <a:pt x="535" y="402"/>
                        <a:pt x="692" y="402"/>
                      </a:cubicBezTo>
                      <a:cubicBezTo>
                        <a:pt x="2097" y="402"/>
                        <a:pt x="2946" y="2271"/>
                        <a:pt x="3336" y="3411"/>
                      </a:cubicBezTo>
                      <a:cubicBezTo>
                        <a:pt x="3336" y="3429"/>
                        <a:pt x="3336" y="3448"/>
                        <a:pt x="3341" y="3461"/>
                      </a:cubicBezTo>
                      <a:lnTo>
                        <a:pt x="3341" y="3461"/>
                      </a:lnTo>
                      <a:cubicBezTo>
                        <a:pt x="2758" y="3102"/>
                        <a:pt x="2114" y="2784"/>
                        <a:pt x="1515" y="2784"/>
                      </a:cubicBezTo>
                      <a:cubicBezTo>
                        <a:pt x="955" y="2784"/>
                        <a:pt x="433" y="3062"/>
                        <a:pt x="33" y="3845"/>
                      </a:cubicBezTo>
                      <a:cubicBezTo>
                        <a:pt x="0" y="3878"/>
                        <a:pt x="33" y="3878"/>
                        <a:pt x="67" y="3878"/>
                      </a:cubicBezTo>
                      <a:cubicBezTo>
                        <a:pt x="407" y="3559"/>
                        <a:pt x="788" y="3430"/>
                        <a:pt x="1181" y="3430"/>
                      </a:cubicBezTo>
                      <a:cubicBezTo>
                        <a:pt x="2022" y="3430"/>
                        <a:pt x="2921" y="4021"/>
                        <a:pt x="3603" y="4612"/>
                      </a:cubicBezTo>
                      <a:cubicBezTo>
                        <a:pt x="3736" y="5479"/>
                        <a:pt x="3736" y="6380"/>
                        <a:pt x="3603" y="7347"/>
                      </a:cubicBezTo>
                      <a:cubicBezTo>
                        <a:pt x="3572" y="7581"/>
                        <a:pt x="3715" y="7691"/>
                        <a:pt x="3883" y="7691"/>
                      </a:cubicBezTo>
                      <a:cubicBezTo>
                        <a:pt x="4076" y="7691"/>
                        <a:pt x="4301" y="7547"/>
                        <a:pt x="4337" y="7280"/>
                      </a:cubicBezTo>
                      <a:cubicBezTo>
                        <a:pt x="4403" y="6647"/>
                        <a:pt x="4437" y="6013"/>
                        <a:pt x="4403" y="5412"/>
                      </a:cubicBezTo>
                      <a:cubicBezTo>
                        <a:pt x="4403" y="4979"/>
                        <a:pt x="4370" y="4578"/>
                        <a:pt x="4303" y="4212"/>
                      </a:cubicBezTo>
                      <a:cubicBezTo>
                        <a:pt x="4136" y="3278"/>
                        <a:pt x="3836" y="2410"/>
                        <a:pt x="3369" y="1643"/>
                      </a:cubicBezTo>
                      <a:cubicBezTo>
                        <a:pt x="2891" y="830"/>
                        <a:pt x="2259" y="0"/>
                        <a:pt x="1374" y="0"/>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199" name="Google Shape;1199;p34"/>
                <p:cNvSpPr/>
                <p:nvPr/>
              </p:nvSpPr>
              <p:spPr>
                <a:xfrm>
                  <a:off x="2895600" y="3921688"/>
                  <a:ext cx="1083300" cy="1069125"/>
                </a:xfrm>
                <a:custGeom>
                  <a:avLst/>
                  <a:gdLst/>
                  <a:ahLst/>
                  <a:cxnLst/>
                  <a:rect l="l" t="t" r="r" b="b"/>
                  <a:pathLst>
                    <a:path w="43332" h="42765" extrusionOk="0">
                      <a:moveTo>
                        <a:pt x="22984" y="1"/>
                      </a:moveTo>
                      <a:cubicBezTo>
                        <a:pt x="19415" y="1735"/>
                        <a:pt x="16646" y="4471"/>
                        <a:pt x="15178" y="7606"/>
                      </a:cubicBezTo>
                      <a:cubicBezTo>
                        <a:pt x="12443" y="8607"/>
                        <a:pt x="9808" y="9708"/>
                        <a:pt x="7673" y="11309"/>
                      </a:cubicBezTo>
                      <a:cubicBezTo>
                        <a:pt x="5738" y="12743"/>
                        <a:pt x="4237" y="14645"/>
                        <a:pt x="3737" y="16746"/>
                      </a:cubicBezTo>
                      <a:cubicBezTo>
                        <a:pt x="3303" y="16913"/>
                        <a:pt x="2903" y="17147"/>
                        <a:pt x="2502" y="17413"/>
                      </a:cubicBezTo>
                      <a:cubicBezTo>
                        <a:pt x="301" y="19015"/>
                        <a:pt x="1" y="22050"/>
                        <a:pt x="134" y="24685"/>
                      </a:cubicBezTo>
                      <a:cubicBezTo>
                        <a:pt x="234" y="26220"/>
                        <a:pt x="401" y="27787"/>
                        <a:pt x="701" y="29322"/>
                      </a:cubicBezTo>
                      <a:cubicBezTo>
                        <a:pt x="1135" y="31824"/>
                        <a:pt x="1835" y="34325"/>
                        <a:pt x="2769" y="36661"/>
                      </a:cubicBezTo>
                      <a:cubicBezTo>
                        <a:pt x="4604" y="35326"/>
                        <a:pt x="3870" y="32858"/>
                        <a:pt x="3970" y="30589"/>
                      </a:cubicBezTo>
                      <a:cubicBezTo>
                        <a:pt x="3970" y="30589"/>
                        <a:pt x="4004" y="30589"/>
                        <a:pt x="4004" y="30556"/>
                      </a:cubicBezTo>
                      <a:cubicBezTo>
                        <a:pt x="5438" y="29889"/>
                        <a:pt x="6639" y="28888"/>
                        <a:pt x="7439" y="27654"/>
                      </a:cubicBezTo>
                      <a:cubicBezTo>
                        <a:pt x="8473" y="26120"/>
                        <a:pt x="8907" y="24252"/>
                        <a:pt x="8740" y="22284"/>
                      </a:cubicBezTo>
                      <a:cubicBezTo>
                        <a:pt x="9608" y="21683"/>
                        <a:pt x="10675" y="21249"/>
                        <a:pt x="11842" y="21049"/>
                      </a:cubicBezTo>
                      <a:cubicBezTo>
                        <a:pt x="12196" y="20993"/>
                        <a:pt x="12597" y="20967"/>
                        <a:pt x="13031" y="20967"/>
                      </a:cubicBezTo>
                      <a:cubicBezTo>
                        <a:pt x="15702" y="20967"/>
                        <a:pt x="19617" y="21978"/>
                        <a:pt x="21483" y="23384"/>
                      </a:cubicBezTo>
                      <a:cubicBezTo>
                        <a:pt x="22311" y="23135"/>
                        <a:pt x="23202" y="23012"/>
                        <a:pt x="24110" y="23012"/>
                      </a:cubicBezTo>
                      <a:cubicBezTo>
                        <a:pt x="25869" y="23012"/>
                        <a:pt x="27693" y="23472"/>
                        <a:pt x="29255" y="24352"/>
                      </a:cubicBezTo>
                      <a:cubicBezTo>
                        <a:pt x="30322" y="24952"/>
                        <a:pt x="32224" y="25953"/>
                        <a:pt x="32958" y="26887"/>
                      </a:cubicBezTo>
                      <a:cubicBezTo>
                        <a:pt x="32390" y="28688"/>
                        <a:pt x="32424" y="30656"/>
                        <a:pt x="33058" y="32491"/>
                      </a:cubicBezTo>
                      <a:cubicBezTo>
                        <a:pt x="33358" y="33391"/>
                        <a:pt x="33658" y="34826"/>
                        <a:pt x="34092" y="36127"/>
                      </a:cubicBezTo>
                      <a:cubicBezTo>
                        <a:pt x="34392" y="37061"/>
                        <a:pt x="34759" y="37895"/>
                        <a:pt x="35293" y="38395"/>
                      </a:cubicBezTo>
                      <a:cubicBezTo>
                        <a:pt x="35026" y="39896"/>
                        <a:pt x="34359" y="41297"/>
                        <a:pt x="34992" y="42765"/>
                      </a:cubicBezTo>
                      <a:cubicBezTo>
                        <a:pt x="36493" y="41064"/>
                        <a:pt x="38095" y="38428"/>
                        <a:pt x="39462" y="35927"/>
                      </a:cubicBezTo>
                      <a:cubicBezTo>
                        <a:pt x="40129" y="34692"/>
                        <a:pt x="40730" y="33492"/>
                        <a:pt x="41230" y="32491"/>
                      </a:cubicBezTo>
                      <a:cubicBezTo>
                        <a:pt x="42398" y="30089"/>
                        <a:pt x="43332" y="27187"/>
                        <a:pt x="41897" y="24885"/>
                      </a:cubicBezTo>
                      <a:cubicBezTo>
                        <a:pt x="41697" y="24585"/>
                        <a:pt x="41497" y="24318"/>
                        <a:pt x="41264" y="24051"/>
                      </a:cubicBezTo>
                      <a:cubicBezTo>
                        <a:pt x="41230" y="22617"/>
                        <a:pt x="40596" y="21149"/>
                        <a:pt x="39662" y="19815"/>
                      </a:cubicBezTo>
                      <a:cubicBezTo>
                        <a:pt x="38495" y="18247"/>
                        <a:pt x="36894" y="16880"/>
                        <a:pt x="35192" y="15612"/>
                      </a:cubicBezTo>
                      <a:cubicBezTo>
                        <a:pt x="32591" y="13677"/>
                        <a:pt x="29789" y="11876"/>
                        <a:pt x="26753" y="10308"/>
                      </a:cubicBezTo>
                      <a:cubicBezTo>
                        <a:pt x="24718" y="7173"/>
                        <a:pt x="23384" y="3637"/>
                        <a:pt x="229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00" name="Google Shape;1200;p34"/>
                <p:cNvSpPr/>
                <p:nvPr/>
              </p:nvSpPr>
              <p:spPr>
                <a:xfrm>
                  <a:off x="2913125" y="4654713"/>
                  <a:ext cx="97575" cy="183500"/>
                </a:xfrm>
                <a:custGeom>
                  <a:avLst/>
                  <a:gdLst/>
                  <a:ahLst/>
                  <a:cxnLst/>
                  <a:rect l="l" t="t" r="r" b="b"/>
                  <a:pathLst>
                    <a:path w="3903" h="7340" extrusionOk="0">
                      <a:moveTo>
                        <a:pt x="0" y="1"/>
                      </a:moveTo>
                      <a:cubicBezTo>
                        <a:pt x="434" y="2536"/>
                        <a:pt x="1134" y="5004"/>
                        <a:pt x="2068" y="7340"/>
                      </a:cubicBezTo>
                      <a:cubicBezTo>
                        <a:pt x="3903" y="6005"/>
                        <a:pt x="3169" y="3537"/>
                        <a:pt x="3269" y="1268"/>
                      </a:cubicBezTo>
                      <a:cubicBezTo>
                        <a:pt x="3269" y="1268"/>
                        <a:pt x="3303" y="1268"/>
                        <a:pt x="3303" y="1235"/>
                      </a:cubicBezTo>
                      <a:cubicBezTo>
                        <a:pt x="2168" y="902"/>
                        <a:pt x="1034" y="535"/>
                        <a:pt x="0" y="1"/>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201" name="Google Shape;1201;p34"/>
                <p:cNvSpPr/>
                <p:nvPr/>
              </p:nvSpPr>
              <p:spPr>
                <a:xfrm>
                  <a:off x="3747875" y="4819838"/>
                  <a:ext cx="134300" cy="170975"/>
                </a:xfrm>
                <a:custGeom>
                  <a:avLst/>
                  <a:gdLst/>
                  <a:ahLst/>
                  <a:cxnLst/>
                  <a:rect l="l" t="t" r="r" b="b"/>
                  <a:pathLst>
                    <a:path w="5372" h="6839" extrusionOk="0">
                      <a:moveTo>
                        <a:pt x="5371" y="1"/>
                      </a:moveTo>
                      <a:cubicBezTo>
                        <a:pt x="3870" y="140"/>
                        <a:pt x="2392" y="209"/>
                        <a:pt x="899" y="209"/>
                      </a:cubicBezTo>
                      <a:cubicBezTo>
                        <a:pt x="600" y="209"/>
                        <a:pt x="301" y="206"/>
                        <a:pt x="1" y="201"/>
                      </a:cubicBezTo>
                      <a:lnTo>
                        <a:pt x="1" y="201"/>
                      </a:lnTo>
                      <a:cubicBezTo>
                        <a:pt x="301" y="1135"/>
                        <a:pt x="668" y="1969"/>
                        <a:pt x="1202" y="2469"/>
                      </a:cubicBezTo>
                      <a:cubicBezTo>
                        <a:pt x="935" y="3970"/>
                        <a:pt x="268" y="5371"/>
                        <a:pt x="901" y="6839"/>
                      </a:cubicBezTo>
                      <a:cubicBezTo>
                        <a:pt x="2436" y="5138"/>
                        <a:pt x="4004" y="2502"/>
                        <a:pt x="5371" y="1"/>
                      </a:cubicBezTo>
                      <a:close/>
                    </a:path>
                  </a:pathLst>
                </a:custGeom>
                <a:solidFill>
                  <a:srgbClr val="000000">
                    <a:alpha val="27230"/>
                  </a:srgbClr>
                </a:solidFill>
                <a:ln>
                  <a:noFill/>
                </a:ln>
              </p:spPr>
              <p:txBody>
                <a:bodyPr spcFirstLastPara="1" wrap="square" lIns="91425" tIns="91425" rIns="91425" bIns="91425" anchor="ctr" anchorCtr="0">
                  <a:noAutofit/>
                </a:bodyPr>
                <a:lstStyle/>
                <a:p>
                  <a:endParaRPr/>
                </a:p>
              </p:txBody>
            </p:sp>
            <p:sp>
              <p:nvSpPr>
                <p:cNvPr id="1202" name="Google Shape;1202;p34"/>
                <p:cNvSpPr/>
                <p:nvPr/>
              </p:nvSpPr>
              <p:spPr>
                <a:xfrm>
                  <a:off x="3431825" y="3998088"/>
                  <a:ext cx="441775" cy="519600"/>
                </a:xfrm>
                <a:custGeom>
                  <a:avLst/>
                  <a:gdLst/>
                  <a:ahLst/>
                  <a:cxnLst/>
                  <a:rect l="l" t="t" r="r" b="b"/>
                  <a:pathLst>
                    <a:path w="17671" h="20784" extrusionOk="0">
                      <a:moveTo>
                        <a:pt x="1010" y="1"/>
                      </a:moveTo>
                      <a:cubicBezTo>
                        <a:pt x="988" y="1"/>
                        <a:pt x="968" y="17"/>
                        <a:pt x="968" y="47"/>
                      </a:cubicBezTo>
                      <a:cubicBezTo>
                        <a:pt x="0" y="4717"/>
                        <a:pt x="2302" y="8453"/>
                        <a:pt x="5504" y="11589"/>
                      </a:cubicBezTo>
                      <a:cubicBezTo>
                        <a:pt x="7239" y="13323"/>
                        <a:pt x="9374" y="14558"/>
                        <a:pt x="11408" y="15825"/>
                      </a:cubicBezTo>
                      <a:cubicBezTo>
                        <a:pt x="13610" y="17193"/>
                        <a:pt x="15478" y="18894"/>
                        <a:pt x="17379" y="20729"/>
                      </a:cubicBezTo>
                      <a:cubicBezTo>
                        <a:pt x="17418" y="20767"/>
                        <a:pt x="17458" y="20783"/>
                        <a:pt x="17497" y="20783"/>
                      </a:cubicBezTo>
                      <a:cubicBezTo>
                        <a:pt x="17592" y="20783"/>
                        <a:pt x="17670" y="20681"/>
                        <a:pt x="17646" y="20562"/>
                      </a:cubicBezTo>
                      <a:cubicBezTo>
                        <a:pt x="16912" y="16626"/>
                        <a:pt x="13143" y="13590"/>
                        <a:pt x="10108" y="11589"/>
                      </a:cubicBezTo>
                      <a:cubicBezTo>
                        <a:pt x="6171" y="8954"/>
                        <a:pt x="667" y="5818"/>
                        <a:pt x="1068" y="81"/>
                      </a:cubicBezTo>
                      <a:cubicBezTo>
                        <a:pt x="1068" y="25"/>
                        <a:pt x="1037" y="1"/>
                        <a:pt x="1010"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203" name="Google Shape;1203;p34"/>
                <p:cNvSpPr/>
                <p:nvPr/>
              </p:nvSpPr>
              <p:spPr>
                <a:xfrm>
                  <a:off x="2989000" y="4165938"/>
                  <a:ext cx="245825" cy="257200"/>
                </a:xfrm>
                <a:custGeom>
                  <a:avLst/>
                  <a:gdLst/>
                  <a:ahLst/>
                  <a:cxnLst/>
                  <a:rect l="l" t="t" r="r" b="b"/>
                  <a:pathLst>
                    <a:path w="9833" h="10288" extrusionOk="0">
                      <a:moveTo>
                        <a:pt x="9609" y="0"/>
                      </a:moveTo>
                      <a:cubicBezTo>
                        <a:pt x="9598" y="0"/>
                        <a:pt x="9586" y="2"/>
                        <a:pt x="9574" y="5"/>
                      </a:cubicBezTo>
                      <a:cubicBezTo>
                        <a:pt x="5204" y="1172"/>
                        <a:pt x="1" y="5442"/>
                        <a:pt x="1001" y="10045"/>
                      </a:cubicBezTo>
                      <a:cubicBezTo>
                        <a:pt x="1024" y="10182"/>
                        <a:pt x="1172" y="10287"/>
                        <a:pt x="1316" y="10287"/>
                      </a:cubicBezTo>
                      <a:cubicBezTo>
                        <a:pt x="1383" y="10287"/>
                        <a:pt x="1449" y="10265"/>
                        <a:pt x="1502" y="10212"/>
                      </a:cubicBezTo>
                      <a:cubicBezTo>
                        <a:pt x="3003" y="8878"/>
                        <a:pt x="3970" y="6943"/>
                        <a:pt x="5138" y="5342"/>
                      </a:cubicBezTo>
                      <a:cubicBezTo>
                        <a:pt x="6472" y="3474"/>
                        <a:pt x="8073" y="1839"/>
                        <a:pt x="9741" y="238"/>
                      </a:cubicBezTo>
                      <a:cubicBezTo>
                        <a:pt x="9832" y="147"/>
                        <a:pt x="9729" y="0"/>
                        <a:pt x="9609"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204" name="Google Shape;1204;p34"/>
                <p:cNvSpPr/>
                <p:nvPr/>
              </p:nvSpPr>
              <p:spPr>
                <a:xfrm>
                  <a:off x="3295900" y="3982238"/>
                  <a:ext cx="138925" cy="470625"/>
                </a:xfrm>
                <a:custGeom>
                  <a:avLst/>
                  <a:gdLst/>
                  <a:ahLst/>
                  <a:cxnLst/>
                  <a:rect l="l" t="t" r="r" b="b"/>
                  <a:pathLst>
                    <a:path w="5557" h="18825" extrusionOk="0">
                      <a:moveTo>
                        <a:pt x="5265" y="0"/>
                      </a:moveTo>
                      <a:cubicBezTo>
                        <a:pt x="5257" y="0"/>
                        <a:pt x="5247" y="4"/>
                        <a:pt x="5237" y="14"/>
                      </a:cubicBezTo>
                      <a:cubicBezTo>
                        <a:pt x="2035" y="1248"/>
                        <a:pt x="334" y="5885"/>
                        <a:pt x="200" y="9054"/>
                      </a:cubicBezTo>
                      <a:cubicBezTo>
                        <a:pt x="0" y="12790"/>
                        <a:pt x="1768" y="17093"/>
                        <a:pt x="5271" y="18794"/>
                      </a:cubicBezTo>
                      <a:cubicBezTo>
                        <a:pt x="5299" y="18815"/>
                        <a:pt x="5329" y="18825"/>
                        <a:pt x="5358" y="18825"/>
                      </a:cubicBezTo>
                      <a:cubicBezTo>
                        <a:pt x="5464" y="18825"/>
                        <a:pt x="5557" y="18699"/>
                        <a:pt x="5504" y="18594"/>
                      </a:cubicBezTo>
                      <a:cubicBezTo>
                        <a:pt x="3769" y="15659"/>
                        <a:pt x="2168" y="12890"/>
                        <a:pt x="2068" y="9354"/>
                      </a:cubicBezTo>
                      <a:cubicBezTo>
                        <a:pt x="2002" y="7720"/>
                        <a:pt x="2302" y="5985"/>
                        <a:pt x="2869" y="4451"/>
                      </a:cubicBezTo>
                      <a:cubicBezTo>
                        <a:pt x="3436" y="2816"/>
                        <a:pt x="4570" y="1582"/>
                        <a:pt x="5271" y="47"/>
                      </a:cubicBezTo>
                      <a:cubicBezTo>
                        <a:pt x="5294" y="24"/>
                        <a:pt x="5284" y="0"/>
                        <a:pt x="5265"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205" name="Google Shape;1205;p34"/>
                <p:cNvSpPr/>
                <p:nvPr/>
              </p:nvSpPr>
              <p:spPr>
                <a:xfrm>
                  <a:off x="2954675" y="4455188"/>
                  <a:ext cx="115250" cy="194150"/>
                </a:xfrm>
                <a:custGeom>
                  <a:avLst/>
                  <a:gdLst/>
                  <a:ahLst/>
                  <a:cxnLst/>
                  <a:rect l="l" t="t" r="r" b="b"/>
                  <a:pathLst>
                    <a:path w="4610" h="7766" extrusionOk="0">
                      <a:moveTo>
                        <a:pt x="4289" y="1"/>
                      </a:moveTo>
                      <a:cubicBezTo>
                        <a:pt x="4226" y="1"/>
                        <a:pt x="4160" y="33"/>
                        <a:pt x="4109" y="110"/>
                      </a:cubicBezTo>
                      <a:cubicBezTo>
                        <a:pt x="3375" y="1277"/>
                        <a:pt x="2941" y="2678"/>
                        <a:pt x="2241" y="3879"/>
                      </a:cubicBezTo>
                      <a:cubicBezTo>
                        <a:pt x="1574" y="5013"/>
                        <a:pt x="473" y="5980"/>
                        <a:pt x="106" y="7181"/>
                      </a:cubicBezTo>
                      <a:cubicBezTo>
                        <a:pt x="0" y="7526"/>
                        <a:pt x="273" y="7765"/>
                        <a:pt x="574" y="7765"/>
                      </a:cubicBezTo>
                      <a:cubicBezTo>
                        <a:pt x="652" y="7765"/>
                        <a:pt x="731" y="7749"/>
                        <a:pt x="807" y="7715"/>
                      </a:cubicBezTo>
                      <a:cubicBezTo>
                        <a:pt x="2007" y="7148"/>
                        <a:pt x="2841" y="5447"/>
                        <a:pt x="3408" y="4313"/>
                      </a:cubicBezTo>
                      <a:cubicBezTo>
                        <a:pt x="3976" y="3112"/>
                        <a:pt x="4609" y="1544"/>
                        <a:pt x="4509" y="210"/>
                      </a:cubicBezTo>
                      <a:cubicBezTo>
                        <a:pt x="4489" y="86"/>
                        <a:pt x="4392" y="1"/>
                        <a:pt x="4289" y="1"/>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206" name="Google Shape;1206;p34"/>
                <p:cNvSpPr/>
                <p:nvPr/>
              </p:nvSpPr>
              <p:spPr>
                <a:xfrm>
                  <a:off x="3740375" y="4557988"/>
                  <a:ext cx="91750" cy="239500"/>
                </a:xfrm>
                <a:custGeom>
                  <a:avLst/>
                  <a:gdLst/>
                  <a:ahLst/>
                  <a:cxnLst/>
                  <a:rect l="l" t="t" r="r" b="b"/>
                  <a:pathLst>
                    <a:path w="3670" h="9580" extrusionOk="0">
                      <a:moveTo>
                        <a:pt x="401" y="0"/>
                      </a:moveTo>
                      <a:cubicBezTo>
                        <a:pt x="0" y="167"/>
                        <a:pt x="367" y="701"/>
                        <a:pt x="467" y="934"/>
                      </a:cubicBezTo>
                      <a:cubicBezTo>
                        <a:pt x="634" y="1335"/>
                        <a:pt x="801" y="1802"/>
                        <a:pt x="968" y="2235"/>
                      </a:cubicBezTo>
                      <a:cubicBezTo>
                        <a:pt x="1535" y="4003"/>
                        <a:pt x="1802" y="5871"/>
                        <a:pt x="1768" y="7739"/>
                      </a:cubicBezTo>
                      <a:cubicBezTo>
                        <a:pt x="1768" y="8106"/>
                        <a:pt x="1735" y="8507"/>
                        <a:pt x="1702" y="8907"/>
                      </a:cubicBezTo>
                      <a:cubicBezTo>
                        <a:pt x="1702" y="9040"/>
                        <a:pt x="1702" y="9207"/>
                        <a:pt x="1735" y="9340"/>
                      </a:cubicBezTo>
                      <a:cubicBezTo>
                        <a:pt x="1795" y="9460"/>
                        <a:pt x="1908" y="9579"/>
                        <a:pt x="2050" y="9579"/>
                      </a:cubicBezTo>
                      <a:cubicBezTo>
                        <a:pt x="2067" y="9579"/>
                        <a:pt x="2084" y="9578"/>
                        <a:pt x="2102" y="9574"/>
                      </a:cubicBezTo>
                      <a:cubicBezTo>
                        <a:pt x="2169" y="9541"/>
                        <a:pt x="2269" y="9474"/>
                        <a:pt x="2302" y="9374"/>
                      </a:cubicBezTo>
                      <a:cubicBezTo>
                        <a:pt x="3203" y="8273"/>
                        <a:pt x="3670" y="6839"/>
                        <a:pt x="3636" y="5404"/>
                      </a:cubicBezTo>
                      <a:cubicBezTo>
                        <a:pt x="3570" y="3636"/>
                        <a:pt x="2803" y="1735"/>
                        <a:pt x="1435" y="568"/>
                      </a:cubicBezTo>
                      <a:cubicBezTo>
                        <a:pt x="1268" y="434"/>
                        <a:pt x="868" y="67"/>
                        <a:pt x="601" y="0"/>
                      </a:cubicBezTo>
                      <a:close/>
                    </a:path>
                  </a:pathLst>
                </a:custGeom>
                <a:solidFill>
                  <a:srgbClr val="FFFFFF">
                    <a:alpha val="16960"/>
                  </a:srgbClr>
                </a:solidFill>
                <a:ln>
                  <a:noFill/>
                </a:ln>
              </p:spPr>
              <p:txBody>
                <a:bodyPr spcFirstLastPara="1" wrap="square" lIns="91425" tIns="91425" rIns="91425" bIns="91425" anchor="ctr" anchorCtr="0">
                  <a:noAutofit/>
                </a:bodyPr>
                <a:lstStyle/>
                <a:p>
                  <a:endParaRPr/>
                </a:p>
              </p:txBody>
            </p:sp>
            <p:sp>
              <p:nvSpPr>
                <p:cNvPr id="1207" name="Google Shape;1207;p34"/>
                <p:cNvSpPr/>
                <p:nvPr/>
              </p:nvSpPr>
              <p:spPr>
                <a:xfrm>
                  <a:off x="3282550" y="4915913"/>
                  <a:ext cx="143450" cy="40725"/>
                </a:xfrm>
                <a:custGeom>
                  <a:avLst/>
                  <a:gdLst/>
                  <a:ahLst/>
                  <a:cxnLst/>
                  <a:rect l="l" t="t" r="r" b="b"/>
                  <a:pathLst>
                    <a:path w="5738" h="1629" extrusionOk="0">
                      <a:moveTo>
                        <a:pt x="1367" y="1"/>
                      </a:moveTo>
                      <a:cubicBezTo>
                        <a:pt x="907" y="1"/>
                        <a:pt x="450" y="34"/>
                        <a:pt x="0" y="94"/>
                      </a:cubicBezTo>
                      <a:lnTo>
                        <a:pt x="167" y="728"/>
                      </a:lnTo>
                      <a:cubicBezTo>
                        <a:pt x="543" y="672"/>
                        <a:pt x="925" y="645"/>
                        <a:pt x="1310" y="645"/>
                      </a:cubicBezTo>
                      <a:cubicBezTo>
                        <a:pt x="1848" y="645"/>
                        <a:pt x="2392" y="697"/>
                        <a:pt x="2936" y="794"/>
                      </a:cubicBezTo>
                      <a:cubicBezTo>
                        <a:pt x="3803" y="961"/>
                        <a:pt x="4604" y="1228"/>
                        <a:pt x="5371" y="1628"/>
                      </a:cubicBezTo>
                      <a:lnTo>
                        <a:pt x="5738" y="1061"/>
                      </a:lnTo>
                      <a:cubicBezTo>
                        <a:pt x="4904" y="628"/>
                        <a:pt x="4003" y="327"/>
                        <a:pt x="3069" y="161"/>
                      </a:cubicBezTo>
                      <a:cubicBezTo>
                        <a:pt x="2500" y="50"/>
                        <a:pt x="1931" y="1"/>
                        <a:pt x="1367"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208" name="Google Shape;1208;p34"/>
                <p:cNvSpPr/>
                <p:nvPr/>
              </p:nvSpPr>
              <p:spPr>
                <a:xfrm>
                  <a:off x="3386800" y="4679413"/>
                  <a:ext cx="452000" cy="414200"/>
                </a:xfrm>
                <a:custGeom>
                  <a:avLst/>
                  <a:gdLst/>
                  <a:ahLst/>
                  <a:cxnLst/>
                  <a:rect l="l" t="t" r="r" b="b"/>
                  <a:pathLst>
                    <a:path w="18080" h="16568" extrusionOk="0">
                      <a:moveTo>
                        <a:pt x="9407" y="747"/>
                      </a:moveTo>
                      <a:cubicBezTo>
                        <a:pt x="9974" y="747"/>
                        <a:pt x="10541" y="781"/>
                        <a:pt x="11108" y="881"/>
                      </a:cubicBezTo>
                      <a:cubicBezTo>
                        <a:pt x="13243" y="1281"/>
                        <a:pt x="14977" y="2482"/>
                        <a:pt x="16045" y="4283"/>
                      </a:cubicBezTo>
                      <a:cubicBezTo>
                        <a:pt x="17079" y="6051"/>
                        <a:pt x="17279" y="8119"/>
                        <a:pt x="16679" y="10121"/>
                      </a:cubicBezTo>
                      <a:cubicBezTo>
                        <a:pt x="16078" y="12089"/>
                        <a:pt x="14744" y="13723"/>
                        <a:pt x="12976" y="14791"/>
                      </a:cubicBezTo>
                      <a:cubicBezTo>
                        <a:pt x="11672" y="15568"/>
                        <a:pt x="10218" y="15950"/>
                        <a:pt x="8769" y="15950"/>
                      </a:cubicBezTo>
                      <a:cubicBezTo>
                        <a:pt x="8290" y="15950"/>
                        <a:pt x="7811" y="15908"/>
                        <a:pt x="7339" y="15825"/>
                      </a:cubicBezTo>
                      <a:cubicBezTo>
                        <a:pt x="3369" y="15091"/>
                        <a:pt x="801" y="11355"/>
                        <a:pt x="1601" y="7319"/>
                      </a:cubicBezTo>
                      <a:cubicBezTo>
                        <a:pt x="2001" y="5284"/>
                        <a:pt x="3202" y="3483"/>
                        <a:pt x="5004" y="2249"/>
                      </a:cubicBezTo>
                      <a:cubicBezTo>
                        <a:pt x="6338" y="1315"/>
                        <a:pt x="7872" y="814"/>
                        <a:pt x="9407" y="747"/>
                      </a:cubicBezTo>
                      <a:close/>
                      <a:moveTo>
                        <a:pt x="9710" y="0"/>
                      </a:moveTo>
                      <a:cubicBezTo>
                        <a:pt x="7891" y="0"/>
                        <a:pt x="6084" y="565"/>
                        <a:pt x="4537" y="1648"/>
                      </a:cubicBezTo>
                      <a:cubicBezTo>
                        <a:pt x="2602" y="2982"/>
                        <a:pt x="1301" y="4984"/>
                        <a:pt x="867" y="7185"/>
                      </a:cubicBezTo>
                      <a:cubicBezTo>
                        <a:pt x="0" y="11589"/>
                        <a:pt x="2869" y="15625"/>
                        <a:pt x="7172" y="16425"/>
                      </a:cubicBezTo>
                      <a:cubicBezTo>
                        <a:pt x="7638" y="16508"/>
                        <a:pt x="8105" y="16567"/>
                        <a:pt x="8572" y="16567"/>
                      </a:cubicBezTo>
                      <a:cubicBezTo>
                        <a:pt x="8672" y="16567"/>
                        <a:pt x="8773" y="16565"/>
                        <a:pt x="8873" y="16559"/>
                      </a:cubicBezTo>
                      <a:cubicBezTo>
                        <a:pt x="10407" y="16559"/>
                        <a:pt x="11975" y="16125"/>
                        <a:pt x="13376" y="15291"/>
                      </a:cubicBezTo>
                      <a:cubicBezTo>
                        <a:pt x="15311" y="14157"/>
                        <a:pt x="16745" y="12356"/>
                        <a:pt x="17413" y="10254"/>
                      </a:cubicBezTo>
                      <a:cubicBezTo>
                        <a:pt x="18080" y="8086"/>
                        <a:pt x="17880" y="5818"/>
                        <a:pt x="16745" y="3916"/>
                      </a:cubicBezTo>
                      <a:cubicBezTo>
                        <a:pt x="15578" y="1915"/>
                        <a:pt x="13643" y="581"/>
                        <a:pt x="11308" y="147"/>
                      </a:cubicBezTo>
                      <a:cubicBezTo>
                        <a:pt x="10779" y="49"/>
                        <a:pt x="10244" y="0"/>
                        <a:pt x="9710"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209" name="Google Shape;1209;p34"/>
                <p:cNvSpPr/>
                <p:nvPr/>
              </p:nvSpPr>
              <p:spPr>
                <a:xfrm>
                  <a:off x="2910625" y="4583163"/>
                  <a:ext cx="430325" cy="424350"/>
                </a:xfrm>
                <a:custGeom>
                  <a:avLst/>
                  <a:gdLst/>
                  <a:ahLst/>
                  <a:cxnLst/>
                  <a:rect l="l" t="t" r="r" b="b"/>
                  <a:pathLst>
                    <a:path w="17213" h="16974" extrusionOk="0">
                      <a:moveTo>
                        <a:pt x="8099" y="764"/>
                      </a:moveTo>
                      <a:cubicBezTo>
                        <a:pt x="8553" y="764"/>
                        <a:pt x="9012" y="807"/>
                        <a:pt x="9474" y="895"/>
                      </a:cubicBezTo>
                      <a:cubicBezTo>
                        <a:pt x="11575" y="1295"/>
                        <a:pt x="13443" y="2529"/>
                        <a:pt x="14711" y="4364"/>
                      </a:cubicBezTo>
                      <a:cubicBezTo>
                        <a:pt x="15945" y="6132"/>
                        <a:pt x="16412" y="8267"/>
                        <a:pt x="16078" y="10335"/>
                      </a:cubicBezTo>
                      <a:cubicBezTo>
                        <a:pt x="15745" y="12336"/>
                        <a:pt x="14644" y="14038"/>
                        <a:pt x="13043" y="15105"/>
                      </a:cubicBezTo>
                      <a:cubicBezTo>
                        <a:pt x="11881" y="15913"/>
                        <a:pt x="10509" y="16339"/>
                        <a:pt x="9086" y="16339"/>
                      </a:cubicBezTo>
                      <a:cubicBezTo>
                        <a:pt x="8630" y="16339"/>
                        <a:pt x="8168" y="16295"/>
                        <a:pt x="7706" y="16206"/>
                      </a:cubicBezTo>
                      <a:cubicBezTo>
                        <a:pt x="3736" y="15472"/>
                        <a:pt x="734" y="11669"/>
                        <a:pt x="1001" y="7533"/>
                      </a:cubicBezTo>
                      <a:cubicBezTo>
                        <a:pt x="1168" y="5465"/>
                        <a:pt x="2102" y="3597"/>
                        <a:pt x="3703" y="2296"/>
                      </a:cubicBezTo>
                      <a:cubicBezTo>
                        <a:pt x="4953" y="1306"/>
                        <a:pt x="6487" y="764"/>
                        <a:pt x="8099" y="764"/>
                      </a:cubicBezTo>
                      <a:close/>
                      <a:moveTo>
                        <a:pt x="7973" y="1"/>
                      </a:moveTo>
                      <a:cubicBezTo>
                        <a:pt x="6208" y="1"/>
                        <a:pt x="4530" y="591"/>
                        <a:pt x="3169" y="1695"/>
                      </a:cubicBezTo>
                      <a:cubicBezTo>
                        <a:pt x="1434" y="3096"/>
                        <a:pt x="400" y="5131"/>
                        <a:pt x="267" y="7399"/>
                      </a:cubicBezTo>
                      <a:cubicBezTo>
                        <a:pt x="0" y="11903"/>
                        <a:pt x="3302" y="16006"/>
                        <a:pt x="7606" y="16806"/>
                      </a:cubicBezTo>
                      <a:cubicBezTo>
                        <a:pt x="8173" y="16906"/>
                        <a:pt x="8740" y="16973"/>
                        <a:pt x="9307" y="16973"/>
                      </a:cubicBezTo>
                      <a:cubicBezTo>
                        <a:pt x="10808" y="16940"/>
                        <a:pt x="12276" y="16473"/>
                        <a:pt x="13510" y="15639"/>
                      </a:cubicBezTo>
                      <a:cubicBezTo>
                        <a:pt x="15278" y="14471"/>
                        <a:pt x="16445" y="12637"/>
                        <a:pt x="16812" y="10468"/>
                      </a:cubicBezTo>
                      <a:cubicBezTo>
                        <a:pt x="17212" y="8267"/>
                        <a:pt x="16679" y="5932"/>
                        <a:pt x="15344" y="3964"/>
                      </a:cubicBezTo>
                      <a:cubicBezTo>
                        <a:pt x="13977" y="1962"/>
                        <a:pt x="11909" y="595"/>
                        <a:pt x="9574" y="161"/>
                      </a:cubicBezTo>
                      <a:cubicBezTo>
                        <a:pt x="9036" y="54"/>
                        <a:pt x="8501" y="1"/>
                        <a:pt x="79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210" name="Google Shape;1210;p34"/>
                <p:cNvSpPr/>
                <p:nvPr/>
              </p:nvSpPr>
              <p:spPr>
                <a:xfrm>
                  <a:off x="3520225" y="4764763"/>
                  <a:ext cx="211525" cy="69725"/>
                </a:xfrm>
                <a:custGeom>
                  <a:avLst/>
                  <a:gdLst/>
                  <a:ahLst/>
                  <a:cxnLst/>
                  <a:rect l="l" t="t" r="r" b="b"/>
                  <a:pathLst>
                    <a:path w="8461" h="2789" extrusionOk="0">
                      <a:moveTo>
                        <a:pt x="3097" y="1"/>
                      </a:moveTo>
                      <a:cubicBezTo>
                        <a:pt x="2191" y="1"/>
                        <a:pt x="1263" y="181"/>
                        <a:pt x="367" y="569"/>
                      </a:cubicBezTo>
                      <a:cubicBezTo>
                        <a:pt x="200" y="636"/>
                        <a:pt x="67" y="836"/>
                        <a:pt x="34" y="1003"/>
                      </a:cubicBezTo>
                      <a:cubicBezTo>
                        <a:pt x="0" y="1170"/>
                        <a:pt x="34" y="1203"/>
                        <a:pt x="100" y="1370"/>
                      </a:cubicBezTo>
                      <a:cubicBezTo>
                        <a:pt x="177" y="1472"/>
                        <a:pt x="292" y="1515"/>
                        <a:pt x="417" y="1515"/>
                      </a:cubicBezTo>
                      <a:cubicBezTo>
                        <a:pt x="455" y="1515"/>
                        <a:pt x="495" y="1511"/>
                        <a:pt x="534" y="1503"/>
                      </a:cubicBezTo>
                      <a:cubicBezTo>
                        <a:pt x="1465" y="1344"/>
                        <a:pt x="2356" y="1253"/>
                        <a:pt x="3210" y="1253"/>
                      </a:cubicBezTo>
                      <a:cubicBezTo>
                        <a:pt x="5051" y="1253"/>
                        <a:pt x="6724" y="1677"/>
                        <a:pt x="8273" y="2771"/>
                      </a:cubicBezTo>
                      <a:cubicBezTo>
                        <a:pt x="8286" y="2783"/>
                        <a:pt x="8301" y="2789"/>
                        <a:pt x="8316" y="2789"/>
                      </a:cubicBezTo>
                      <a:cubicBezTo>
                        <a:pt x="8383" y="2789"/>
                        <a:pt x="8460" y="2691"/>
                        <a:pt x="8406" y="2637"/>
                      </a:cubicBezTo>
                      <a:cubicBezTo>
                        <a:pt x="7236" y="999"/>
                        <a:pt x="5228" y="1"/>
                        <a:pt x="309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211" name="Google Shape;1211;p34"/>
              <p:cNvSpPr/>
              <p:nvPr/>
            </p:nvSpPr>
            <p:spPr>
              <a:xfrm rot="1529996">
                <a:off x="6990377" y="4541807"/>
                <a:ext cx="98220" cy="50552"/>
              </a:xfrm>
              <a:custGeom>
                <a:avLst/>
                <a:gdLst/>
                <a:ahLst/>
                <a:cxnLst/>
                <a:rect l="l" t="t" r="r" b="b"/>
                <a:pathLst>
                  <a:path w="4904" h="2524" extrusionOk="0">
                    <a:moveTo>
                      <a:pt x="2535" y="0"/>
                    </a:moveTo>
                    <a:cubicBezTo>
                      <a:pt x="2406" y="0"/>
                      <a:pt x="2273" y="8"/>
                      <a:pt x="2135" y="22"/>
                    </a:cubicBezTo>
                    <a:cubicBezTo>
                      <a:pt x="1535" y="122"/>
                      <a:pt x="968" y="489"/>
                      <a:pt x="601" y="923"/>
                    </a:cubicBezTo>
                    <a:cubicBezTo>
                      <a:pt x="234" y="1390"/>
                      <a:pt x="0" y="1957"/>
                      <a:pt x="34" y="2524"/>
                    </a:cubicBezTo>
                    <a:cubicBezTo>
                      <a:pt x="234" y="2023"/>
                      <a:pt x="568" y="1590"/>
                      <a:pt x="934" y="1256"/>
                    </a:cubicBezTo>
                    <a:cubicBezTo>
                      <a:pt x="1335" y="923"/>
                      <a:pt x="1768" y="689"/>
                      <a:pt x="2235" y="622"/>
                    </a:cubicBezTo>
                    <a:cubicBezTo>
                      <a:pt x="2349" y="606"/>
                      <a:pt x="2464" y="598"/>
                      <a:pt x="2580" y="598"/>
                    </a:cubicBezTo>
                    <a:cubicBezTo>
                      <a:pt x="2941" y="598"/>
                      <a:pt x="3308" y="679"/>
                      <a:pt x="3636" y="856"/>
                    </a:cubicBezTo>
                    <a:cubicBezTo>
                      <a:pt x="4103" y="1089"/>
                      <a:pt x="4504" y="1423"/>
                      <a:pt x="4904" y="1823"/>
                    </a:cubicBezTo>
                    <a:cubicBezTo>
                      <a:pt x="4704" y="1290"/>
                      <a:pt x="4370" y="823"/>
                      <a:pt x="3903" y="456"/>
                    </a:cubicBezTo>
                    <a:cubicBezTo>
                      <a:pt x="3670" y="255"/>
                      <a:pt x="3370" y="122"/>
                      <a:pt x="3069" y="55"/>
                    </a:cubicBezTo>
                    <a:cubicBezTo>
                      <a:pt x="2893" y="16"/>
                      <a:pt x="2718" y="0"/>
                      <a:pt x="2535" y="0"/>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212" name="Google Shape;1212;p34"/>
              <p:cNvSpPr/>
              <p:nvPr/>
            </p:nvSpPr>
            <p:spPr>
              <a:xfrm rot="1529996">
                <a:off x="6833271" y="4591068"/>
                <a:ext cx="331393" cy="160749"/>
              </a:xfrm>
              <a:custGeom>
                <a:avLst/>
                <a:gdLst/>
                <a:ahLst/>
                <a:cxnLst/>
                <a:rect l="l" t="t" r="r" b="b"/>
                <a:pathLst>
                  <a:path w="16546" h="8026" extrusionOk="0">
                    <a:moveTo>
                      <a:pt x="16546" y="1"/>
                    </a:moveTo>
                    <a:lnTo>
                      <a:pt x="16546" y="1"/>
                    </a:lnTo>
                    <a:cubicBezTo>
                      <a:pt x="15145" y="101"/>
                      <a:pt x="13677" y="134"/>
                      <a:pt x="12276" y="234"/>
                    </a:cubicBezTo>
                    <a:cubicBezTo>
                      <a:pt x="9874" y="335"/>
                      <a:pt x="7573" y="668"/>
                      <a:pt x="5304" y="1235"/>
                    </a:cubicBezTo>
                    <a:cubicBezTo>
                      <a:pt x="5104" y="1269"/>
                      <a:pt x="4904" y="1335"/>
                      <a:pt x="4704" y="1369"/>
                    </a:cubicBezTo>
                    <a:lnTo>
                      <a:pt x="4704" y="1402"/>
                    </a:lnTo>
                    <a:cubicBezTo>
                      <a:pt x="3136" y="1802"/>
                      <a:pt x="1568" y="2236"/>
                      <a:pt x="1" y="2603"/>
                    </a:cubicBezTo>
                    <a:cubicBezTo>
                      <a:pt x="1380" y="5031"/>
                      <a:pt x="4780" y="8026"/>
                      <a:pt x="8336" y="8026"/>
                    </a:cubicBezTo>
                    <a:cubicBezTo>
                      <a:pt x="8737" y="8026"/>
                      <a:pt x="9139" y="7988"/>
                      <a:pt x="9541" y="7907"/>
                    </a:cubicBezTo>
                    <a:cubicBezTo>
                      <a:pt x="13410" y="7173"/>
                      <a:pt x="15945" y="2903"/>
                      <a:pt x="1654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213" name="Google Shape;1213;p34"/>
              <p:cNvSpPr/>
              <p:nvPr/>
            </p:nvSpPr>
            <p:spPr>
              <a:xfrm rot="1529996">
                <a:off x="6869337" y="4593996"/>
                <a:ext cx="262575" cy="158827"/>
              </a:xfrm>
              <a:custGeom>
                <a:avLst/>
                <a:gdLst/>
                <a:ahLst/>
                <a:cxnLst/>
                <a:rect l="l" t="t" r="r" b="b"/>
                <a:pathLst>
                  <a:path w="13110" h="7930" extrusionOk="0">
                    <a:moveTo>
                      <a:pt x="12643" y="0"/>
                    </a:moveTo>
                    <a:cubicBezTo>
                      <a:pt x="11909" y="67"/>
                      <a:pt x="11175" y="67"/>
                      <a:pt x="10441" y="133"/>
                    </a:cubicBezTo>
                    <a:cubicBezTo>
                      <a:pt x="8039" y="234"/>
                      <a:pt x="5738" y="567"/>
                      <a:pt x="3469" y="1134"/>
                    </a:cubicBezTo>
                    <a:cubicBezTo>
                      <a:pt x="3269" y="1168"/>
                      <a:pt x="3069" y="1234"/>
                      <a:pt x="2836" y="1268"/>
                    </a:cubicBezTo>
                    <a:cubicBezTo>
                      <a:pt x="1902" y="1534"/>
                      <a:pt x="968" y="1801"/>
                      <a:pt x="0" y="2035"/>
                    </a:cubicBezTo>
                    <a:cubicBezTo>
                      <a:pt x="300" y="2669"/>
                      <a:pt x="567" y="3302"/>
                      <a:pt x="834" y="3936"/>
                    </a:cubicBezTo>
                    <a:cubicBezTo>
                      <a:pt x="734" y="4437"/>
                      <a:pt x="667" y="4904"/>
                      <a:pt x="567" y="5371"/>
                    </a:cubicBezTo>
                    <a:cubicBezTo>
                      <a:pt x="2169" y="6804"/>
                      <a:pt x="4339" y="7929"/>
                      <a:pt x="6499" y="7929"/>
                    </a:cubicBezTo>
                    <a:cubicBezTo>
                      <a:pt x="6903" y="7929"/>
                      <a:pt x="7306" y="7890"/>
                      <a:pt x="7706" y="7806"/>
                    </a:cubicBezTo>
                    <a:cubicBezTo>
                      <a:pt x="9974" y="7372"/>
                      <a:pt x="11909" y="5637"/>
                      <a:pt x="13110" y="3736"/>
                    </a:cubicBezTo>
                    <a:cubicBezTo>
                      <a:pt x="12843" y="3269"/>
                      <a:pt x="12609" y="2769"/>
                      <a:pt x="12376" y="2302"/>
                    </a:cubicBezTo>
                    <a:cubicBezTo>
                      <a:pt x="12476" y="1534"/>
                      <a:pt x="12576" y="767"/>
                      <a:pt x="1264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4" name="Google Shape;1214;p34"/>
              <p:cNvSpPr/>
              <p:nvPr/>
            </p:nvSpPr>
            <p:spPr>
              <a:xfrm rot="1529996">
                <a:off x="6898832" y="4643106"/>
                <a:ext cx="215808" cy="41159"/>
              </a:xfrm>
              <a:custGeom>
                <a:avLst/>
                <a:gdLst/>
                <a:ahLst/>
                <a:cxnLst/>
                <a:rect l="l" t="t" r="r" b="b"/>
                <a:pathLst>
                  <a:path w="10775" h="2055" extrusionOk="0">
                    <a:moveTo>
                      <a:pt x="10775" y="0"/>
                    </a:moveTo>
                    <a:lnTo>
                      <a:pt x="10775" y="0"/>
                    </a:lnTo>
                    <a:cubicBezTo>
                      <a:pt x="9040" y="601"/>
                      <a:pt x="7306" y="1168"/>
                      <a:pt x="5504" y="1435"/>
                    </a:cubicBezTo>
                    <a:cubicBezTo>
                      <a:pt x="4545" y="1574"/>
                      <a:pt x="3585" y="1623"/>
                      <a:pt x="2625" y="1623"/>
                    </a:cubicBezTo>
                    <a:cubicBezTo>
                      <a:pt x="1750" y="1623"/>
                      <a:pt x="875" y="1583"/>
                      <a:pt x="0" y="1535"/>
                    </a:cubicBezTo>
                    <a:lnTo>
                      <a:pt x="0" y="1535"/>
                    </a:lnTo>
                    <a:cubicBezTo>
                      <a:pt x="1251" y="1859"/>
                      <a:pt x="2550" y="2055"/>
                      <a:pt x="3852" y="2055"/>
                    </a:cubicBezTo>
                    <a:cubicBezTo>
                      <a:pt x="4426" y="2055"/>
                      <a:pt x="5000" y="2017"/>
                      <a:pt x="5571" y="1935"/>
                    </a:cubicBezTo>
                    <a:cubicBezTo>
                      <a:pt x="7406" y="1668"/>
                      <a:pt x="9174" y="968"/>
                      <a:pt x="10775"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215" name="Google Shape;1215;p34"/>
              <p:cNvSpPr/>
              <p:nvPr/>
            </p:nvSpPr>
            <p:spPr>
              <a:xfrm rot="1529996">
                <a:off x="7158098" y="4531565"/>
                <a:ext cx="155682" cy="57382"/>
              </a:xfrm>
              <a:custGeom>
                <a:avLst/>
                <a:gdLst/>
                <a:ahLst/>
                <a:cxnLst/>
                <a:rect l="l" t="t" r="r" b="b"/>
                <a:pathLst>
                  <a:path w="7773" h="2865" extrusionOk="0">
                    <a:moveTo>
                      <a:pt x="5180" y="1"/>
                    </a:moveTo>
                    <a:cubicBezTo>
                      <a:pt x="3182" y="1"/>
                      <a:pt x="837" y="1380"/>
                      <a:pt x="0" y="2788"/>
                    </a:cubicBezTo>
                    <a:cubicBezTo>
                      <a:pt x="0" y="2815"/>
                      <a:pt x="22" y="2864"/>
                      <a:pt x="48" y="2864"/>
                    </a:cubicBezTo>
                    <a:cubicBezTo>
                      <a:pt x="54" y="2864"/>
                      <a:pt x="61" y="2861"/>
                      <a:pt x="67" y="2855"/>
                    </a:cubicBezTo>
                    <a:cubicBezTo>
                      <a:pt x="1368" y="2221"/>
                      <a:pt x="2469" y="1421"/>
                      <a:pt x="3936" y="1187"/>
                    </a:cubicBezTo>
                    <a:cubicBezTo>
                      <a:pt x="4195" y="1141"/>
                      <a:pt x="4447" y="1122"/>
                      <a:pt x="4694" y="1122"/>
                    </a:cubicBezTo>
                    <a:cubicBezTo>
                      <a:pt x="5693" y="1122"/>
                      <a:pt x="6623" y="1427"/>
                      <a:pt x="7639" y="1454"/>
                    </a:cubicBezTo>
                    <a:cubicBezTo>
                      <a:pt x="7739" y="1454"/>
                      <a:pt x="7773" y="1354"/>
                      <a:pt x="7739" y="1287"/>
                    </a:cubicBezTo>
                    <a:cubicBezTo>
                      <a:pt x="7149" y="368"/>
                      <a:pt x="6211" y="1"/>
                      <a:pt x="5180" y="1"/>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216" name="Google Shape;1216;p34"/>
              <p:cNvSpPr/>
              <p:nvPr/>
            </p:nvSpPr>
            <p:spPr>
              <a:xfrm rot="1529996">
                <a:off x="7191705" y="4487291"/>
                <a:ext cx="44764" cy="29602"/>
              </a:xfrm>
              <a:custGeom>
                <a:avLst/>
                <a:gdLst/>
                <a:ahLst/>
                <a:cxnLst/>
                <a:rect l="l" t="t" r="r" b="b"/>
                <a:pathLst>
                  <a:path w="2235" h="1478" extrusionOk="0">
                    <a:moveTo>
                      <a:pt x="1925" y="1"/>
                    </a:moveTo>
                    <a:cubicBezTo>
                      <a:pt x="1585" y="1"/>
                      <a:pt x="1181" y="273"/>
                      <a:pt x="934" y="410"/>
                    </a:cubicBezTo>
                    <a:cubicBezTo>
                      <a:pt x="467" y="710"/>
                      <a:pt x="234" y="977"/>
                      <a:pt x="0" y="1444"/>
                    </a:cubicBezTo>
                    <a:cubicBezTo>
                      <a:pt x="0" y="1478"/>
                      <a:pt x="33" y="1478"/>
                      <a:pt x="33" y="1478"/>
                    </a:cubicBezTo>
                    <a:cubicBezTo>
                      <a:pt x="200" y="1377"/>
                      <a:pt x="400" y="1311"/>
                      <a:pt x="567" y="1211"/>
                    </a:cubicBezTo>
                    <a:cubicBezTo>
                      <a:pt x="767" y="1111"/>
                      <a:pt x="967" y="944"/>
                      <a:pt x="1168" y="844"/>
                    </a:cubicBezTo>
                    <a:cubicBezTo>
                      <a:pt x="1468" y="677"/>
                      <a:pt x="2001" y="610"/>
                      <a:pt x="2202" y="310"/>
                    </a:cubicBezTo>
                    <a:cubicBezTo>
                      <a:pt x="2235" y="210"/>
                      <a:pt x="2235" y="110"/>
                      <a:pt x="2135" y="43"/>
                    </a:cubicBezTo>
                    <a:cubicBezTo>
                      <a:pt x="2070" y="14"/>
                      <a:pt x="1999" y="1"/>
                      <a:pt x="1925" y="1"/>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217" name="Google Shape;1217;p34"/>
              <p:cNvSpPr/>
              <p:nvPr/>
            </p:nvSpPr>
            <p:spPr>
              <a:xfrm rot="1529996">
                <a:off x="6798529" y="4425538"/>
                <a:ext cx="158246" cy="46386"/>
              </a:xfrm>
              <a:custGeom>
                <a:avLst/>
                <a:gdLst/>
                <a:ahLst/>
                <a:cxnLst/>
                <a:rect l="l" t="t" r="r" b="b"/>
                <a:pathLst>
                  <a:path w="7901" h="2316" extrusionOk="0">
                    <a:moveTo>
                      <a:pt x="3683" y="0"/>
                    </a:moveTo>
                    <a:cubicBezTo>
                      <a:pt x="2025" y="0"/>
                      <a:pt x="470" y="612"/>
                      <a:pt x="28" y="2173"/>
                    </a:cubicBezTo>
                    <a:cubicBezTo>
                      <a:pt x="1" y="2256"/>
                      <a:pt x="64" y="2315"/>
                      <a:pt x="124" y="2315"/>
                    </a:cubicBezTo>
                    <a:cubicBezTo>
                      <a:pt x="137" y="2315"/>
                      <a:pt x="150" y="2313"/>
                      <a:pt x="162" y="2307"/>
                    </a:cubicBezTo>
                    <a:cubicBezTo>
                      <a:pt x="1396" y="1906"/>
                      <a:pt x="2330" y="1139"/>
                      <a:pt x="3664" y="972"/>
                    </a:cubicBezTo>
                    <a:cubicBezTo>
                      <a:pt x="3890" y="947"/>
                      <a:pt x="4112" y="935"/>
                      <a:pt x="4330" y="935"/>
                    </a:cubicBezTo>
                    <a:cubicBezTo>
                      <a:pt x="5527" y="935"/>
                      <a:pt x="6621" y="1280"/>
                      <a:pt x="7834" y="1506"/>
                    </a:cubicBezTo>
                    <a:cubicBezTo>
                      <a:pt x="7901" y="1506"/>
                      <a:pt x="7901" y="1439"/>
                      <a:pt x="7867" y="1406"/>
                    </a:cubicBezTo>
                    <a:cubicBezTo>
                      <a:pt x="6982" y="570"/>
                      <a:pt x="5285" y="0"/>
                      <a:pt x="3683" y="0"/>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sp>
            <p:nvSpPr>
              <p:cNvPr id="1218" name="Google Shape;1218;p34"/>
              <p:cNvSpPr/>
              <p:nvPr/>
            </p:nvSpPr>
            <p:spPr>
              <a:xfrm rot="1529996">
                <a:off x="6900432" y="4402554"/>
                <a:ext cx="50132" cy="18727"/>
              </a:xfrm>
              <a:custGeom>
                <a:avLst/>
                <a:gdLst/>
                <a:ahLst/>
                <a:cxnLst/>
                <a:rect l="l" t="t" r="r" b="b"/>
                <a:pathLst>
                  <a:path w="2503" h="935" extrusionOk="0">
                    <a:moveTo>
                      <a:pt x="494" y="1"/>
                    </a:moveTo>
                    <a:cubicBezTo>
                      <a:pt x="329" y="1"/>
                      <a:pt x="178" y="36"/>
                      <a:pt x="67" y="134"/>
                    </a:cubicBezTo>
                    <a:cubicBezTo>
                      <a:pt x="1" y="234"/>
                      <a:pt x="1" y="334"/>
                      <a:pt x="67" y="401"/>
                    </a:cubicBezTo>
                    <a:cubicBezTo>
                      <a:pt x="334" y="634"/>
                      <a:pt x="868" y="568"/>
                      <a:pt x="1201" y="634"/>
                    </a:cubicBezTo>
                    <a:cubicBezTo>
                      <a:pt x="1435" y="668"/>
                      <a:pt x="1635" y="768"/>
                      <a:pt x="1869" y="834"/>
                    </a:cubicBezTo>
                    <a:cubicBezTo>
                      <a:pt x="2069" y="868"/>
                      <a:pt x="2269" y="868"/>
                      <a:pt x="2469" y="935"/>
                    </a:cubicBezTo>
                    <a:cubicBezTo>
                      <a:pt x="2502" y="935"/>
                      <a:pt x="2502" y="901"/>
                      <a:pt x="2502" y="901"/>
                    </a:cubicBezTo>
                    <a:cubicBezTo>
                      <a:pt x="2135" y="501"/>
                      <a:pt x="1835" y="301"/>
                      <a:pt x="1335" y="167"/>
                    </a:cubicBezTo>
                    <a:cubicBezTo>
                      <a:pt x="1103" y="104"/>
                      <a:pt x="778" y="1"/>
                      <a:pt x="494" y="1"/>
                    </a:cubicBezTo>
                    <a:close/>
                  </a:path>
                </a:pathLst>
              </a:custGeom>
              <a:solidFill>
                <a:srgbClr val="000000">
                  <a:alpha val="49550"/>
                </a:srgbClr>
              </a:solidFill>
              <a:ln>
                <a:noFill/>
              </a:ln>
            </p:spPr>
            <p:txBody>
              <a:bodyPr spcFirstLastPara="1" wrap="square" lIns="91425" tIns="91425" rIns="91425" bIns="91425" anchor="ctr" anchorCtr="0">
                <a:noAutofit/>
              </a:bodyPr>
              <a:lstStyle/>
              <a:p>
                <a:endParaRPr/>
              </a:p>
            </p:txBody>
          </p:sp>
        </p:grpSp>
      </p:grpSp>
      <p:sp>
        <p:nvSpPr>
          <p:cNvPr id="1219" name="Google Shape;1219;p34"/>
          <p:cNvSpPr/>
          <p:nvPr/>
        </p:nvSpPr>
        <p:spPr>
          <a:xfrm>
            <a:off x="10444200" y="3474700"/>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897" tIns="121897" rIns="121897" bIns="121897" anchor="ctr" anchorCtr="0">
            <a:noAutofit/>
          </a:bodyPr>
          <a:lstStyle/>
          <a:p>
            <a:endParaRPr/>
          </a:p>
        </p:txBody>
      </p:sp>
    </p:spTree>
    <p:extLst>
      <p:ext uri="{BB962C8B-B14F-4D97-AF65-F5344CB8AC3E}">
        <p14:creationId xmlns:p14="http://schemas.microsoft.com/office/powerpoint/2010/main" val="22224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 calcmode="lin" valueType="num">
                                      <p:cBhvr additive="base">
                                        <p:cTn id="7" dur="500"/>
                                        <p:tgtEl>
                                          <p:spTgt spid="106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6"/>
                                        </p:tgtEl>
                                        <p:attrNameLst>
                                          <p:attrName>style.visibility</p:attrName>
                                        </p:attrNameLst>
                                      </p:cBhvr>
                                      <p:to>
                                        <p:strVal val="visible"/>
                                      </p:to>
                                    </p:set>
                                    <p:anim calcmode="lin" valueType="num">
                                      <p:cBhvr additive="base">
                                        <p:cTn id="10" dur="500"/>
                                        <p:tgtEl>
                                          <p:spTgt spid="118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187"/>
                                        </p:tgtEl>
                                        <p:attrNameLst>
                                          <p:attrName>style.visibility</p:attrName>
                                        </p:attrNameLst>
                                      </p:cBhvr>
                                      <p:to>
                                        <p:strVal val="visible"/>
                                      </p:to>
                                    </p:set>
                                    <p:anim calcmode="lin" valueType="num">
                                      <p:cBhvr additive="base">
                                        <p:cTn id="13" dur="500"/>
                                        <p:tgtEl>
                                          <p:spTgt spid="1187"/>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188"/>
                                        </p:tgtEl>
                                        <p:attrNameLst>
                                          <p:attrName>style.visibility</p:attrName>
                                        </p:attrNameLst>
                                      </p:cBhvr>
                                      <p:to>
                                        <p:strVal val="visible"/>
                                      </p:to>
                                    </p:set>
                                    <p:anim calcmode="lin" valueType="num">
                                      <p:cBhvr additive="base">
                                        <p:cTn id="16" dur="500"/>
                                        <p:tgtEl>
                                          <p:spTgt spid="1188"/>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65"/>
                                        </p:tgtEl>
                                        <p:attrNameLst>
                                          <p:attrName>style.visibility</p:attrName>
                                        </p:attrNameLst>
                                      </p:cBhvr>
                                      <p:to>
                                        <p:strVal val="visible"/>
                                      </p:to>
                                    </p:set>
                                    <p:animEffect transition="in" filter="fade">
                                      <p:cBhvr>
                                        <p:cTn id="21" dur="500"/>
                                        <p:tgtEl>
                                          <p:spTgt spid="1065"/>
                                        </p:tgtEl>
                                      </p:cBhvr>
                                    </p:animEffect>
                                  </p:childTnLst>
                                </p:cTn>
                              </p:par>
                              <p:par>
                                <p:cTn id="22" presetID="10" presetClass="entr" presetSubtype="0" fill="hold" nodeType="withEffect">
                                  <p:stCondLst>
                                    <p:cond delay="0"/>
                                  </p:stCondLst>
                                  <p:childTnLst>
                                    <p:set>
                                      <p:cBhvr>
                                        <p:cTn id="23" dur="1" fill="hold">
                                          <p:stCondLst>
                                            <p:cond delay="0"/>
                                          </p:stCondLst>
                                        </p:cTn>
                                        <p:tgtEl>
                                          <p:spTgt spid="1067"/>
                                        </p:tgtEl>
                                        <p:attrNameLst>
                                          <p:attrName>style.visibility</p:attrName>
                                        </p:attrNameLst>
                                      </p:cBhvr>
                                      <p:to>
                                        <p:strVal val="visible"/>
                                      </p:to>
                                    </p:set>
                                    <p:animEffect transition="in" filter="fade">
                                      <p:cBhvr>
                                        <p:cTn id="24" dur="500"/>
                                        <p:tgtEl>
                                          <p:spTgt spid="1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DF96EC-BB36-4AB7-8ADB-4E57885BC93A}"/>
              </a:ext>
            </a:extLst>
          </p:cNvPr>
          <p:cNvSpPr txBox="1"/>
          <p:nvPr/>
        </p:nvSpPr>
        <p:spPr>
          <a:xfrm>
            <a:off x="462663" y="968771"/>
            <a:ext cx="11454302"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9A44275A-B71B-4D88-B00F-E5C8D39FBABA}"/>
              </a:ext>
            </a:extLst>
          </p:cNvPr>
          <p:cNvSpPr txBox="1"/>
          <p:nvPr/>
        </p:nvSpPr>
        <p:spPr>
          <a:xfrm>
            <a:off x="184287" y="260456"/>
            <a:ext cx="11823423"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1.</a:t>
            </a:r>
            <a:r>
              <a:rPr lang="en-US" sz="2400" b="1" kern="0" dirty="0">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dirty="0" err="1">
                <a:latin typeface="UTM Centur" panose="02040603050506020204" pitchFamily="18" charset="0"/>
              </a:rPr>
              <a:t>Bài</a:t>
            </a:r>
            <a:r>
              <a:rPr lang="en-US" sz="2400" b="1" dirty="0">
                <a:latin typeface="UTM Centur" panose="02040603050506020204" pitchFamily="18" charset="0"/>
              </a:rPr>
              <a:t> </a:t>
            </a:r>
            <a:r>
              <a:rPr lang="en-US" sz="2400" b="1" dirty="0" err="1">
                <a:latin typeface="UTM Centur" panose="02040603050506020204" pitchFamily="18" charset="0"/>
              </a:rPr>
              <a:t>đọc</a:t>
            </a:r>
            <a:r>
              <a:rPr lang="en-US" sz="2400" b="1" dirty="0">
                <a:latin typeface="UTM Centur" panose="02040603050506020204" pitchFamily="18" charset="0"/>
              </a:rPr>
              <a:t> </a:t>
            </a:r>
            <a:r>
              <a:rPr lang="en-US" sz="2400" b="1" dirty="0" err="1">
                <a:latin typeface="UTM Centur" panose="02040603050506020204" pitchFamily="18" charset="0"/>
              </a:rPr>
              <a:t>trên</a:t>
            </a:r>
            <a:r>
              <a:rPr lang="en-US" sz="2400" b="1" dirty="0">
                <a:latin typeface="UTM Centur" panose="02040603050506020204" pitchFamily="18" charset="0"/>
              </a:rPr>
              <a:t> </a:t>
            </a:r>
            <a:r>
              <a:rPr lang="en-US" sz="2400" b="1" dirty="0" err="1">
                <a:latin typeface="UTM Centur" panose="02040603050506020204" pitchFamily="18" charset="0"/>
              </a:rPr>
              <a:t>là</a:t>
            </a:r>
            <a:r>
              <a:rPr lang="en-US" sz="2400" b="1" dirty="0">
                <a:latin typeface="UTM Centur" panose="02040603050506020204" pitchFamily="18" charset="0"/>
              </a:rPr>
              <a:t> </a:t>
            </a:r>
            <a:r>
              <a:rPr lang="en-US" sz="2400" b="1" dirty="0" err="1">
                <a:latin typeface="UTM Centur" panose="02040603050506020204" pitchFamily="18" charset="0"/>
              </a:rPr>
              <a:t>lời</a:t>
            </a:r>
            <a:r>
              <a:rPr lang="en-US" sz="2400" b="1" dirty="0">
                <a:latin typeface="UTM Centur" panose="02040603050506020204" pitchFamily="18" charset="0"/>
              </a:rPr>
              <a:t> </a:t>
            </a:r>
            <a:r>
              <a:rPr lang="en-US" sz="2400" b="1" dirty="0" err="1">
                <a:latin typeface="UTM Centur" panose="02040603050506020204" pitchFamily="18" charset="0"/>
              </a:rPr>
              <a:t>kể</a:t>
            </a:r>
            <a:r>
              <a:rPr lang="en-US" sz="2400" b="1" dirty="0">
                <a:latin typeface="UTM Centur" panose="02040603050506020204" pitchFamily="18" charset="0"/>
              </a:rPr>
              <a:t> </a:t>
            </a:r>
            <a:r>
              <a:rPr lang="en-US" sz="2400" b="1" dirty="0" err="1">
                <a:latin typeface="UTM Centur" panose="02040603050506020204" pitchFamily="18" charset="0"/>
              </a:rPr>
              <a:t>của</a:t>
            </a:r>
            <a:r>
              <a:rPr lang="en-US" sz="2400" b="1" dirty="0">
                <a:latin typeface="UTM Centur" panose="02040603050506020204" pitchFamily="18" charset="0"/>
              </a:rPr>
              <a:t> ai?</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E7B6E2A2-911E-45EA-BA43-BCA9F0ECA2B6}"/>
              </a:ext>
            </a:extLst>
          </p:cNvPr>
          <p:cNvSpPr txBox="1"/>
          <p:nvPr/>
        </p:nvSpPr>
        <p:spPr>
          <a:xfrm>
            <a:off x="13253" y="1901990"/>
            <a:ext cx="11730659" cy="57631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2. </a:t>
            </a:r>
            <a:r>
              <a:rPr lang="en-US" sz="2400" b="1" dirty="0" err="1">
                <a:latin typeface="UTM Centur" panose="02040603050506020204" pitchFamily="18" charset="0"/>
              </a:rPr>
              <a:t>Tóm</a:t>
            </a:r>
            <a:r>
              <a:rPr lang="en-US" sz="2400" b="1" dirty="0">
                <a:latin typeface="UTM Centur" panose="02040603050506020204" pitchFamily="18" charset="0"/>
              </a:rPr>
              <a:t> </a:t>
            </a:r>
            <a:r>
              <a:rPr lang="en-US" sz="2400" b="1" dirty="0" err="1">
                <a:latin typeface="UTM Centur" panose="02040603050506020204" pitchFamily="18" charset="0"/>
              </a:rPr>
              <a:t>tắt</a:t>
            </a:r>
            <a:r>
              <a:rPr lang="en-US" sz="2400" b="1" dirty="0">
                <a:latin typeface="UTM Centur" panose="02040603050506020204" pitchFamily="18" charset="0"/>
              </a:rPr>
              <a:t> </a:t>
            </a:r>
            <a:r>
              <a:rPr lang="en-US" sz="2400" b="1" dirty="0" err="1">
                <a:latin typeface="UTM Centur" panose="02040603050506020204" pitchFamily="18" charset="0"/>
              </a:rPr>
              <a:t>nội</a:t>
            </a:r>
            <a:r>
              <a:rPr lang="en-US" sz="2400" b="1" dirty="0">
                <a:latin typeface="UTM Centur" panose="02040603050506020204" pitchFamily="18" charset="0"/>
              </a:rPr>
              <a:t> dung </a:t>
            </a:r>
            <a:r>
              <a:rPr lang="en-US" sz="2400" b="1" dirty="0" err="1">
                <a:latin typeface="UTM Centur" panose="02040603050506020204" pitchFamily="18" charset="0"/>
              </a:rPr>
              <a:t>của</a:t>
            </a:r>
            <a:r>
              <a:rPr lang="en-US" sz="2400" b="1" dirty="0">
                <a:latin typeface="UTM Centur" panose="02040603050506020204" pitchFamily="18" charset="0"/>
              </a:rPr>
              <a:t> </a:t>
            </a:r>
            <a:r>
              <a:rPr lang="en-US" sz="2400" b="1" dirty="0" err="1">
                <a:latin typeface="UTM Centur" panose="02040603050506020204" pitchFamily="18" charset="0"/>
              </a:rPr>
              <a:t>mỗi</a:t>
            </a:r>
            <a:r>
              <a:rPr lang="en-US" sz="2400" b="1" dirty="0">
                <a:latin typeface="UTM Centur" panose="02040603050506020204" pitchFamily="18" charset="0"/>
              </a:rPr>
              <a:t> </a:t>
            </a:r>
            <a:r>
              <a:rPr lang="en-US" sz="2400" b="1" dirty="0" err="1">
                <a:latin typeface="UTM Centur" panose="02040603050506020204" pitchFamily="18" charset="0"/>
              </a:rPr>
              <a:t>đoạn</a:t>
            </a:r>
            <a:r>
              <a:rPr lang="en-US" sz="2400" b="1" dirty="0">
                <a:latin typeface="UTM Centur" panose="02040603050506020204" pitchFamily="18" charset="0"/>
              </a:rPr>
              <a:t> </a:t>
            </a:r>
            <a:r>
              <a:rPr lang="en-US" sz="2400" b="1" dirty="0" err="1">
                <a:latin typeface="UTM Centur" panose="02040603050506020204" pitchFamily="18" charset="0"/>
              </a:rPr>
              <a:t>văn</a:t>
            </a:r>
            <a:r>
              <a:rPr lang="en-US" sz="2400" b="1" dirty="0">
                <a:latin typeface="UTM Centur" panose="02040603050506020204" pitchFamily="18" charset="0"/>
              </a:rPr>
              <a:t>. </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xmlns="" id="{8AE7CB94-BFFE-4668-A5F9-7F82982D5381}"/>
              </a:ext>
            </a:extLst>
          </p:cNvPr>
          <p:cNvGraphicFramePr/>
          <p:nvPr>
            <p:extLst>
              <p:ext uri="{D42A27DB-BD31-4B8C-83A1-F6EECF244321}">
                <p14:modId xmlns:p14="http://schemas.microsoft.com/office/powerpoint/2010/main" val="4044477712"/>
              </p:ext>
            </p:extLst>
          </p:nvPr>
        </p:nvGraphicFramePr>
        <p:xfrm>
          <a:off x="327546" y="2750314"/>
          <a:ext cx="11969087" cy="3388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graphicEl>
                                              <a:dgm id="{EF1F675C-A73D-47C2-AE61-FC2E00F5644E}"/>
                                            </p:graphicEl>
                                          </p:spTgt>
                                        </p:tgtEl>
                                        <p:attrNameLst>
                                          <p:attrName>style.visibility</p:attrName>
                                        </p:attrNameLst>
                                      </p:cBhvr>
                                      <p:to>
                                        <p:strVal val="visible"/>
                                      </p:to>
                                    </p:set>
                                    <p:animEffect transition="in" filter="wipe(up)">
                                      <p:cBhvr>
                                        <p:cTn id="25" dur="500"/>
                                        <p:tgtEl>
                                          <p:spTgt spid="2">
                                            <p:graphicEl>
                                              <a:dgm id="{EF1F675C-A73D-47C2-AE61-FC2E00F5644E}"/>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
                                            <p:graphicEl>
                                              <a:dgm id="{5C62EA76-641B-48FA-85EC-27151AAD6B00}"/>
                                            </p:graphicEl>
                                          </p:spTgt>
                                        </p:tgtEl>
                                        <p:attrNameLst>
                                          <p:attrName>style.visibility</p:attrName>
                                        </p:attrNameLst>
                                      </p:cBhvr>
                                      <p:to>
                                        <p:strVal val="visible"/>
                                      </p:to>
                                    </p:set>
                                    <p:animEffect transition="in" filter="wipe(up)">
                                      <p:cBhvr>
                                        <p:cTn id="28" dur="500"/>
                                        <p:tgtEl>
                                          <p:spTgt spid="2">
                                            <p:graphicEl>
                                              <a:dgm id="{5C62EA76-641B-48FA-85EC-27151AAD6B0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
                                            <p:graphicEl>
                                              <a:dgm id="{2F14FDD2-4BD1-4078-9211-49CAA6B20020}"/>
                                            </p:graphicEl>
                                          </p:spTgt>
                                        </p:tgtEl>
                                        <p:attrNameLst>
                                          <p:attrName>style.visibility</p:attrName>
                                        </p:attrNameLst>
                                      </p:cBhvr>
                                      <p:to>
                                        <p:strVal val="visible"/>
                                      </p:to>
                                    </p:set>
                                    <p:animEffect transition="in" filter="wipe(up)">
                                      <p:cBhvr>
                                        <p:cTn id="33" dur="500"/>
                                        <p:tgtEl>
                                          <p:spTgt spid="2">
                                            <p:graphicEl>
                                              <a:dgm id="{2F14FDD2-4BD1-4078-9211-49CAA6B20020}"/>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
                                            <p:graphicEl>
                                              <a:dgm id="{8B1ABAAE-A47E-426E-B509-E5692E4A712A}"/>
                                            </p:graphicEl>
                                          </p:spTgt>
                                        </p:tgtEl>
                                        <p:attrNameLst>
                                          <p:attrName>style.visibility</p:attrName>
                                        </p:attrNameLst>
                                      </p:cBhvr>
                                      <p:to>
                                        <p:strVal val="visible"/>
                                      </p:to>
                                    </p:set>
                                    <p:animEffect transition="in" filter="wipe(up)">
                                      <p:cBhvr>
                                        <p:cTn id="36" dur="500"/>
                                        <p:tgtEl>
                                          <p:spTgt spid="2">
                                            <p:graphicEl>
                                              <a:dgm id="{8B1ABAAE-A47E-426E-B509-E5692E4A712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graphicEl>
                                              <a:dgm id="{24E76B36-1C24-48F1-BFDE-85CC20EDBD29}"/>
                                            </p:graphicEl>
                                          </p:spTgt>
                                        </p:tgtEl>
                                        <p:attrNameLst>
                                          <p:attrName>style.visibility</p:attrName>
                                        </p:attrNameLst>
                                      </p:cBhvr>
                                      <p:to>
                                        <p:strVal val="visible"/>
                                      </p:to>
                                    </p:set>
                                    <p:animEffect transition="in" filter="wipe(up)">
                                      <p:cBhvr>
                                        <p:cTn id="41" dur="500"/>
                                        <p:tgtEl>
                                          <p:spTgt spid="2">
                                            <p:graphicEl>
                                              <a:dgm id="{24E76B36-1C24-48F1-BFDE-85CC20EDBD29}"/>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
                                            <p:graphicEl>
                                              <a:dgm id="{42941D08-5372-4C59-AE66-B52FB7114C74}"/>
                                            </p:graphicEl>
                                          </p:spTgt>
                                        </p:tgtEl>
                                        <p:attrNameLst>
                                          <p:attrName>style.visibility</p:attrName>
                                        </p:attrNameLst>
                                      </p:cBhvr>
                                      <p:to>
                                        <p:strVal val="visible"/>
                                      </p:to>
                                    </p:set>
                                    <p:animEffect transition="in" filter="wipe(up)">
                                      <p:cBhvr>
                                        <p:cTn id="44" dur="500"/>
                                        <p:tgtEl>
                                          <p:spTgt spid="2">
                                            <p:graphicEl>
                                              <a:dgm id="{42941D08-5372-4C59-AE66-B52FB7114C7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
                                            <p:graphicEl>
                                              <a:dgm id="{74BFFC43-2E78-4FB5-B1BD-4BEC2E25EEC0}"/>
                                            </p:graphicEl>
                                          </p:spTgt>
                                        </p:tgtEl>
                                        <p:attrNameLst>
                                          <p:attrName>style.visibility</p:attrName>
                                        </p:attrNameLst>
                                      </p:cBhvr>
                                      <p:to>
                                        <p:strVal val="visible"/>
                                      </p:to>
                                    </p:set>
                                    <p:animEffect transition="in" filter="wipe(up)">
                                      <p:cBhvr>
                                        <p:cTn id="49" dur="500"/>
                                        <p:tgtEl>
                                          <p:spTgt spid="2">
                                            <p:graphicEl>
                                              <a:dgm id="{74BFFC43-2E78-4FB5-B1BD-4BEC2E25EEC0}"/>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
                                            <p:graphicEl>
                                              <a:dgm id="{0B4FFBC7-2A57-436A-A421-25272585CE65}"/>
                                            </p:graphicEl>
                                          </p:spTgt>
                                        </p:tgtEl>
                                        <p:attrNameLst>
                                          <p:attrName>style.visibility</p:attrName>
                                        </p:attrNameLst>
                                      </p:cBhvr>
                                      <p:to>
                                        <p:strVal val="visible"/>
                                      </p:to>
                                    </p:set>
                                    <p:animEffect transition="in" filter="wipe(up)">
                                      <p:cBhvr>
                                        <p:cTn id="52" dur="500"/>
                                        <p:tgtEl>
                                          <p:spTgt spid="2">
                                            <p:graphicEl>
                                              <a:dgm id="{0B4FFBC7-2A57-436A-A421-25272585CE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Graphic spid="2"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10E15E8-3D11-4833-8549-16C9DC666648}"/>
              </a:ext>
            </a:extLst>
          </p:cNvPr>
          <p:cNvSpPr txBox="1"/>
          <p:nvPr/>
        </p:nvSpPr>
        <p:spPr>
          <a:xfrm>
            <a:off x="460822" y="1003003"/>
            <a:ext cx="11021047" cy="1569660"/>
          </a:xfrm>
          <a:prstGeom prst="rect">
            <a:avLst/>
          </a:prstGeom>
          <a:noFill/>
        </p:spPr>
        <p:txBody>
          <a:bodyPr wrap="square">
            <a:spAutoFit/>
          </a:bodyPr>
          <a:lstStyle/>
          <a:p>
            <a:r>
              <a:rPr lang="vi-VN" sz="3200" dirty="0">
                <a:solidFill>
                  <a:srgbClr val="C00000"/>
                </a:solidFill>
                <a:latin typeface="Times New Roman" pitchFamily="18" charset="0"/>
                <a:cs typeface="Times New Roman" pitchFamily="18" charset="0"/>
              </a:rPr>
              <a:t>Bạn nhỏ trong bài đọc cố gắng học chữ để khám phá thế giới kỳ diệu ngoài kia, kết quả là bạn nhỏ đã đọc được rất nhiều loại chuyện và được trải nghiệm những cảm xúc thực tế. </a:t>
            </a:r>
            <a:endParaRPr lang="en-US" sz="4400" kern="100" dirty="0">
              <a:solidFill>
                <a:srgbClr val="C00000"/>
              </a:solidFill>
              <a:effectLst/>
              <a:latin typeface="Times New Roman" pitchFamily="18" charset="0"/>
              <a:ea typeface="Calibri" panose="020F0502020204030204" pitchFamily="34" charset="0"/>
              <a:cs typeface="Times New Roman" pitchFamily="18" charset="0"/>
            </a:endParaRPr>
          </a:p>
        </p:txBody>
      </p:sp>
      <p:sp>
        <p:nvSpPr>
          <p:cNvPr id="8" name="TextBox 7">
            <a:extLst>
              <a:ext uri="{FF2B5EF4-FFF2-40B4-BE49-F238E27FC236}">
                <a16:creationId xmlns:a16="http://schemas.microsoft.com/office/drawing/2014/main" xmlns="" id="{61F108CA-ABDF-4B88-995E-63FFBD337BE9}"/>
              </a:ext>
            </a:extLst>
          </p:cNvPr>
          <p:cNvSpPr txBox="1"/>
          <p:nvPr/>
        </p:nvSpPr>
        <p:spPr>
          <a:xfrm>
            <a:off x="53008" y="70225"/>
            <a:ext cx="11836676"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3. </a:t>
            </a:r>
            <a:r>
              <a:rPr lang="en-US" sz="2800" b="1" kern="0" dirty="0" err="1">
                <a:latin typeface="Times New Roman" pitchFamily="18" charset="0"/>
                <a:ea typeface="Times New Roman" pitchFamily="18" charset="0"/>
                <a:cs typeface="Times New Roman" pitchFamily="18" charset="0"/>
              </a:rPr>
              <a:t>Bạn</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nhỏ</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trong</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bài</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đọc</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cố</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gắng</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học</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chữ</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để</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làm</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gì</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kết</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quả</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như</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thế</a:t>
            </a:r>
            <a:r>
              <a:rPr lang="en-US" sz="2800" b="1" kern="0" dirty="0">
                <a:latin typeface="Times New Roman" pitchFamily="18" charset="0"/>
                <a:ea typeface="Times New Roman" pitchFamily="18" charset="0"/>
                <a:cs typeface="Times New Roman" pitchFamily="18" charset="0"/>
              </a:rPr>
              <a:t> </a:t>
            </a:r>
            <a:r>
              <a:rPr lang="en-US" sz="2800" b="1" kern="0" dirty="0" err="1">
                <a:latin typeface="Times New Roman" pitchFamily="18" charset="0"/>
                <a:ea typeface="Times New Roman" pitchFamily="18" charset="0"/>
                <a:cs typeface="Times New Roman" pitchFamily="18" charset="0"/>
              </a:rPr>
              <a:t>nào</a:t>
            </a:r>
            <a:r>
              <a:rPr lang="en-US" sz="2800" b="1" kern="0" dirty="0">
                <a:latin typeface="Times New Roman" pitchFamily="18" charset="0"/>
                <a:ea typeface="Times New Roman" pitchFamily="18" charset="0"/>
                <a:cs typeface="Times New Roman" pitchFamily="18" charset="0"/>
              </a:rPr>
              <a:t>?</a:t>
            </a:r>
            <a:endParaRPr lang="en-US" sz="2800" b="1" kern="100" dirty="0">
              <a:effectLst/>
              <a:latin typeface="Times New Roman" pitchFamily="18" charset="0"/>
              <a:ea typeface="Calibri" panose="020F0502020204030204" pitchFamily="34" charset="0"/>
              <a:cs typeface="Times New Roman" pitchFamily="18" charset="0"/>
            </a:endParaRPr>
          </a:p>
        </p:txBody>
      </p:sp>
      <p:sp>
        <p:nvSpPr>
          <p:cNvPr id="10" name="TextBox 9">
            <a:extLst>
              <a:ext uri="{FF2B5EF4-FFF2-40B4-BE49-F238E27FC236}">
                <a16:creationId xmlns:a16="http://schemas.microsoft.com/office/drawing/2014/main" xmlns="" id="{10DF0EE4-DCB1-4DC0-8AF7-E9AD95ECB294}"/>
              </a:ext>
            </a:extLst>
          </p:cNvPr>
          <p:cNvSpPr txBox="1"/>
          <p:nvPr/>
        </p:nvSpPr>
        <p:spPr>
          <a:xfrm>
            <a:off x="230670" y="2612507"/>
            <a:ext cx="11730659" cy="1384995"/>
          </a:xfrm>
          <a:prstGeom prst="rect">
            <a:avLst/>
          </a:prstGeom>
          <a:noFill/>
        </p:spPr>
        <p:txBody>
          <a:bodyPr wrap="square">
            <a:spAutoFit/>
          </a:bodyPr>
          <a:lstStyle/>
          <a:p>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4. </a:t>
            </a:r>
            <a:r>
              <a:rPr lang="en-US" sz="2800" b="1" kern="0" dirty="0">
                <a:solidFill>
                  <a:srgbClr val="000000"/>
                </a:solidFill>
                <a:effectLst/>
                <a:latin typeface="Times New Roman" pitchFamily="18" charset="0"/>
                <a:ea typeface="Times New Roman" pitchFamily="18" charset="0"/>
                <a:cs typeface="Times New Roman" pitchFamily="18" charset="0"/>
              </a:rPr>
              <a:t>Chia </a:t>
            </a:r>
            <a:r>
              <a:rPr lang="en-US" sz="2800" b="1" kern="0" dirty="0" err="1">
                <a:solidFill>
                  <a:srgbClr val="000000"/>
                </a:solidFill>
                <a:effectLst/>
                <a:latin typeface="Times New Roman" pitchFamily="18" charset="0"/>
                <a:ea typeface="Times New Roman" pitchFamily="18" charset="0"/>
                <a:cs typeface="Times New Roman" pitchFamily="18" charset="0"/>
              </a:rPr>
              <a:t>sẻ</a:t>
            </a:r>
            <a:r>
              <a:rPr lang="en-US" sz="2800" b="1" kern="0" dirty="0">
                <a:solidFill>
                  <a:srgbClr val="000000"/>
                </a:solidFill>
                <a:effectLst/>
                <a:latin typeface="Times New Roman" pitchFamily="18" charset="0"/>
                <a:ea typeface="Times New Roman" pitchFamily="18" charset="0"/>
                <a:cs typeface="Times New Roman" pitchFamily="18" charset="0"/>
              </a:rPr>
              <a:t> </a:t>
            </a:r>
            <a:r>
              <a:rPr lang="en-US" sz="2800" b="1" kern="0" dirty="0" err="1">
                <a:solidFill>
                  <a:srgbClr val="000000"/>
                </a:solidFill>
                <a:effectLst/>
                <a:latin typeface="Times New Roman" pitchFamily="18" charset="0"/>
                <a:ea typeface="Times New Roman" pitchFamily="18" charset="0"/>
                <a:cs typeface="Times New Roman" pitchFamily="18" charset="0"/>
              </a:rPr>
              <a:t>với</a:t>
            </a:r>
            <a:r>
              <a:rPr lang="en-US" sz="2800" b="1" kern="0" dirty="0">
                <a:solidFill>
                  <a:srgbClr val="000000"/>
                </a:solidFill>
                <a:effectLst/>
                <a:latin typeface="Times New Roman" pitchFamily="18" charset="0"/>
                <a:ea typeface="Times New Roman" pitchFamily="18" charset="0"/>
                <a:cs typeface="Times New Roman" pitchFamily="18" charset="0"/>
              </a:rPr>
              <a:t> </a:t>
            </a:r>
            <a:r>
              <a:rPr lang="en-US" sz="2800" b="1" kern="0" dirty="0" err="1">
                <a:solidFill>
                  <a:srgbClr val="000000"/>
                </a:solidFill>
                <a:effectLst/>
                <a:latin typeface="Times New Roman" pitchFamily="18" charset="0"/>
                <a:ea typeface="Times New Roman" pitchFamily="18" charset="0"/>
                <a:cs typeface="Times New Roman" pitchFamily="18" charset="0"/>
              </a:rPr>
              <a:t>bạn</a:t>
            </a:r>
            <a:r>
              <a:rPr lang="en-US" sz="2800" b="1" kern="0" dirty="0">
                <a:solidFill>
                  <a:srgbClr val="000000"/>
                </a:solidFill>
                <a:effectLst/>
                <a:latin typeface="Times New Roman" pitchFamily="18" charset="0"/>
                <a:ea typeface="Times New Roman" pitchFamily="18" charset="0"/>
                <a:cs typeface="Times New Roman" pitchFamily="18" charset="0"/>
              </a:rPr>
              <a:t>:</a:t>
            </a:r>
          </a:p>
          <a:p>
            <a:pPr marL="457200" indent="-457200">
              <a:buAutoNum type="alphaLcParenR"/>
            </a:pPr>
            <a:r>
              <a:rPr lang="en-US" sz="2800" b="1" kern="0" dirty="0" err="1">
                <a:solidFill>
                  <a:srgbClr val="000000"/>
                </a:solidFill>
                <a:latin typeface="Times New Roman" pitchFamily="18" charset="0"/>
                <a:ea typeface="Times New Roman" pitchFamily="18" charset="0"/>
                <a:cs typeface="Times New Roman" pitchFamily="18" charset="0"/>
              </a:rPr>
              <a:t>Những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điều</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em</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đã</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trải</a:t>
            </a:r>
            <a:r>
              <a:rPr lang="en-US" sz="2800" b="1" kern="0" dirty="0">
                <a:solidFill>
                  <a:srgbClr val="000000"/>
                </a:solidFill>
                <a:latin typeface="Times New Roman" pitchFamily="18" charset="0"/>
                <a:ea typeface="Times New Roman" pitchFamily="18" charset="0"/>
                <a:cs typeface="Times New Roman" pitchFamily="18" charset="0"/>
              </a:rPr>
              <a:t> qua </a:t>
            </a:r>
            <a:r>
              <a:rPr lang="en-US" sz="2800" b="1" kern="0" dirty="0" err="1">
                <a:solidFill>
                  <a:srgbClr val="000000"/>
                </a:solidFill>
                <a:latin typeface="Times New Roman" pitchFamily="18" charset="0"/>
                <a:ea typeface="Times New Roman" pitchFamily="18" charset="0"/>
                <a:cs typeface="Times New Roman" pitchFamily="18" charset="0"/>
              </a:rPr>
              <a:t>giống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như</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nhân</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vật</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trong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bài</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đọc</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trên</a:t>
            </a:r>
            <a:r>
              <a:rPr lang="en-US" sz="2800" b="1" kern="0" dirty="0">
                <a:solidFill>
                  <a:srgbClr val="000000"/>
                </a:solidFill>
                <a:latin typeface="Times New Roman" pitchFamily="18" charset="0"/>
                <a:ea typeface="Times New Roman" pitchFamily="18" charset="0"/>
                <a:cs typeface="Times New Roman" pitchFamily="18" charset="0"/>
              </a:rPr>
              <a:t>.</a:t>
            </a:r>
          </a:p>
          <a:p>
            <a:pPr marL="457200" indent="-457200">
              <a:buFontTx/>
              <a:buAutoNum type="alphaLcParenR"/>
            </a:pPr>
            <a:r>
              <a:rPr lang="en-US" sz="2800" b="1" kern="0" dirty="0" err="1">
                <a:solidFill>
                  <a:srgbClr val="000000"/>
                </a:solidFill>
                <a:latin typeface="Times New Roman" pitchFamily="18" charset="0"/>
                <a:ea typeface="Times New Roman" pitchFamily="18" charset="0"/>
                <a:cs typeface="Times New Roman" pitchFamily="18" charset="0"/>
              </a:rPr>
              <a:t>Những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điều</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em</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có</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thể</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học</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hỏi</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từ</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nhân</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vật</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trong</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bài</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đọc</a:t>
            </a:r>
            <a:r>
              <a:rPr lang="en-US" sz="2800" b="1" kern="0" dirty="0">
                <a:solidFill>
                  <a:srgbClr val="000000"/>
                </a:solidFill>
                <a:latin typeface="Times New Roman" pitchFamily="18" charset="0"/>
                <a:ea typeface="Times New Roman" pitchFamily="18" charset="0"/>
                <a:cs typeface="Times New Roman" pitchFamily="18" charset="0"/>
              </a:rPr>
              <a:t> </a:t>
            </a:r>
            <a:r>
              <a:rPr lang="en-US" sz="2800" b="1" kern="0" dirty="0" err="1">
                <a:solidFill>
                  <a:srgbClr val="000000"/>
                </a:solidFill>
                <a:latin typeface="Times New Roman" pitchFamily="18" charset="0"/>
                <a:ea typeface="Times New Roman" pitchFamily="18" charset="0"/>
                <a:cs typeface="Times New Roman" pitchFamily="18" charset="0"/>
              </a:rPr>
              <a:t>trên</a:t>
            </a:r>
            <a:r>
              <a:rPr lang="en-US" sz="2800" b="1" kern="0" dirty="0">
                <a:solidFill>
                  <a:srgbClr val="000000"/>
                </a:solidFill>
                <a:latin typeface="Times New Roman" pitchFamily="18" charset="0"/>
                <a:ea typeface="Times New Roman" pitchFamily="18" charset="0"/>
                <a:cs typeface="Times New Roman" pitchFamily="18" charset="0"/>
              </a:rPr>
              <a:t>.</a:t>
            </a: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15414" y="-603448"/>
            <a:ext cx="10409177" cy="6341639"/>
          </a:xfrm>
          <a:prstGeom prst="rect">
            <a:avLst/>
          </a:prstGeom>
        </p:spPr>
      </p:pic>
      <p:sp>
        <p:nvSpPr>
          <p:cNvPr id="4" name="Rectangle 3"/>
          <p:cNvSpPr/>
          <p:nvPr/>
        </p:nvSpPr>
        <p:spPr>
          <a:xfrm>
            <a:off x="2176803" y="2457800"/>
            <a:ext cx="7686397" cy="1490729"/>
          </a:xfrm>
          <a:prstGeom prst="rect">
            <a:avLst/>
          </a:prstGeom>
        </p:spPr>
        <p:txBody>
          <a:bodyPr wrap="square">
            <a:spAutoFit/>
          </a:bodyPr>
          <a:lstStyle/>
          <a:p>
            <a:pPr lvl="0" algn="just">
              <a:lnSpc>
                <a:spcPct val="150000"/>
              </a:lnSpc>
              <a:defRPr/>
            </a:pPr>
            <a:r>
              <a:rPr lang="en-US" sz="3200" dirty="0">
                <a:latin typeface="+mj-lt"/>
              </a:rPr>
              <a:t> </a:t>
            </a:r>
            <a:r>
              <a:rPr lang="en-US" sz="3200" b="1" dirty="0" err="1">
                <a:solidFill>
                  <a:srgbClr val="002060"/>
                </a:solidFill>
                <a:latin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bồi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hồn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tuổi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b="1" dirty="0">
                <a:solidFill>
                  <a:srgbClr val="002060"/>
                </a:solidFill>
                <a:latin typeface="Times New Roman" panose="02020603050405020304" pitchFamily="18" charset="0"/>
                <a:cs typeface="Times New Roman" panose="02020603050405020304" pitchFamily="18" charset="0"/>
              </a:rPr>
              <a:t>.</a:t>
            </a:r>
            <a:endParaRPr lang="en-US" sz="9600" dirty="0">
              <a:solidFill>
                <a:prstClr val="black"/>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TextBox 4">
            <a:extLst>
              <a:ext uri="{FF2B5EF4-FFF2-40B4-BE49-F238E27FC236}">
                <a16:creationId xmlns:a16="http://schemas.microsoft.com/office/drawing/2014/main" xmlns="" id="{C0C83D8F-9A48-2F43-D35E-2BB3890CED35}"/>
              </a:ext>
            </a:extLst>
          </p:cNvPr>
          <p:cNvSpPr txBox="1"/>
          <p:nvPr/>
        </p:nvSpPr>
        <p:spPr>
          <a:xfrm>
            <a:off x="-483299" y="360390"/>
            <a:ext cx="3112745" cy="615495"/>
          </a:xfrm>
          <a:prstGeom prst="rect">
            <a:avLst/>
          </a:prstGeom>
          <a:noFill/>
        </p:spPr>
        <p:txBody>
          <a:bodyPr wrap="square" lIns="121861" tIns="60931" rIns="121861" bIns="60931" rtlCol="0">
            <a:spAutoFit/>
          </a:bodyPr>
          <a:lstStyle/>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SG" sz="2667" dirty="0" err="1">
                <a:solidFill>
                  <a:srgbClr val="FF0000"/>
                </a:solidFill>
                <a:latin typeface="Arial" panose="020B0604020202020204" pitchFamily="34" charset="0"/>
              </a:rPr>
              <a:t>Nội</a:t>
            </a:r>
            <a:r>
              <a:rPr lang="en-SG" sz="2667" dirty="0">
                <a:solidFill>
                  <a:srgbClr val="FF0000"/>
                </a:solidFill>
                <a:latin typeface="Arial" panose="020B0604020202020204" pitchFamily="34" charset="0"/>
              </a:rPr>
              <a:t> dung </a:t>
            </a:r>
            <a:r>
              <a:rPr lang="en-SG" sz="2667" dirty="0" err="1">
                <a:solidFill>
                  <a:srgbClr val="FF0000"/>
                </a:solidFill>
                <a:latin typeface="Arial" panose="020B0604020202020204" pitchFamily="34" charset="0"/>
              </a:rPr>
              <a:t>bài</a:t>
            </a:r>
            <a:endParaRPr lang="vi-VN" sz="32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15576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xmlns=""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xmlns=""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Times New Roman" pitchFamily="18" charset="0"/>
                  <a:cs typeface="Times New Roman" pitchFamily="18" charset="0"/>
                  <a:sym typeface="Arial"/>
                </a:rPr>
                <a:t>Theo </a:t>
              </a:r>
              <a:r>
                <a:rPr lang="en-US" sz="4267" b="1" kern="0" dirty="0" err="1">
                  <a:solidFill>
                    <a:srgbClr val="1F5F73">
                      <a:lumMod val="75000"/>
                    </a:srgbClr>
                  </a:solidFill>
                  <a:latin typeface="Times New Roman" pitchFamily="18" charset="0"/>
                  <a:cs typeface="Times New Roman" pitchFamily="18" charset="0"/>
                  <a:sym typeface="Arial"/>
                </a:rPr>
                <a:t>em</a:t>
              </a:r>
              <a:r>
                <a:rPr lang="en-US" sz="4267" b="1" kern="0" dirty="0">
                  <a:solidFill>
                    <a:srgbClr val="1F5F73">
                      <a:lumMod val="75000"/>
                    </a:srgbClr>
                  </a:solidFill>
                  <a:latin typeface="Times New Roman" pitchFamily="18" charset="0"/>
                  <a:cs typeface="Times New Roman" pitchFamily="18" charset="0"/>
                  <a:sym typeface="Arial"/>
                </a:rPr>
                <a:t>, </a:t>
              </a:r>
              <a:r>
                <a:rPr lang="en-US" sz="4267" b="1" kern="0" dirty="0" err="1">
                  <a:solidFill>
                    <a:srgbClr val="1F5F73">
                      <a:lumMod val="75000"/>
                    </a:srgbClr>
                  </a:solidFill>
                  <a:latin typeface="Times New Roman" pitchFamily="18" charset="0"/>
                  <a:cs typeface="Times New Roman" pitchFamily="18" charset="0"/>
                  <a:sym typeface="Arial"/>
                </a:rPr>
                <a:t>giọng</a:t>
              </a:r>
              <a:r>
                <a:rPr lang="en-US" sz="4267" b="1" kern="0" dirty="0">
                  <a:solidFill>
                    <a:srgbClr val="1F5F73">
                      <a:lumMod val="75000"/>
                    </a:srgbClr>
                  </a:solidFill>
                  <a:latin typeface="Times New Roman" pitchFamily="18" charset="0"/>
                  <a:cs typeface="Times New Roman" pitchFamily="18" charset="0"/>
                  <a:sym typeface="Arial"/>
                </a:rPr>
                <a:t> </a:t>
              </a:r>
              <a:r>
                <a:rPr lang="en-US" sz="4267" b="1" kern="0" dirty="0" err="1">
                  <a:solidFill>
                    <a:srgbClr val="1F5F73">
                      <a:lumMod val="75000"/>
                    </a:srgbClr>
                  </a:solidFill>
                  <a:latin typeface="Times New Roman" pitchFamily="18" charset="0"/>
                  <a:cs typeface="Times New Roman" pitchFamily="18" charset="0"/>
                  <a:sym typeface="Arial"/>
                </a:rPr>
                <a:t>đọc</a:t>
              </a:r>
              <a:r>
                <a:rPr lang="en-US" sz="4267" b="1" kern="0" dirty="0">
                  <a:solidFill>
                    <a:srgbClr val="1F5F73">
                      <a:lumMod val="75000"/>
                    </a:srgbClr>
                  </a:solidFill>
                  <a:latin typeface="Times New Roman" pitchFamily="18" charset="0"/>
                  <a:cs typeface="Times New Roman" pitchFamily="18" charset="0"/>
                  <a:sym typeface="Arial"/>
                </a:rPr>
                <a:t> </a:t>
              </a:r>
              <a:r>
                <a:rPr lang="en-US" sz="4267" b="1" kern="0" dirty="0" err="1">
                  <a:solidFill>
                    <a:srgbClr val="1F5F73">
                      <a:lumMod val="75000"/>
                    </a:srgbClr>
                  </a:solidFill>
                  <a:latin typeface="Times New Roman" pitchFamily="18" charset="0"/>
                  <a:cs typeface="Times New Roman" pitchFamily="18" charset="0"/>
                  <a:sym typeface="Arial"/>
                </a:rPr>
                <a:t>của</a:t>
              </a:r>
              <a:r>
                <a:rPr lang="en-US" sz="4267" b="1" kern="0" dirty="0">
                  <a:solidFill>
                    <a:srgbClr val="1F5F73">
                      <a:lumMod val="75000"/>
                    </a:srgbClr>
                  </a:solidFill>
                  <a:latin typeface="Times New Roman" pitchFamily="18" charset="0"/>
                  <a:cs typeface="Times New Roman" pitchFamily="18" charset="0"/>
                  <a:sym typeface="Arial"/>
                </a:rPr>
                <a:t> </a:t>
              </a:r>
              <a:r>
                <a:rPr lang="en-US" sz="4267" b="1" kern="0" dirty="0" err="1">
                  <a:solidFill>
                    <a:srgbClr val="1F5F73">
                      <a:lumMod val="75000"/>
                    </a:srgbClr>
                  </a:solidFill>
                  <a:latin typeface="Times New Roman" pitchFamily="18" charset="0"/>
                  <a:cs typeface="Times New Roman" pitchFamily="18" charset="0"/>
                  <a:sym typeface="Arial"/>
                </a:rPr>
                <a:t>bài</a:t>
              </a:r>
              <a:r>
                <a:rPr lang="en-US" sz="4267" b="1" kern="0" dirty="0">
                  <a:solidFill>
                    <a:srgbClr val="1F5F73">
                      <a:lumMod val="75000"/>
                    </a:srgbClr>
                  </a:solidFill>
                  <a:latin typeface="Times New Roman" pitchFamily="18" charset="0"/>
                  <a:cs typeface="Times New Roman" pitchFamily="18" charset="0"/>
                  <a:sym typeface="Arial"/>
                </a:rPr>
                <a:t> </a:t>
              </a:r>
              <a:r>
                <a:rPr lang="en-US" sz="4267" b="1" kern="0" dirty="0" err="1">
                  <a:solidFill>
                    <a:srgbClr val="1F5F73">
                      <a:lumMod val="75000"/>
                    </a:srgbClr>
                  </a:solidFill>
                  <a:latin typeface="Times New Roman" pitchFamily="18" charset="0"/>
                  <a:cs typeface="Times New Roman" pitchFamily="18" charset="0"/>
                  <a:sym typeface="Arial"/>
                </a:rPr>
                <a:t>đọc</a:t>
              </a:r>
              <a:r>
                <a:rPr lang="en-US" sz="4267" b="1" kern="0" dirty="0">
                  <a:solidFill>
                    <a:srgbClr val="1F5F73">
                      <a:lumMod val="75000"/>
                    </a:srgbClr>
                  </a:solidFill>
                  <a:latin typeface="Times New Roman" pitchFamily="18" charset="0"/>
                  <a:cs typeface="Times New Roman" pitchFamily="18" charset="0"/>
                  <a:sym typeface="Arial"/>
                </a:rPr>
                <a:t> </a:t>
              </a:r>
              <a:r>
                <a:rPr lang="en-US" sz="4267" b="1" kern="0" dirty="0" err="1">
                  <a:solidFill>
                    <a:srgbClr val="1F5F73">
                      <a:lumMod val="75000"/>
                    </a:srgbClr>
                  </a:solidFill>
                  <a:latin typeface="Times New Roman" pitchFamily="18" charset="0"/>
                  <a:cs typeface="Times New Roman" pitchFamily="18" charset="0"/>
                  <a:sym typeface="Arial"/>
                </a:rPr>
                <a:t>như</a:t>
              </a:r>
              <a:r>
                <a:rPr lang="en-US" sz="4267" b="1" kern="0" dirty="0">
                  <a:solidFill>
                    <a:srgbClr val="1F5F73">
                      <a:lumMod val="75000"/>
                    </a:srgbClr>
                  </a:solidFill>
                  <a:latin typeface="Times New Roman" pitchFamily="18" charset="0"/>
                  <a:cs typeface="Times New Roman" pitchFamily="18" charset="0"/>
                  <a:sym typeface="Arial"/>
                </a:rPr>
                <a:t> </a:t>
              </a:r>
              <a:r>
                <a:rPr lang="en-US" sz="4267" b="1" kern="0" dirty="0" err="1">
                  <a:solidFill>
                    <a:srgbClr val="1F5F73">
                      <a:lumMod val="75000"/>
                    </a:srgbClr>
                  </a:solidFill>
                  <a:latin typeface="Times New Roman" pitchFamily="18" charset="0"/>
                  <a:cs typeface="Times New Roman" pitchFamily="18" charset="0"/>
                  <a:sym typeface="Arial"/>
                </a:rPr>
                <a:t>thế</a:t>
              </a:r>
              <a:r>
                <a:rPr lang="en-US" sz="4267" b="1" kern="0" dirty="0">
                  <a:solidFill>
                    <a:srgbClr val="1F5F73">
                      <a:lumMod val="75000"/>
                    </a:srgbClr>
                  </a:solidFill>
                  <a:latin typeface="Times New Roman" pitchFamily="18" charset="0"/>
                  <a:cs typeface="Times New Roman" pitchFamily="18" charset="0"/>
                  <a:sym typeface="Arial"/>
                </a:rPr>
                <a:t> </a:t>
              </a:r>
              <a:r>
                <a:rPr lang="en-US" sz="4267" b="1" kern="0" dirty="0" err="1">
                  <a:solidFill>
                    <a:srgbClr val="1F5F73">
                      <a:lumMod val="75000"/>
                    </a:srgbClr>
                  </a:solidFill>
                  <a:latin typeface="Times New Roman" pitchFamily="18" charset="0"/>
                  <a:cs typeface="Times New Roman" pitchFamily="18" charset="0"/>
                  <a:sym typeface="Arial"/>
                </a:rPr>
                <a:t>nào</a:t>
              </a:r>
              <a:r>
                <a:rPr lang="en-US" sz="4267" b="1" kern="0" dirty="0">
                  <a:solidFill>
                    <a:srgbClr val="1F5F73">
                      <a:lumMod val="75000"/>
                    </a:srgbClr>
                  </a:solidFill>
                  <a:latin typeface="Times New Roman" pitchFamily="18" charset="0"/>
                  <a:cs typeface="Times New Roman" pitchFamily="18" charset="0"/>
                  <a:sym typeface="Arial"/>
                </a:rPr>
                <a:t>?</a:t>
              </a:r>
              <a:endParaRPr lang="vi-VN" sz="4267" b="1" kern="0" dirty="0">
                <a:solidFill>
                  <a:srgbClr val="1F5F73">
                    <a:lumMod val="75000"/>
                  </a:srgbClr>
                </a:solidFill>
                <a:latin typeface="Times New Roman" pitchFamily="18" charset="0"/>
                <a:cs typeface="Times New Roman" pitchFamily="18" charset="0"/>
                <a:sym typeface="Arial"/>
              </a:endParaRPr>
            </a:p>
          </p:txBody>
        </p:sp>
      </p:grpSp>
      <p:pic>
        <p:nvPicPr>
          <p:cNvPr id="5" name="Picture 4">
            <a:extLst>
              <a:ext uri="{FF2B5EF4-FFF2-40B4-BE49-F238E27FC236}">
                <a16:creationId xmlns:a16="http://schemas.microsoft.com/office/drawing/2014/main" xmlns=""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xmlns="" id="{27C0750B-9584-4FBE-B305-D02BDD03AD95}"/>
              </a:ext>
            </a:extLst>
          </p:cNvPr>
          <p:cNvSpPr txBox="1"/>
          <p:nvPr/>
        </p:nvSpPr>
        <p:spPr>
          <a:xfrm>
            <a:off x="839391" y="2467479"/>
            <a:ext cx="6093618" cy="249651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xmlns="" id="{BE3DBD7F-838F-478F-9A52-DD2EFC99F3C5}"/>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xmlns=""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xmlns="" id="{60ABC38B-62A8-4505-9697-591D96A9B7E6}"/>
              </a:ext>
            </a:extLst>
          </p:cNvPr>
          <p:cNvGrpSpPr/>
          <p:nvPr/>
        </p:nvGrpSpPr>
        <p:grpSpPr>
          <a:xfrm>
            <a:off x="5843909" y="966157"/>
            <a:ext cx="5885753" cy="2301545"/>
            <a:chOff x="2992908" y="2237142"/>
            <a:chExt cx="4818983" cy="1919743"/>
          </a:xfrm>
        </p:grpSpPr>
        <p:sp>
          <p:nvSpPr>
            <p:cNvPr id="5" name="Rectangle: Rounded Corners 24">
              <a:extLst>
                <a:ext uri="{FF2B5EF4-FFF2-40B4-BE49-F238E27FC236}">
                  <a16:creationId xmlns:a16="http://schemas.microsoft.com/office/drawing/2014/main" xmlns=""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xmlns=""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xmlns=""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xmlns=""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xmlns=""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xmlns=""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xmlns=""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xmlns=""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xmlns=""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xmlns=""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xmlns=""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xmlns=""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xmlns=""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xmlns=""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xmlns=""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xmlns=""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xmlns=""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xmlns="" id="{85E5F6F0-B9FD-4042-AB09-53314DD4C699}"/>
              </a:ext>
            </a:extLst>
          </p:cNvPr>
          <p:cNvPicPr>
            <a:picLocks noChangeAspect="1"/>
          </p:cNvPicPr>
          <p:nvPr/>
        </p:nvPicPr>
        <p:blipFill rotWithShape="1">
          <a:blip r:embed="rId8"/>
          <a:srcRect r="10657"/>
          <a:stretch/>
        </p:blipFill>
        <p:spPr>
          <a:xfrm>
            <a:off x="124360" y="327716"/>
            <a:ext cx="5681028" cy="1085182"/>
          </a:xfrm>
          <a:prstGeom prst="rect">
            <a:avLst/>
          </a:prstGeom>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xmlns=""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xmlns=""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xmlns=""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6655231-9BC4-42D0-8E53-C64061ABFCA7}"/>
              </a:ext>
            </a:extLst>
          </p:cNvPr>
          <p:cNvSpPr txBox="1"/>
          <p:nvPr/>
        </p:nvSpPr>
        <p:spPr>
          <a:xfrm>
            <a:off x="2060972" y="1639964"/>
            <a:ext cx="8740378" cy="75206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D79B9841-380B-4E91-8AC5-A22FF1BBFCA3}"/>
              </a:ext>
            </a:extLst>
          </p:cNvPr>
          <p:cNvSpPr txBox="1"/>
          <p:nvPr/>
        </p:nvSpPr>
        <p:spPr>
          <a:xfrm>
            <a:off x="2060972" y="2632366"/>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Chia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9336A48-66F1-46B2-A77F-3A8B4C6D2EA8}"/>
              </a:ext>
            </a:extLst>
          </p:cNvPr>
          <p:cNvSpPr txBox="1"/>
          <p:nvPr/>
        </p:nvSpPr>
        <p:spPr>
          <a:xfrm>
            <a:off x="2060972" y="4591358"/>
            <a:ext cx="87403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Dấu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ngoặc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kép</a:t>
            </a:r>
            <a:endParaRPr lang="en-US" sz="2800" b="1" dirty="0">
              <a:solidFill>
                <a:srgbClr val="FF0000"/>
              </a:solidFil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1224" name="Google Shape;1224;p35"/>
          <p:cNvPicPr preferRelativeResize="0"/>
          <p:nvPr/>
        </p:nvPicPr>
        <p:blipFill>
          <a:blip r:embed="rId3">
            <a:alphaModFix/>
          </a:blip>
          <a:stretch>
            <a:fillRect/>
          </a:stretch>
        </p:blipFill>
        <p:spPr>
          <a:xfrm>
            <a:off x="750467" y="191601"/>
            <a:ext cx="10691068" cy="5612833"/>
          </a:xfrm>
          <a:prstGeom prst="rect">
            <a:avLst/>
          </a:prstGeom>
          <a:noFill/>
          <a:ln>
            <a:noFill/>
          </a:ln>
        </p:spPr>
      </p:pic>
      <p:sp>
        <p:nvSpPr>
          <p:cNvPr id="1225" name="Google Shape;1225;p35"/>
          <p:cNvSpPr txBox="1"/>
          <p:nvPr/>
        </p:nvSpPr>
        <p:spPr>
          <a:xfrm>
            <a:off x="-72733" y="5607167"/>
            <a:ext cx="12192000" cy="1231200"/>
          </a:xfrm>
          <a:prstGeom prst="rect">
            <a:avLst/>
          </a:prstGeom>
          <a:noFill/>
          <a:ln>
            <a:noFill/>
          </a:ln>
        </p:spPr>
        <p:txBody>
          <a:bodyPr spcFirstLastPara="1" wrap="square" lIns="121897" tIns="121897" rIns="121897" bIns="121897" anchor="t" anchorCtr="0">
            <a:spAutoFit/>
          </a:bodyPr>
          <a:lstStyle/>
          <a:p>
            <a:pPr algn="ctr"/>
            <a:r>
              <a:rPr lang="en" sz="6400" b="1">
                <a:solidFill>
                  <a:srgbClr val="FF0000"/>
                </a:solidFill>
                <a:latin typeface="Pinyon Script"/>
                <a:ea typeface="Pinyon Script"/>
                <a:cs typeface="Pinyon Script"/>
                <a:sym typeface="Pinyon Script"/>
              </a:rPr>
              <a:t>T</a:t>
            </a:r>
            <a:r>
              <a:rPr lang="en" sz="6100" b="1">
                <a:solidFill>
                  <a:srgbClr val="FF0000"/>
                </a:solidFill>
                <a:latin typeface="Pinyon Script"/>
                <a:ea typeface="Pinyon Script"/>
                <a:cs typeface="Pinyon Script"/>
                <a:sym typeface="Pinyon Script"/>
              </a:rPr>
              <a:t>ruyện: Tấm Cám</a:t>
            </a:r>
            <a:endParaRPr sz="6100" b="1">
              <a:solidFill>
                <a:srgbClr val="FF0000"/>
              </a:solidFill>
              <a:latin typeface="Pinyon Script"/>
              <a:ea typeface="Pinyon Script"/>
              <a:cs typeface="Pinyon Script"/>
              <a:sym typeface="Pinyon Script"/>
            </a:endParaRPr>
          </a:p>
        </p:txBody>
      </p:sp>
    </p:spTree>
    <p:extLst>
      <p:ext uri="{BB962C8B-B14F-4D97-AF65-F5344CB8AC3E}">
        <p14:creationId xmlns:p14="http://schemas.microsoft.com/office/powerpoint/2010/main" val="86606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5"/>
                                        </p:tgtEl>
                                        <p:attrNameLst>
                                          <p:attrName>style.visibility</p:attrName>
                                        </p:attrNameLst>
                                      </p:cBhvr>
                                      <p:to>
                                        <p:strVal val="visible"/>
                                      </p:to>
                                    </p:set>
                                    <p:anim calcmode="lin" valueType="num">
                                      <p:cBhvr additive="base">
                                        <p:cTn id="7" dur="600"/>
                                        <p:tgtEl>
                                          <p:spTgt spid="12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36"/>
          <p:cNvSpPr txBox="1"/>
          <p:nvPr/>
        </p:nvSpPr>
        <p:spPr>
          <a:xfrm>
            <a:off x="0" y="5522333"/>
            <a:ext cx="12192000" cy="1231200"/>
          </a:xfrm>
          <a:prstGeom prst="rect">
            <a:avLst/>
          </a:prstGeom>
          <a:noFill/>
          <a:ln>
            <a:noFill/>
          </a:ln>
        </p:spPr>
        <p:txBody>
          <a:bodyPr spcFirstLastPara="1" wrap="square" lIns="121897" tIns="121897" rIns="121897" bIns="121897" anchor="t" anchorCtr="0">
            <a:spAutoFit/>
          </a:bodyPr>
          <a:lstStyle/>
          <a:p>
            <a:pPr algn="ctr"/>
            <a:r>
              <a:rPr lang="en" sz="6400" b="1">
                <a:solidFill>
                  <a:srgbClr val="FF0000"/>
                </a:solidFill>
                <a:latin typeface="Pinyon Script"/>
                <a:ea typeface="Pinyon Script"/>
                <a:cs typeface="Pinyon Script"/>
                <a:sym typeface="Pinyon Script"/>
              </a:rPr>
              <a:t>Truyện: Cây tre trăm đốt</a:t>
            </a:r>
            <a:endParaRPr sz="6400" b="1">
              <a:solidFill>
                <a:srgbClr val="FF0000"/>
              </a:solidFill>
              <a:latin typeface="Pinyon Script"/>
              <a:ea typeface="Pinyon Script"/>
              <a:cs typeface="Pinyon Script"/>
              <a:sym typeface="Pinyon Script"/>
            </a:endParaRPr>
          </a:p>
        </p:txBody>
      </p:sp>
      <p:pic>
        <p:nvPicPr>
          <p:cNvPr id="1231" name="Google Shape;1231;p36"/>
          <p:cNvPicPr preferRelativeResize="0"/>
          <p:nvPr/>
        </p:nvPicPr>
        <p:blipFill>
          <a:blip r:embed="rId3">
            <a:alphaModFix/>
          </a:blip>
          <a:stretch>
            <a:fillRect/>
          </a:stretch>
        </p:blipFill>
        <p:spPr>
          <a:xfrm>
            <a:off x="1120251" y="145200"/>
            <a:ext cx="9788967" cy="5511200"/>
          </a:xfrm>
          <a:prstGeom prst="rect">
            <a:avLst/>
          </a:prstGeom>
          <a:noFill/>
          <a:ln>
            <a:noFill/>
          </a:ln>
        </p:spPr>
      </p:pic>
    </p:spTree>
    <p:extLst>
      <p:ext uri="{BB962C8B-B14F-4D97-AF65-F5344CB8AC3E}">
        <p14:creationId xmlns:p14="http://schemas.microsoft.com/office/powerpoint/2010/main" val="3650271203"/>
      </p:ext>
    </p:extLst>
  </p:cSld>
  <p:clrMapOvr>
    <a:masterClrMapping/>
  </p:clrMapOvr>
  <mc:AlternateContent xmlns:mc="http://schemas.openxmlformats.org/markup-compatibility/2006" xmlns:p14="http://schemas.microsoft.com/office/powerpoint/2010/main">
    <mc:Choice Requires="p14">
      <p:transition spd="med">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30"/>
                                        </p:tgtEl>
                                        <p:attrNameLst>
                                          <p:attrName>style.visibility</p:attrName>
                                        </p:attrNameLst>
                                      </p:cBhvr>
                                      <p:to>
                                        <p:strVal val="visible"/>
                                      </p:to>
                                    </p:set>
                                    <p:anim calcmode="lin" valueType="num">
                                      <p:cBhvr additive="base">
                                        <p:cTn id="7" dur="600"/>
                                        <p:tgtEl>
                                          <p:spTgt spid="12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6" name="Google Shape;1236;p37"/>
          <p:cNvPicPr preferRelativeResize="0"/>
          <p:nvPr/>
        </p:nvPicPr>
        <p:blipFill rotWithShape="1">
          <a:blip r:embed="rId3">
            <a:alphaModFix/>
          </a:blip>
          <a:srcRect t="3474"/>
          <a:stretch/>
        </p:blipFill>
        <p:spPr>
          <a:xfrm>
            <a:off x="1706900" y="280901"/>
            <a:ext cx="8528965" cy="5543367"/>
          </a:xfrm>
          <a:prstGeom prst="rect">
            <a:avLst/>
          </a:prstGeom>
          <a:noFill/>
          <a:ln>
            <a:noFill/>
          </a:ln>
        </p:spPr>
      </p:pic>
      <p:sp>
        <p:nvSpPr>
          <p:cNvPr id="1237" name="Google Shape;1237;p37"/>
          <p:cNvSpPr txBox="1"/>
          <p:nvPr/>
        </p:nvSpPr>
        <p:spPr>
          <a:xfrm>
            <a:off x="0" y="5732667"/>
            <a:ext cx="12192000" cy="1128800"/>
          </a:xfrm>
          <a:prstGeom prst="rect">
            <a:avLst/>
          </a:prstGeom>
          <a:noFill/>
          <a:ln>
            <a:noFill/>
          </a:ln>
        </p:spPr>
        <p:txBody>
          <a:bodyPr spcFirstLastPara="1" wrap="square" lIns="121897" tIns="121897" rIns="121897" bIns="121897" anchor="t" anchorCtr="0">
            <a:spAutoFit/>
          </a:bodyPr>
          <a:lstStyle/>
          <a:p>
            <a:pPr algn="ctr"/>
            <a:r>
              <a:rPr lang="en" sz="5700" b="1">
                <a:solidFill>
                  <a:srgbClr val="FF0000"/>
                </a:solidFill>
                <a:latin typeface="Pinyon Script"/>
                <a:ea typeface="Pinyon Script"/>
                <a:cs typeface="Pinyon Script"/>
                <a:sym typeface="Pinyon Script"/>
              </a:rPr>
              <a:t>Truyện: Bạch Tuyết và bảy chú lùn</a:t>
            </a:r>
            <a:endParaRPr sz="5700" b="1">
              <a:solidFill>
                <a:srgbClr val="FF0000"/>
              </a:solidFill>
              <a:latin typeface="Pinyon Script"/>
              <a:ea typeface="Pinyon Script"/>
              <a:cs typeface="Pinyon Script"/>
              <a:sym typeface="Pinyon Script"/>
            </a:endParaRPr>
          </a:p>
        </p:txBody>
      </p:sp>
    </p:spTree>
    <p:extLst>
      <p:ext uri="{BB962C8B-B14F-4D97-AF65-F5344CB8AC3E}">
        <p14:creationId xmlns:p14="http://schemas.microsoft.com/office/powerpoint/2010/main" val="338224276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37"/>
                                        </p:tgtEl>
                                        <p:attrNameLst>
                                          <p:attrName>style.visibility</p:attrName>
                                        </p:attrNameLst>
                                      </p:cBhvr>
                                      <p:to>
                                        <p:strVal val="visible"/>
                                      </p:to>
                                    </p:set>
                                    <p:anim calcmode="lin" valueType="num">
                                      <p:cBhvr additive="base">
                                        <p:cTn id="7" dur="600"/>
                                        <p:tgtEl>
                                          <p:spTgt spid="12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p38"/>
          <p:cNvPicPr preferRelativeResize="0"/>
          <p:nvPr/>
        </p:nvPicPr>
        <p:blipFill>
          <a:blip r:embed="rId3">
            <a:alphaModFix/>
          </a:blip>
          <a:stretch>
            <a:fillRect/>
          </a:stretch>
        </p:blipFill>
        <p:spPr>
          <a:xfrm>
            <a:off x="1797001" y="267701"/>
            <a:ext cx="8449335" cy="5266767"/>
          </a:xfrm>
          <a:prstGeom prst="rect">
            <a:avLst/>
          </a:prstGeom>
          <a:noFill/>
          <a:ln>
            <a:noFill/>
          </a:ln>
        </p:spPr>
      </p:pic>
      <p:sp>
        <p:nvSpPr>
          <p:cNvPr id="1243" name="Google Shape;1243;p38"/>
          <p:cNvSpPr txBox="1"/>
          <p:nvPr/>
        </p:nvSpPr>
        <p:spPr>
          <a:xfrm>
            <a:off x="0" y="5534467"/>
            <a:ext cx="12192000" cy="1210800"/>
          </a:xfrm>
          <a:prstGeom prst="rect">
            <a:avLst/>
          </a:prstGeom>
          <a:noFill/>
          <a:ln>
            <a:noFill/>
          </a:ln>
        </p:spPr>
        <p:txBody>
          <a:bodyPr spcFirstLastPara="1" wrap="square" lIns="121897" tIns="121897" rIns="121897" bIns="121897" anchor="t" anchorCtr="0">
            <a:spAutoFit/>
          </a:bodyPr>
          <a:lstStyle/>
          <a:p>
            <a:pPr algn="ctr"/>
            <a:r>
              <a:rPr lang="en" sz="6300" b="1">
                <a:solidFill>
                  <a:srgbClr val="FF0000"/>
                </a:solidFill>
                <a:latin typeface="Pinyon Script"/>
                <a:ea typeface="Pinyon Script"/>
                <a:cs typeface="Pinyon Script"/>
                <a:sym typeface="Pinyon Script"/>
              </a:rPr>
              <a:t>Truyện: Tây Du Kí</a:t>
            </a:r>
            <a:endParaRPr sz="6300" b="1">
              <a:solidFill>
                <a:srgbClr val="FF0000"/>
              </a:solidFill>
              <a:latin typeface="Pinyon Script"/>
              <a:ea typeface="Pinyon Script"/>
              <a:cs typeface="Pinyon Script"/>
              <a:sym typeface="Pinyon Script"/>
            </a:endParaRPr>
          </a:p>
        </p:txBody>
      </p:sp>
    </p:spTree>
    <p:extLst>
      <p:ext uri="{BB962C8B-B14F-4D97-AF65-F5344CB8AC3E}">
        <p14:creationId xmlns:p14="http://schemas.microsoft.com/office/powerpoint/2010/main" val="403530139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3"/>
                                        </p:tgtEl>
                                        <p:attrNameLst>
                                          <p:attrName>style.visibility</p:attrName>
                                        </p:attrNameLst>
                                      </p:cBhvr>
                                      <p:to>
                                        <p:strVal val="visible"/>
                                      </p:to>
                                    </p:set>
                                    <p:animEffect transition="in" filter="fade">
                                      <p:cBhvr>
                                        <p:cTn id="7" dur="500"/>
                                        <p:tgtEl>
                                          <p:spTgt spid="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69DD39-55B4-4F4D-9A3D-1805D2928F6A}"/>
              </a:ext>
            </a:extLst>
          </p:cNvPr>
          <p:cNvPicPr>
            <a:picLocks noChangeAspect="1"/>
          </p:cNvPicPr>
          <p:nvPr/>
        </p:nvPicPr>
        <p:blipFill rotWithShape="1">
          <a:blip r:embed="rId2">
            <a:extLst>
              <a:ext uri="{28A0092B-C50C-407E-A947-70E740481C1C}">
                <a14:useLocalDpi xmlns:a14="http://schemas.microsoft.com/office/drawing/2010/main" val="0"/>
              </a:ext>
            </a:extLst>
          </a:blip>
          <a:srcRect l="9957" t="11401" r="9957" b="55942"/>
          <a:stretch/>
        </p:blipFill>
        <p:spPr>
          <a:xfrm>
            <a:off x="1258954" y="1083365"/>
            <a:ext cx="9160467" cy="4691270"/>
          </a:xfrm>
          <a:prstGeom prst="rect">
            <a:avLst/>
          </a:prstGeom>
        </p:spPr>
      </p:pic>
    </p:spTree>
    <p:extLst>
      <p:ext uri="{BB962C8B-B14F-4D97-AF65-F5344CB8AC3E}">
        <p14:creationId xmlns:p14="http://schemas.microsoft.com/office/powerpoint/2010/main" val="60571900"/>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C98EA95-FDF5-4717-B99A-694A402E4EB9}"/>
              </a:ext>
            </a:extLst>
          </p:cNvPr>
          <p:cNvSpPr/>
          <p:nvPr/>
        </p:nvSpPr>
        <p:spPr>
          <a:xfrm>
            <a:off x="-132522" y="2156858"/>
            <a:ext cx="12324522" cy="2410788"/>
          </a:xfrm>
          <a:prstGeom prst="rect">
            <a:avLst/>
          </a:prstGeom>
        </p:spPr>
        <p:txBody>
          <a:bodyPr wrap="square">
            <a:spAutoFit/>
          </a:bodyPr>
          <a:lstStyle/>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Tuần</a:t>
            </a:r>
            <a:r>
              <a:rPr lang="en-US" sz="5333" b="1" dirty="0">
                <a:solidFill>
                  <a:srgbClr val="002060"/>
                </a:solidFill>
                <a:latin typeface="UTM Thanh Nhac TL" panose="02040603050506020204" pitchFamily="18" charset="0"/>
                <a:cs typeface="Times New Roman" panose="02020603050405020304" pitchFamily="18" charset="0"/>
              </a:rPr>
              <a:t> 7</a:t>
            </a:r>
          </a:p>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Bài</a:t>
            </a:r>
            <a:r>
              <a:rPr lang="en-US" sz="5333" b="1" dirty="0">
                <a:solidFill>
                  <a:srgbClr val="002060"/>
                </a:solidFill>
                <a:latin typeface="UTM Thanh Nhac TL" panose="02040603050506020204" pitchFamily="18" charset="0"/>
                <a:cs typeface="Times New Roman" panose="02020603050405020304" pitchFamily="18" charset="0"/>
              </a:rPr>
              <a:t> 4: Kho </a:t>
            </a:r>
            <a:r>
              <a:rPr lang="en-US" sz="5333" b="1" dirty="0" err="1">
                <a:solidFill>
                  <a:srgbClr val="002060"/>
                </a:solidFill>
                <a:latin typeface="UTM Thanh Nhac TL" panose="02040603050506020204" pitchFamily="18" charset="0"/>
                <a:cs typeface="Times New Roman" panose="02020603050405020304" pitchFamily="18" charset="0"/>
              </a:rPr>
              <a:t>báu</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của</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em</a:t>
            </a:r>
            <a:endParaRPr lang="en-US" sz="5333" b="1" dirty="0">
              <a:solidFill>
                <a:srgbClr val="002060"/>
              </a:solidFill>
              <a:latin typeface="UTM Thanh Nhac TL" panose="02040603050506020204" pitchFamily="18" charset="0"/>
              <a:cs typeface="Times New Roman" panose="02020603050405020304" pitchFamily="18" charset="0"/>
            </a:endParaRPr>
          </a:p>
          <a:p>
            <a:pPr algn="ctr" defTabSz="914377">
              <a:defRPr/>
            </a:pPr>
            <a:r>
              <a:rPr lang="en-US" sz="4400" b="1" dirty="0" err="1">
                <a:solidFill>
                  <a:srgbClr val="002060"/>
                </a:solidFill>
                <a:latin typeface="UTM Thanh Nhac TL" panose="02040603050506020204" pitchFamily="18" charset="0"/>
                <a:cs typeface="Times New Roman" panose="02020603050405020304" pitchFamily="18" charset="0"/>
              </a:rPr>
              <a:t>Bài</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đọc</a:t>
            </a:r>
            <a:r>
              <a:rPr lang="en-US" sz="4400" b="1" dirty="0">
                <a:solidFill>
                  <a:srgbClr val="002060"/>
                </a:solidFill>
                <a:latin typeface="UTM Thanh Nhac TL" panose="02040603050506020204" pitchFamily="18" charset="0"/>
                <a:cs typeface="Times New Roman" panose="02020603050405020304" pitchFamily="18" charset="0"/>
              </a:rPr>
              <a:t> 2: </a:t>
            </a:r>
            <a:r>
              <a:rPr lang="en-US" sz="4400" b="1" dirty="0" err="1">
                <a:solidFill>
                  <a:srgbClr val="002060"/>
                </a:solidFill>
                <a:latin typeface="UTM Thanh Nhac TL" panose="02040603050506020204" pitchFamily="18" charset="0"/>
                <a:cs typeface="Times New Roman" panose="02020603050405020304" pitchFamily="18" charset="0"/>
              </a:rPr>
              <a:t>Những</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trang</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sách</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tuổi</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thơ</a:t>
            </a:r>
            <a:endParaRPr lang="en-US" sz="44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86453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3CC9D0-1F8B-4DDB-BC2F-84304E7347DC}"/>
              </a:ext>
            </a:extLst>
          </p:cNvPr>
          <p:cNvPicPr>
            <a:picLocks noChangeAspect="1"/>
          </p:cNvPicPr>
          <p:nvPr/>
        </p:nvPicPr>
        <p:blipFill>
          <a:blip r:embed="rId2"/>
          <a:stretch>
            <a:fillRect/>
          </a:stretch>
        </p:blipFill>
        <p:spPr>
          <a:xfrm>
            <a:off x="2701326" y="1594426"/>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360</TotalTime>
  <Words>632</Words>
  <Application>Microsoft Office PowerPoint</Application>
  <PresentationFormat>Custom</PresentationFormat>
  <Paragraphs>96</Paragraphs>
  <Slides>28</Slides>
  <Notes>5</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Custom Design</vt:lpstr>
      <vt:lpstr>PowerPoint Presentation</vt:lpstr>
      <vt:lpstr>KHOI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cp:lastModifiedBy>
  <cp:revision>47</cp:revision>
  <dcterms:created xsi:type="dcterms:W3CDTF">2023-08-23T14:28:38Z</dcterms:created>
  <dcterms:modified xsi:type="dcterms:W3CDTF">2024-10-06T02:10:13Z</dcterms:modified>
</cp:coreProperties>
</file>