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media/audio2.wav" ContentType="audio/wav"/>
  <Override PartName="/ppt/media/audio3.wav" ContentType="audio/wav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27"/>
  </p:notesMasterIdLst>
  <p:sldIdLst>
    <p:sldId id="259" r:id="rId3"/>
    <p:sldId id="2666" r:id="rId4"/>
    <p:sldId id="2641" r:id="rId5"/>
    <p:sldId id="2642" r:id="rId6"/>
    <p:sldId id="2653" r:id="rId7"/>
    <p:sldId id="2652" r:id="rId8"/>
    <p:sldId id="2643" r:id="rId9"/>
    <p:sldId id="2644" r:id="rId10"/>
    <p:sldId id="275" r:id="rId11"/>
    <p:sldId id="2648" r:id="rId12"/>
    <p:sldId id="2667" r:id="rId13"/>
    <p:sldId id="2646" r:id="rId14"/>
    <p:sldId id="2647" r:id="rId15"/>
    <p:sldId id="2638" r:id="rId16"/>
    <p:sldId id="2654" r:id="rId17"/>
    <p:sldId id="2649" r:id="rId18"/>
    <p:sldId id="2650" r:id="rId19"/>
    <p:sldId id="2657" r:id="rId20"/>
    <p:sldId id="2663" r:id="rId21"/>
    <p:sldId id="2664" r:id="rId22"/>
    <p:sldId id="2665" r:id="rId23"/>
    <p:sldId id="2662" r:id="rId24"/>
    <p:sldId id="261" r:id="rId25"/>
    <p:sldId id="27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E8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95" d="100"/>
          <a:sy n="95" d="100"/>
        </p:scale>
        <p:origin x="216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D7A23-C699-43C4-9EFB-D89C93C3B341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1927D-9E43-4E50-A03C-E79BBC738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046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Zalo 0972.115.126. Các nick khác đều là giả mạo, ăn cắp chất xám</a:t>
            </a:r>
          </a:p>
        </p:txBody>
      </p:sp>
    </p:spTree>
    <p:extLst>
      <p:ext uri="{BB962C8B-B14F-4D97-AF65-F5344CB8AC3E}">
        <p14:creationId xmlns:p14="http://schemas.microsoft.com/office/powerpoint/2010/main" val="2531540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Zalo 0972.115.126. Các nick khác đều là giả mạo, ăn cắp chất xám</a:t>
            </a:r>
          </a:p>
        </p:txBody>
      </p:sp>
    </p:spTree>
    <p:extLst>
      <p:ext uri="{BB962C8B-B14F-4D97-AF65-F5344CB8AC3E}">
        <p14:creationId xmlns:p14="http://schemas.microsoft.com/office/powerpoint/2010/main" val="2932464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Zalo 0972.115.126. Các nick khác đều là giả mạo, ăn cắp chất xám</a:t>
            </a:r>
          </a:p>
        </p:txBody>
      </p:sp>
    </p:spTree>
    <p:extLst>
      <p:ext uri="{BB962C8B-B14F-4D97-AF65-F5344CB8AC3E}">
        <p14:creationId xmlns:p14="http://schemas.microsoft.com/office/powerpoint/2010/main" val="2932464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Zalo 0972.115.126. Các nick khác đều là giả mạo, ăn cắp chất xám</a:t>
            </a:r>
          </a:p>
        </p:txBody>
      </p:sp>
    </p:spTree>
    <p:extLst>
      <p:ext uri="{BB962C8B-B14F-4D97-AF65-F5344CB8AC3E}">
        <p14:creationId xmlns:p14="http://schemas.microsoft.com/office/powerpoint/2010/main" val="2082322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5409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Zalo 0972.115.126. Các nick khác đều là giả mạo, ăn cắp chất xám</a:t>
            </a:r>
          </a:p>
        </p:txBody>
      </p:sp>
    </p:spTree>
    <p:extLst>
      <p:ext uri="{BB962C8B-B14F-4D97-AF65-F5344CB8AC3E}">
        <p14:creationId xmlns:p14="http://schemas.microsoft.com/office/powerpoint/2010/main" val="1927871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Zalo 0972.115.126. Các nick khác đều là giả mạo, ăn cắp chất xám</a:t>
            </a:r>
          </a:p>
        </p:txBody>
      </p:sp>
    </p:spTree>
    <p:extLst>
      <p:ext uri="{BB962C8B-B14F-4D97-AF65-F5344CB8AC3E}">
        <p14:creationId xmlns:p14="http://schemas.microsoft.com/office/powerpoint/2010/main" val="1927871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C1B28F-85F7-46F2-9663-B1E78853568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63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90992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85918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921318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71728">
            <a:off x="6515835" y="-1031456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rot="-571728">
            <a:off x="2425002" y="412377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2;p2"/>
          <p:cNvGrpSpPr/>
          <p:nvPr/>
        </p:nvGrpSpPr>
        <p:grpSpPr>
          <a:xfrm>
            <a:off x="-124682" y="-79165"/>
            <a:ext cx="12504012" cy="7016336"/>
            <a:chOff x="-93512" y="-59374"/>
            <a:chExt cx="9378009" cy="526225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93512" y="-59374"/>
              <a:ext cx="9331015" cy="5262252"/>
              <a:chOff x="-46525" y="7001"/>
              <a:chExt cx="9331015" cy="526225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56901"/>
                    </a:lnTo>
                    <a:cubicBezTo>
                      <a:pt x="271190" y="100184"/>
                      <a:pt x="231433" y="122889"/>
                      <a:pt x="190368" y="128117"/>
                    </a:cubicBezTo>
                    <a:cubicBezTo>
                      <a:pt x="184259" y="128908"/>
                      <a:pt x="178088" y="129303"/>
                      <a:pt x="171948" y="129303"/>
                    </a:cubicBezTo>
                    <a:cubicBezTo>
                      <a:pt x="171592" y="129308"/>
                      <a:pt x="171237" y="129311"/>
                      <a:pt x="170883" y="129311"/>
                    </a:cubicBezTo>
                    <a:cubicBezTo>
                      <a:pt x="169311" y="129311"/>
                      <a:pt x="167767" y="129261"/>
                      <a:pt x="166204" y="129212"/>
                    </a:cubicBezTo>
                    <a:cubicBezTo>
                      <a:pt x="165413" y="129181"/>
                      <a:pt x="164593" y="129151"/>
                      <a:pt x="163802" y="129090"/>
                    </a:cubicBezTo>
                    <a:cubicBezTo>
                      <a:pt x="152951" y="128573"/>
                      <a:pt x="142222" y="126719"/>
                      <a:pt x="131857" y="123588"/>
                    </a:cubicBezTo>
                    <a:cubicBezTo>
                      <a:pt x="121856" y="120518"/>
                      <a:pt x="112677" y="116263"/>
                      <a:pt x="104804" y="110853"/>
                    </a:cubicBezTo>
                    <a:lnTo>
                      <a:pt x="103984" y="110275"/>
                    </a:lnTo>
                    <a:cubicBezTo>
                      <a:pt x="92129" y="101947"/>
                      <a:pt x="83375" y="90944"/>
                      <a:pt x="79546" y="77570"/>
                    </a:cubicBezTo>
                    <a:cubicBezTo>
                      <a:pt x="77296" y="69636"/>
                      <a:pt x="74621" y="61855"/>
                      <a:pt x="71521" y="54226"/>
                    </a:cubicBezTo>
                    <a:cubicBezTo>
                      <a:pt x="70883" y="52645"/>
                      <a:pt x="70244" y="51095"/>
                      <a:pt x="69576" y="49606"/>
                    </a:cubicBezTo>
                    <a:cubicBezTo>
                      <a:pt x="68816" y="47873"/>
                      <a:pt x="68056" y="46232"/>
                      <a:pt x="67296" y="44621"/>
                    </a:cubicBezTo>
                    <a:cubicBezTo>
                      <a:pt x="48208" y="4833"/>
                      <a:pt x="26110" y="0"/>
                      <a:pt x="26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85594"/>
                    </a:lnTo>
                    <a:cubicBezTo>
                      <a:pt x="275811" y="102676"/>
                      <a:pt x="258546" y="121522"/>
                      <a:pt x="218241" y="133315"/>
                    </a:cubicBezTo>
                    <a:cubicBezTo>
                      <a:pt x="203695" y="137570"/>
                      <a:pt x="188105" y="139661"/>
                      <a:pt x="172631" y="139661"/>
                    </a:cubicBezTo>
                    <a:cubicBezTo>
                      <a:pt x="123438" y="139661"/>
                      <a:pt x="75424" y="118521"/>
                      <a:pt x="65898" y="78542"/>
                    </a:cubicBezTo>
                    <a:cubicBezTo>
                      <a:pt x="53405" y="25988"/>
                      <a:pt x="10395" y="0"/>
                      <a:pt x="103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46525" y="427955"/>
                <a:ext cx="9331015" cy="4841295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74776" extrusionOk="0">
                    <a:moveTo>
                      <a:pt x="0" y="1"/>
                    </a:moveTo>
                    <a:lnTo>
                      <a:pt x="0" y="174775"/>
                    </a:lnTo>
                    <a:lnTo>
                      <a:pt x="284960" y="174775"/>
                    </a:lnTo>
                    <a:lnTo>
                      <a:pt x="284960" y="97084"/>
                    </a:lnTo>
                    <a:cubicBezTo>
                      <a:pt x="273835" y="111401"/>
                      <a:pt x="253318" y="126690"/>
                      <a:pt x="212162" y="135291"/>
                    </a:cubicBezTo>
                    <a:cubicBezTo>
                      <a:pt x="198601" y="138120"/>
                      <a:pt x="184547" y="139671"/>
                      <a:pt x="170599" y="139671"/>
                    </a:cubicBezTo>
                    <a:cubicBezTo>
                      <a:pt x="120831" y="139671"/>
                      <a:pt x="72399" y="119915"/>
                      <a:pt x="52433" y="67874"/>
                    </a:cubicBezTo>
                    <a:cubicBezTo>
                      <a:pt x="26870" y="1277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46525" y="1070370"/>
                <a:ext cx="9331015" cy="4198877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51584" extrusionOk="0">
                    <a:moveTo>
                      <a:pt x="0" y="1"/>
                    </a:moveTo>
                    <a:lnTo>
                      <a:pt x="0" y="151583"/>
                    </a:lnTo>
                    <a:lnTo>
                      <a:pt x="284960" y="151583"/>
                    </a:lnTo>
                    <a:lnTo>
                      <a:pt x="284960" y="102616"/>
                    </a:lnTo>
                    <a:cubicBezTo>
                      <a:pt x="257060" y="128494"/>
                      <a:pt x="218375" y="139934"/>
                      <a:pt x="179725" y="139934"/>
                    </a:cubicBezTo>
                    <a:cubicBezTo>
                      <a:pt x="119590" y="139934"/>
                      <a:pt x="59541" y="112241"/>
                      <a:pt x="40335" y="68147"/>
                    </a:cubicBezTo>
                    <a:cubicBezTo>
                      <a:pt x="21703" y="25351"/>
                      <a:pt x="7933" y="7448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46525" y="2363621"/>
                <a:ext cx="3143193" cy="2905619"/>
              </a:xfrm>
              <a:custGeom>
                <a:avLst/>
                <a:gdLst/>
                <a:ahLst/>
                <a:cxnLst/>
                <a:rect l="l" t="t" r="r" b="b"/>
                <a:pathLst>
                  <a:path w="95990" h="104896" extrusionOk="0">
                    <a:moveTo>
                      <a:pt x="0" y="0"/>
                    </a:moveTo>
                    <a:lnTo>
                      <a:pt x="0" y="104895"/>
                    </a:lnTo>
                    <a:lnTo>
                      <a:pt x="95990" y="104895"/>
                    </a:lnTo>
                    <a:cubicBezTo>
                      <a:pt x="52007" y="88208"/>
                      <a:pt x="27174" y="60548"/>
                      <a:pt x="19909" y="38481"/>
                    </a:cubicBezTo>
                    <a:cubicBezTo>
                      <a:pt x="10395" y="966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46525" y="4224332"/>
                <a:ext cx="1119748" cy="1044899"/>
              </a:xfrm>
              <a:custGeom>
                <a:avLst/>
                <a:gdLst/>
                <a:ahLst/>
                <a:cxnLst/>
                <a:rect l="l" t="t" r="r" b="b"/>
                <a:pathLst>
                  <a:path w="34196" h="37722" extrusionOk="0">
                    <a:moveTo>
                      <a:pt x="0" y="0"/>
                    </a:moveTo>
                    <a:lnTo>
                      <a:pt x="0" y="37721"/>
                    </a:lnTo>
                    <a:lnTo>
                      <a:pt x="34195" y="37721"/>
                    </a:lnTo>
                    <a:cubicBezTo>
                      <a:pt x="17356" y="27873"/>
                      <a:pt x="6018" y="1200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652452" y="4829600"/>
              <a:ext cx="632044" cy="373260"/>
            </a:xfrm>
            <a:custGeom>
              <a:avLst/>
              <a:gdLst/>
              <a:ahLst/>
              <a:cxnLst/>
              <a:rect l="l" t="t" r="r" b="b"/>
              <a:pathLst>
                <a:path w="19302" h="11399" extrusionOk="0">
                  <a:moveTo>
                    <a:pt x="19302" y="0"/>
                  </a:moveTo>
                  <a:cubicBezTo>
                    <a:pt x="13891" y="4286"/>
                    <a:pt x="7387" y="8086"/>
                    <a:pt x="0" y="11399"/>
                  </a:cubicBezTo>
                  <a:lnTo>
                    <a:pt x="19302" y="11399"/>
                  </a:lnTo>
                  <a:lnTo>
                    <a:pt x="193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109155" y="140217"/>
            <a:ext cx="12697548" cy="6831679"/>
            <a:chOff x="81864" y="105159"/>
            <a:chExt cx="9523161" cy="5123759"/>
          </a:xfrm>
        </p:grpSpPr>
        <p:sp>
          <p:nvSpPr>
            <p:cNvPr id="24" name="Google Shape;24;p2"/>
            <p:cNvSpPr/>
            <p:nvPr/>
          </p:nvSpPr>
          <p:spPr>
            <a:xfrm>
              <a:off x="5073375" y="3782263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1864" y="4869574"/>
              <a:ext cx="367301" cy="35934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6363" y="36697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053062" y="3669732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89314" y="497159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38428" y="493029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915257" y="2526422"/>
              <a:ext cx="286680" cy="281236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312825" y="4883093"/>
              <a:ext cx="242872" cy="236731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2932" y="105159"/>
              <a:ext cx="430990" cy="450931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915252" y="41947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2502" y="1818152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904480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5" y="500129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70028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 title and descri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9"/>
          <p:cNvGrpSpPr/>
          <p:nvPr/>
        </p:nvGrpSpPr>
        <p:grpSpPr>
          <a:xfrm>
            <a:off x="-245085" y="4802567"/>
            <a:ext cx="12514633" cy="3691163"/>
            <a:chOff x="-183816" y="3601922"/>
            <a:chExt cx="9385975" cy="2768372"/>
          </a:xfrm>
        </p:grpSpPr>
        <p:sp>
          <p:nvSpPr>
            <p:cNvPr id="171" name="Google Shape;171;p9"/>
            <p:cNvSpPr/>
            <p:nvPr/>
          </p:nvSpPr>
          <p:spPr>
            <a:xfrm>
              <a:off x="-58157" y="3601922"/>
              <a:ext cx="9260316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-58157" y="3940032"/>
              <a:ext cx="9260316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-58157" y="4108028"/>
              <a:ext cx="9260316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-58157" y="4268153"/>
              <a:ext cx="9260316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-58157" y="4424545"/>
              <a:ext cx="9260316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-58157" y="4578616"/>
              <a:ext cx="9260316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7183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6004279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4171096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28215539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07490622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04396391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661830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397047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445817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8810866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687109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8376328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9998402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2131007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4095873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87385414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51229762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921002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952444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408144435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744322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1016765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3780962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7194212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83287823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1_Section title and descri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9"/>
          <p:cNvGrpSpPr/>
          <p:nvPr/>
        </p:nvGrpSpPr>
        <p:grpSpPr>
          <a:xfrm>
            <a:off x="-245085" y="4802567"/>
            <a:ext cx="12514633" cy="3691163"/>
            <a:chOff x="-183816" y="3601922"/>
            <a:chExt cx="9385975" cy="2768372"/>
          </a:xfrm>
        </p:grpSpPr>
        <p:sp>
          <p:nvSpPr>
            <p:cNvPr id="171" name="Google Shape;171;p9"/>
            <p:cNvSpPr/>
            <p:nvPr/>
          </p:nvSpPr>
          <p:spPr>
            <a:xfrm>
              <a:off x="-58157" y="3601922"/>
              <a:ext cx="9260316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-58157" y="3940032"/>
              <a:ext cx="9260316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-58157" y="4108028"/>
              <a:ext cx="9260316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-58157" y="4268153"/>
              <a:ext cx="9260316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-58157" y="4424545"/>
              <a:ext cx="9260316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-58157" y="4578616"/>
              <a:ext cx="9260316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563813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442F6CD-3985-49C5-9D67-F65238875AC5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97EE589-7576-4E84-BDDC-2751E9931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56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49690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3665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320603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9E1D406-F291-65F1-A672-43BF0DE633B3}"/>
              </a:ext>
            </a:extLst>
          </p:cNvPr>
          <p:cNvSpPr/>
          <p:nvPr userDrawn="1"/>
        </p:nvSpPr>
        <p:spPr>
          <a:xfrm>
            <a:off x="319316" y="296528"/>
            <a:ext cx="11553368" cy="6264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2961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7793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30888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4513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5BAFCB0C-406B-386F-6FF9-08EA9C636F4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975" y="171450"/>
            <a:ext cx="1238250" cy="1238250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2E435072-97D4-8A14-A015-61FC536FB0D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81" y="8449177"/>
            <a:ext cx="12382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42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8" r:id="rId12"/>
    <p:sldLayoutId id="2147483709" r:id="rId13"/>
    <p:sldLayoutId id="2147483710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81483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11" r:id="rId23"/>
    <p:sldLayoutId id="2147483712" r:id="rId24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7.gif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.xml"/><Relationship Id="rId6" Type="http://schemas.openxmlformats.org/officeDocument/2006/relationships/image" Target="../media/image26.gif"/><Relationship Id="rId11" Type="http://schemas.openxmlformats.org/officeDocument/2006/relationships/image" Target="../media/image31.gif"/><Relationship Id="rId5" Type="http://schemas.openxmlformats.org/officeDocument/2006/relationships/image" Target="../media/image25.gif"/><Relationship Id="rId10" Type="http://schemas.openxmlformats.org/officeDocument/2006/relationships/image" Target="../media/image30.gif"/><Relationship Id="rId4" Type="http://schemas.openxmlformats.org/officeDocument/2006/relationships/image" Target="../media/image24.png"/><Relationship Id="rId9" Type="http://schemas.openxmlformats.org/officeDocument/2006/relationships/image" Target="../media/image2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media2.mp3"/><Relationship Id="rId7" Type="http://schemas.openxmlformats.org/officeDocument/2006/relationships/image" Target="../media/image38.png"/><Relationship Id="rId2" Type="http://schemas.microsoft.com/office/2007/relationships/media" Target="../media/media2.mp3"/><Relationship Id="rId1" Type="http://schemas.openxmlformats.org/officeDocument/2006/relationships/tags" Target="../tags/tag4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5.png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1.xml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BEB794-5E22-9233-B29D-49D4078E9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494" y="1790769"/>
            <a:ext cx="9851990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8793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70F8346-CA4A-DFF0-0749-118B0A177B4E}"/>
              </a:ext>
            </a:extLst>
          </p:cNvPr>
          <p:cNvSpPr/>
          <p:nvPr/>
        </p:nvSpPr>
        <p:spPr>
          <a:xfrm>
            <a:off x="200027" y="0"/>
            <a:ext cx="11620500" cy="661035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087C61-8753-8102-1935-B16FF0778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27" y="753995"/>
            <a:ext cx="4676775" cy="133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755807E-6F10-2BED-9724-575258D5C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24" y="3411470"/>
            <a:ext cx="4514851" cy="13525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3C48D7C-324E-61C5-4E32-71CCE19E8710}"/>
              </a:ext>
            </a:extLst>
          </p:cNvPr>
          <p:cNvSpPr txBox="1"/>
          <p:nvPr/>
        </p:nvSpPr>
        <p:spPr>
          <a:xfrm>
            <a:off x="5438776" y="1066802"/>
            <a:ext cx="5520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313 – </a:t>
            </a:r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107- 206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5BA0FBB-EDF2-58E9-4B17-66CE04544372}"/>
              </a:ext>
            </a:extLst>
          </p:cNvPr>
          <p:cNvSpPr txBox="1"/>
          <p:nvPr/>
        </p:nvSpPr>
        <p:spPr>
          <a:xfrm>
            <a:off x="5476875" y="1781175"/>
            <a:ext cx="42949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206 – 206</a:t>
            </a:r>
          </a:p>
          <a:p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0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18D178F-7E22-3C40-5C5A-AB73EEED77CF}"/>
              </a:ext>
            </a:extLst>
          </p:cNvPr>
          <p:cNvSpPr txBox="1"/>
          <p:nvPr/>
        </p:nvSpPr>
        <p:spPr>
          <a:xfrm>
            <a:off x="5438776" y="3779489"/>
            <a:ext cx="5520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6 000 – </a:t>
            </a:r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2700 -300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DE038DD-890B-4978-8EB0-C5123394B970}"/>
              </a:ext>
            </a:extLst>
          </p:cNvPr>
          <p:cNvSpPr txBox="1"/>
          <p:nvPr/>
        </p:nvSpPr>
        <p:spPr>
          <a:xfrm>
            <a:off x="5476875" y="4507092"/>
            <a:ext cx="42949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 </a:t>
            </a:r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 – 300</a:t>
            </a:r>
          </a:p>
          <a:p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3000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2417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6287" y="1282890"/>
            <a:ext cx="4299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300 + 100 : 2 - 100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57844" y="1282890"/>
            <a:ext cx="37144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 + 50- 100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67490" y="1990776"/>
            <a:ext cx="27350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350 - 100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67490" y="2912617"/>
            <a:ext cx="14494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250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218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70F8346-CA4A-DFF0-0749-118B0A177B4E}"/>
              </a:ext>
            </a:extLst>
          </p:cNvPr>
          <p:cNvSpPr/>
          <p:nvPr/>
        </p:nvSpPr>
        <p:spPr>
          <a:xfrm>
            <a:off x="200027" y="247650"/>
            <a:ext cx="11620500" cy="661035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1FD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617BD4C-3F6F-371D-74F7-D6FC452E1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13" y="395291"/>
            <a:ext cx="904875" cy="9048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5C25B2E-63F6-B98B-EA0C-1FB71D9F776A}"/>
              </a:ext>
            </a:extLst>
          </p:cNvPr>
          <p:cNvSpPr txBox="1"/>
          <p:nvPr/>
        </p:nvSpPr>
        <p:spPr>
          <a:xfrm>
            <a:off x="1743078" y="352425"/>
            <a:ext cx="9477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2019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116 771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thuê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Internet.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2020,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26 033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thuê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so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2019.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2020,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thuê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Internet?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7745EB4-4C93-C04A-CC1F-C48A67668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8951" y="1733236"/>
            <a:ext cx="4938712" cy="2991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01AD7F3-DB05-7941-38D2-D53A04E85554}"/>
              </a:ext>
            </a:extLst>
          </p:cNvPr>
          <p:cNvSpPr txBox="1"/>
          <p:nvPr/>
        </p:nvSpPr>
        <p:spPr>
          <a:xfrm>
            <a:off x="1743078" y="4447458"/>
            <a:ext cx="71818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2800" b="1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giải:</a:t>
            </a:r>
            <a:endParaRPr lang="en-US" sz="2800" b="1" u="sng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 thuê bao Internet của tỉnh năm 2020 là: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116 771 + 26 033 = 142 804 (thuê bao)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</a:t>
            </a:r>
            <a:r>
              <a:rPr lang="nl-NL" sz="2800" b="1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số: 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142 804 thuê bao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0195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KI- Truy cập Internet an toàn- Kỹ năng sống Tiều học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278.7248" end="16348.244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174172" y="101600"/>
            <a:ext cx="11858171" cy="661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2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3143251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729 060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3209925" y="2634474"/>
            <a:ext cx="54774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68 500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 flipV="1">
            <a:off x="3228975" y="4019550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C2C6882-C48D-46AC-838E-0BBB0DA3A626}"/>
              </a:ext>
            </a:extLst>
          </p:cNvPr>
          <p:cNvSpPr txBox="1"/>
          <p:nvPr/>
        </p:nvSpPr>
        <p:spPr>
          <a:xfrm>
            <a:off x="75024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3265650-E745-4115-8019-6E26B1648DC4}"/>
              </a:ext>
            </a:extLst>
          </p:cNvPr>
          <p:cNvSpPr txBox="1"/>
          <p:nvPr/>
        </p:nvSpPr>
        <p:spPr>
          <a:xfrm>
            <a:off x="6782816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F9096D3-332B-455E-93D1-813EF25531EC}"/>
              </a:ext>
            </a:extLst>
          </p:cNvPr>
          <p:cNvSpPr txBox="1"/>
          <p:nvPr/>
        </p:nvSpPr>
        <p:spPr>
          <a:xfrm>
            <a:off x="5970609" y="385785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5971D0C-6109-4711-9C48-BEEE47A85E28}"/>
              </a:ext>
            </a:extLst>
          </p:cNvPr>
          <p:cNvSpPr txBox="1"/>
          <p:nvPr/>
        </p:nvSpPr>
        <p:spPr>
          <a:xfrm>
            <a:off x="48101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83899F4-76E6-402A-9A11-F2D073A21C13}"/>
              </a:ext>
            </a:extLst>
          </p:cNvPr>
          <p:cNvSpPr/>
          <p:nvPr/>
        </p:nvSpPr>
        <p:spPr>
          <a:xfrm rot="16200000">
            <a:off x="2701492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F748681-EE67-ABF4-A4B9-9E14322FDD37}"/>
              </a:ext>
            </a:extLst>
          </p:cNvPr>
          <p:cNvSpPr txBox="1"/>
          <p:nvPr/>
        </p:nvSpPr>
        <p:spPr>
          <a:xfrm>
            <a:off x="4057650" y="387939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95B9D1C-B8D4-8C72-2B23-4EC27AFD6345}"/>
              </a:ext>
            </a:extLst>
          </p:cNvPr>
          <p:cNvSpPr txBox="1"/>
          <p:nvPr/>
        </p:nvSpPr>
        <p:spPr>
          <a:xfrm>
            <a:off x="3381375" y="388892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" name="Rectangle 3"/>
          <p:cNvSpPr/>
          <p:nvPr/>
        </p:nvSpPr>
        <p:spPr>
          <a:xfrm>
            <a:off x="1187354" y="1516869"/>
            <a:ext cx="99901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tx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dirty="0" err="1">
                <a:solidFill>
                  <a:schemeClr val="tx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tx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web </a:t>
            </a:r>
            <a:r>
              <a:rPr lang="en-US" sz="3600" dirty="0" err="1">
                <a:solidFill>
                  <a:schemeClr val="tx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(http://) </a:t>
            </a:r>
            <a:r>
              <a:rPr lang="en-US" sz="3600" dirty="0" err="1">
                <a:solidFill>
                  <a:schemeClr val="tx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ổ </a:t>
            </a:r>
            <a:r>
              <a:rPr lang="en-US" sz="3600" dirty="0" err="1">
                <a:solidFill>
                  <a:schemeClr val="tx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3600" dirty="0" smtClean="0">
                <a:solidFill>
                  <a:schemeClr val="tx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600" dirty="0">
              <a:solidFill>
                <a:schemeClr val="tx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92032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1657" y="701095"/>
            <a:ext cx="731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43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70F8346-CA4A-DFF0-0749-118B0A177B4E}"/>
              </a:ext>
            </a:extLst>
          </p:cNvPr>
          <p:cNvSpPr/>
          <p:nvPr/>
        </p:nvSpPr>
        <p:spPr>
          <a:xfrm>
            <a:off x="200027" y="247650"/>
            <a:ext cx="11620500" cy="661035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1FD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E613C83-8243-691A-BAEB-F60033488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39" y="552450"/>
            <a:ext cx="714375" cy="685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A0BDCC3-09EB-210E-3ACC-588244D0E74A}"/>
              </a:ext>
            </a:extLst>
          </p:cNvPr>
          <p:cNvSpPr txBox="1"/>
          <p:nvPr/>
        </p:nvSpPr>
        <p:spPr>
          <a:xfrm>
            <a:off x="1400177" y="314325"/>
            <a:ext cx="97345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 hồ công-tơ-mét của một xe máy xác định số ki-lô-mét xe máy đó đã đi được. Hãy quan sát đồng hồ công-tơ-mét của một xe máy như hình dưới đây và tính xem quãng đường mà xe máy đó đã đi được dài bao nhiêu ki-lô-mét?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67DA07A-25DE-D708-4714-3771E8776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3981" y="1870776"/>
            <a:ext cx="5670331" cy="431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378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70F8346-CA4A-DFF0-0749-118B0A177B4E}"/>
              </a:ext>
            </a:extLst>
          </p:cNvPr>
          <p:cNvSpPr/>
          <p:nvPr/>
        </p:nvSpPr>
        <p:spPr>
          <a:xfrm>
            <a:off x="200027" y="247650"/>
            <a:ext cx="11620500" cy="661035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1FD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E613C83-8243-691A-BAEB-F60033488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39" y="552450"/>
            <a:ext cx="714375" cy="685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A0BDCC3-09EB-210E-3ACC-588244D0E74A}"/>
              </a:ext>
            </a:extLst>
          </p:cNvPr>
          <p:cNvSpPr txBox="1"/>
          <p:nvPr/>
        </p:nvSpPr>
        <p:spPr>
          <a:xfrm>
            <a:off x="1400177" y="314325"/>
            <a:ext cx="97345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 hồ công-tơ-mét của một xe máy xác định số ki-lô-mét xe máy đó đã đi được. Hãy quan sát đồng hồ công-tơ-mét của một xe máy như hình dưới đây và tính xem quãng đường mà xe máy đó đã đi được dài bao nhiêu ki-lô-mét?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67DA07A-25DE-D708-4714-3771E8776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3981" y="1870776"/>
            <a:ext cx="5670331" cy="43109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4A92564-7C8B-28E5-A407-B86EF80B3EC7}"/>
              </a:ext>
            </a:extLst>
          </p:cNvPr>
          <p:cNvSpPr txBox="1"/>
          <p:nvPr/>
        </p:nvSpPr>
        <p:spPr>
          <a:xfrm>
            <a:off x="447677" y="2314575"/>
            <a:ext cx="58483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200" b="1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giải:</a:t>
            </a:r>
            <a:endParaRPr lang="en-US" sz="3200" b="1" u="sng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Quãng đường mà xe máy đó đã đi được là:</a:t>
            </a:r>
            <a:endParaRPr lang="en-US" sz="32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103 021 – 102 906 = 115 (km)</a:t>
            </a:r>
            <a:endParaRPr lang="en-US" sz="32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nl-NL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115 km</a:t>
            </a:r>
            <a:endParaRPr lang="en-US" sz="32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126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WordArt 2" descr="4"/>
          <p:cNvSpPr>
            <a:spLocks noChangeArrowheads="1" noChangeShapeType="1" noTextEdit="1"/>
          </p:cNvSpPr>
          <p:nvPr/>
        </p:nvSpPr>
        <p:spPr bwMode="auto">
          <a:xfrm>
            <a:off x="5519936" y="548681"/>
            <a:ext cx="5568619" cy="82292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0066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Rung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chuông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vàng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3187" name="WordArt 3"/>
          <p:cNvSpPr>
            <a:spLocks noChangeArrowheads="1" noChangeShapeType="1" noTextEdit="1"/>
          </p:cNvSpPr>
          <p:nvPr/>
        </p:nvSpPr>
        <p:spPr bwMode="auto">
          <a:xfrm>
            <a:off x="1281115" y="457200"/>
            <a:ext cx="3276600" cy="9144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3188" name="Picture 4" descr="Picture3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416" y="5114133"/>
            <a:ext cx="14478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17" name="Picture 5" descr="Picture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383" y="4976813"/>
            <a:ext cx="1371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18" name="Picture 6" descr="catruns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52117" y="5114134"/>
            <a:ext cx="762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19" name="Picture 7" descr="a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99100" y="3963990"/>
            <a:ext cx="889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20" name="Picture 8" descr="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553" y="2853019"/>
            <a:ext cx="971551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21" name="Picture 9" descr="a2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3393" y="2206873"/>
            <a:ext cx="8239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22" name="Picture 10" descr="b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22712" y="3461774"/>
            <a:ext cx="95408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5" name="Picture 8" descr="Bellcoll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553" y="2084850"/>
            <a:ext cx="3676651" cy="2753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9585110"/>
      </p:ext>
    </p:extLst>
  </p:cSld>
  <p:clrMapOvr>
    <a:masterClrMapping/>
  </p:clrMapOvr>
  <p:transition advTm="29146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949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5607E-7 L -0.2033 1.15607E-7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2949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74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89017E-6 L -0.19479 2.89017E-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949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4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50867E-6 L -0.16875 4.50867E-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2949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8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12139E-6 L -0.1434 3.12139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949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17919E-6 L -0.19027 -3.17919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2949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02312E-6 L -0.20833 -2.02312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2949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60607" y="2550758"/>
            <a:ext cx="9220786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sz="3600" b="1" kern="1200" cap="none" spc="0" normalizeH="0" baseline="0" noProof="0" dirty="0">
                <a:solidFill>
                  <a:srgbClr val="002060"/>
                </a:solidFill>
                <a:latin typeface="Arial" panose="020B0604020202020204" pitchFamily="34" charset="0"/>
              </a:rPr>
              <a:t>A. </a:t>
            </a:r>
            <a:r>
              <a:rPr kumimoji="0" lang="en-US" sz="3600" b="1" kern="1200" cap="none" spc="0" normalizeH="0" baseline="0" noProof="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kumimoji="0" lang="en-US" altLang="en-US" sz="3600" b="1" kern="1200" cap="none" spc="0" normalizeH="0" baseline="0" noProof="0" dirty="0" err="1" smtClean="0">
                <a:solidFill>
                  <a:schemeClr val="hlink"/>
                </a:solidFill>
                <a:latin typeface="Times New Roman" panose="02020603050405020304" pitchFamily="18" charset="0"/>
              </a:rPr>
              <a:t>trái</a:t>
            </a:r>
            <a:r>
              <a:rPr kumimoji="0" lang="en-US" altLang="en-US" sz="3600" b="1" kern="1200" cap="none" spc="0" normalizeH="0" noProof="0" dirty="0" smtClean="0">
                <a:solidFill>
                  <a:schemeClr val="hlink"/>
                </a:solidFill>
                <a:latin typeface="Times New Roman" panose="02020603050405020304" pitchFamily="18" charset="0"/>
              </a:rPr>
              <a:t> sang </a:t>
            </a:r>
            <a:r>
              <a:rPr kumimoji="0" lang="en-US" altLang="en-US" sz="3600" b="1" kern="1200" cap="none" spc="0" normalizeH="0" noProof="0" dirty="0" err="1" smtClean="0">
                <a:solidFill>
                  <a:schemeClr val="hlink"/>
                </a:solidFill>
                <a:latin typeface="Times New Roman" panose="02020603050405020304" pitchFamily="18" charset="0"/>
              </a:rPr>
              <a:t>phải</a:t>
            </a:r>
            <a:endParaRPr kumimoji="0" lang="en-US" sz="3600" b="1" kern="1200" cap="none" spc="0" normalizeH="0" baseline="0" noProof="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defTabSz="514338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US" sz="3600" b="1" kern="1200" cap="none" spc="0" normalizeH="0" baseline="0" noProof="0" dirty="0">
                <a:solidFill>
                  <a:srgbClr val="002060"/>
                </a:solidFill>
                <a:latin typeface="Arial" panose="020B0604020202020204" pitchFamily="34" charset="0"/>
              </a:rPr>
              <a:t>B. </a:t>
            </a:r>
            <a:r>
              <a:rPr kumimoji="0" lang="en-US" sz="3600" b="1" kern="1200" cap="none" spc="0" normalizeH="0" baseline="0" noProof="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smtClean="0">
                <a:solidFill>
                  <a:schemeClr val="tx1">
                    <a:lumMod val="10000"/>
                  </a:schemeClr>
                </a:solidFill>
                <a:latin typeface="+mj-lt"/>
              </a:rPr>
              <a:t>p</a:t>
            </a:r>
            <a:r>
              <a:rPr lang="vi-VN" altLang="en-US" sz="3600" b="1" dirty="0" smtClean="0">
                <a:solidFill>
                  <a:schemeClr val="tx1">
                    <a:lumMod val="10000"/>
                  </a:schemeClr>
                </a:solidFill>
                <a:latin typeface="+mj-lt"/>
              </a:rPr>
              <a:t>hải </a:t>
            </a:r>
            <a:r>
              <a:rPr lang="vi-VN" altLang="en-US" sz="3600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sang trái</a:t>
            </a:r>
            <a:endParaRPr lang="en-US" altLang="en-US" sz="3600" b="1" dirty="0">
              <a:solidFill>
                <a:schemeClr val="tx1">
                  <a:lumMod val="10000"/>
                </a:schemeClr>
              </a:solidFill>
              <a:latin typeface="+mj-lt"/>
            </a:endParaRPr>
          </a:p>
          <a:p>
            <a:pPr marR="0" defTabSz="9144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sz="3600" b="1" kern="1200" cap="none" spc="0" normalizeH="0" baseline="0" noProof="0" dirty="0" smtClean="0">
                <a:solidFill>
                  <a:srgbClr val="002060"/>
                </a:solidFill>
                <a:latin typeface="Arial" panose="020B0604020202020204" pitchFamily="34" charset="0"/>
              </a:rPr>
              <a:t>C</a:t>
            </a:r>
            <a:r>
              <a:rPr kumimoji="0" lang="en-US" sz="3600" b="1" kern="1200" cap="none" spc="0" normalizeH="0" baseline="0" noProof="0" dirty="0">
                <a:solidFill>
                  <a:srgbClr val="002060"/>
                </a:solidFill>
                <a:latin typeface="Arial" panose="020B0604020202020204" pitchFamily="34" charset="0"/>
              </a:rPr>
              <a:t>. </a:t>
            </a:r>
            <a:r>
              <a:rPr kumimoji="0" lang="en-US" sz="3600" b="1" kern="1200" cap="none" spc="0" normalizeH="0" baseline="0" noProof="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kumimoji="0" lang="en-US" altLang="en-US" sz="3600" b="1" kern="1200" cap="none" spc="0" normalizeH="0" baseline="0" noProof="0" dirty="0" err="1" smtClean="0">
                <a:solidFill>
                  <a:schemeClr val="hlink"/>
                </a:solidFill>
                <a:latin typeface="Times New Roman" panose="02020603050405020304" pitchFamily="18" charset="0"/>
              </a:rPr>
              <a:t>bé</a:t>
            </a:r>
            <a:r>
              <a:rPr kumimoji="0" lang="en-US" altLang="en-US" sz="3600" b="1" kern="1200" cap="none" spc="0" normalizeH="0" noProof="0" dirty="0" smtClean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kern="1200" cap="none" spc="0" normalizeH="0" noProof="0" dirty="0" err="1" smtClean="0">
                <a:solidFill>
                  <a:schemeClr val="hlink"/>
                </a:solidFill>
                <a:latin typeface="Times New Roman" panose="02020603050405020304" pitchFamily="18" charset="0"/>
              </a:rPr>
              <a:t>đến</a:t>
            </a:r>
            <a:r>
              <a:rPr kumimoji="0" lang="en-US" altLang="en-US" sz="3600" b="1" kern="1200" cap="none" spc="0" normalizeH="0" noProof="0" dirty="0" smtClean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kern="1200" cap="none" spc="0" normalizeH="0" noProof="0" dirty="0" err="1" smtClean="0">
                <a:solidFill>
                  <a:schemeClr val="hlink"/>
                </a:solidFill>
                <a:latin typeface="Times New Roman" panose="02020603050405020304" pitchFamily="18" charset="0"/>
              </a:rPr>
              <a:t>lớn</a:t>
            </a:r>
            <a:endParaRPr kumimoji="0" lang="en-US" sz="3600" b="1" kern="1200" cap="none" spc="0" normalizeH="0" baseline="0" noProof="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2" name="Decagon 11"/>
          <p:cNvSpPr/>
          <p:nvPr/>
        </p:nvSpPr>
        <p:spPr>
          <a:xfrm>
            <a:off x="9830308" y="755651"/>
            <a:ext cx="1219041" cy="1141413"/>
          </a:xfrm>
          <a:prstGeom prst="dec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9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Decagon 12"/>
          <p:cNvSpPr/>
          <p:nvPr/>
        </p:nvSpPr>
        <p:spPr>
          <a:xfrm>
            <a:off x="9830308" y="777607"/>
            <a:ext cx="1219041" cy="1139825"/>
          </a:xfrm>
          <a:prstGeom prst="dec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9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Decagon 13"/>
          <p:cNvSpPr/>
          <p:nvPr/>
        </p:nvSpPr>
        <p:spPr>
          <a:xfrm>
            <a:off x="9840595" y="777607"/>
            <a:ext cx="1219041" cy="1139825"/>
          </a:xfrm>
          <a:prstGeom prst="dec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9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Decagon 14"/>
          <p:cNvSpPr/>
          <p:nvPr/>
        </p:nvSpPr>
        <p:spPr>
          <a:xfrm>
            <a:off x="9840594" y="777607"/>
            <a:ext cx="1219041" cy="1141413"/>
          </a:xfrm>
          <a:prstGeom prst="dec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9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Decagon 16"/>
          <p:cNvSpPr/>
          <p:nvPr/>
        </p:nvSpPr>
        <p:spPr>
          <a:xfrm>
            <a:off x="9840595" y="755651"/>
            <a:ext cx="1219041" cy="1139825"/>
          </a:xfrm>
          <a:prstGeom prst="dec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9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Decagon 18"/>
          <p:cNvSpPr/>
          <p:nvPr/>
        </p:nvSpPr>
        <p:spPr>
          <a:xfrm>
            <a:off x="9867972" y="779195"/>
            <a:ext cx="1219041" cy="1139825"/>
          </a:xfrm>
          <a:prstGeom prst="decag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38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9531" y="991094"/>
            <a:ext cx="96943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sz="3600" b="1" kern="1200" cap="none" spc="0" normalizeH="0" baseline="0" noProof="0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600" b="1" kern="1200" cap="none" spc="0" normalizeH="0" baseline="0" noProof="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+mn-cs"/>
              </a:rPr>
              <a:t> 1: </a:t>
            </a:r>
            <a:r>
              <a:rPr lang="vi-VN" altLang="en-US" sz="3600" b="1" dirty="0" smtClean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Khi </a:t>
            </a:r>
            <a:r>
              <a:rPr lang="vi-VN" altLang="en-US" sz="3600" b="1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thực hiện phép tính cộng, </a:t>
            </a:r>
            <a:r>
              <a:rPr lang="en-US" altLang="en-US" sz="3600" b="1" dirty="0" err="1" smtClean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altLang="en-US" sz="3600" b="1" dirty="0" smtClean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 smtClean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3600" b="1" dirty="0" smtClean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 smtClean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trừ</a:t>
            </a:r>
            <a:r>
              <a:rPr lang="en-US" altLang="en-US" sz="3600" b="1" dirty="0" smtClean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3600" b="1" dirty="0" smtClean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vi-VN" altLang="en-US" sz="3600" b="1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tính từ</a:t>
            </a:r>
            <a:r>
              <a:rPr lang="vi-VN" altLang="en-US" sz="3600" b="1" dirty="0" smtClean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......</a:t>
            </a:r>
            <a:endParaRPr lang="en-US" sz="3600" b="1" dirty="0">
              <a:solidFill>
                <a:schemeClr val="tx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060607" y="3362814"/>
            <a:ext cx="685910" cy="68421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20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  <p:bldP spid="19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187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36344" y="3703045"/>
            <a:ext cx="1039908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indent="-742950" defTabSz="914400" eaLnBrk="1" hangingPunct="1">
              <a:lnSpc>
                <a:spcPct val="150000"/>
              </a:lnSpc>
              <a:buClrTx/>
              <a:buSzTx/>
              <a:buFontTx/>
              <a:buAutoNum type="alphaUcPeriod"/>
              <a:defRPr/>
            </a:pPr>
            <a:r>
              <a:rPr kumimoji="0" lang="en-US" sz="3600" b="1" kern="1200" cap="none" spc="0" normalizeH="0" baseline="0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 </a:t>
            </a:r>
          </a:p>
          <a:p>
            <a:pPr marL="742950" marR="0" indent="-742950" defTabSz="914400" eaLnBrk="1" hangingPunct="1">
              <a:lnSpc>
                <a:spcPct val="150000"/>
              </a:lnSpc>
              <a:buClrTx/>
              <a:buSzTx/>
              <a:buFontTx/>
              <a:buAutoNum type="alphaUcPeriod"/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ĐÚNG</a:t>
            </a:r>
            <a:endParaRPr lang="en-US" sz="3600" b="1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Decagon 11"/>
          <p:cNvSpPr/>
          <p:nvPr/>
        </p:nvSpPr>
        <p:spPr>
          <a:xfrm>
            <a:off x="9830308" y="755651"/>
            <a:ext cx="1219041" cy="1141413"/>
          </a:xfrm>
          <a:prstGeom prst="dec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9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Decagon 12"/>
          <p:cNvSpPr/>
          <p:nvPr/>
        </p:nvSpPr>
        <p:spPr>
          <a:xfrm>
            <a:off x="9830307" y="755650"/>
            <a:ext cx="1219041" cy="1139825"/>
          </a:xfrm>
          <a:prstGeom prst="dec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9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Decagon 13"/>
          <p:cNvSpPr/>
          <p:nvPr/>
        </p:nvSpPr>
        <p:spPr>
          <a:xfrm>
            <a:off x="9830306" y="755649"/>
            <a:ext cx="1219041" cy="1139825"/>
          </a:xfrm>
          <a:prstGeom prst="dec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9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Decagon 14"/>
          <p:cNvSpPr/>
          <p:nvPr/>
        </p:nvSpPr>
        <p:spPr>
          <a:xfrm>
            <a:off x="9830305" y="754061"/>
            <a:ext cx="1219041" cy="1141413"/>
          </a:xfrm>
          <a:prstGeom prst="dec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9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Decagon 16"/>
          <p:cNvSpPr/>
          <p:nvPr/>
        </p:nvSpPr>
        <p:spPr>
          <a:xfrm>
            <a:off x="9830304" y="757239"/>
            <a:ext cx="1219041" cy="1139825"/>
          </a:xfrm>
          <a:prstGeom prst="dec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9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Decagon 18"/>
          <p:cNvSpPr/>
          <p:nvPr/>
        </p:nvSpPr>
        <p:spPr>
          <a:xfrm>
            <a:off x="9830303" y="754061"/>
            <a:ext cx="1219041" cy="1139825"/>
          </a:xfrm>
          <a:prstGeom prst="decag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38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0569" y="108207"/>
            <a:ext cx="1074977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sz="3600" b="1" kern="1200" cap="none" spc="0" normalizeH="0" baseline="0" noProof="0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600" b="1" kern="1200" cap="none" spc="0" normalizeH="0" baseline="0" noProof="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+mn-cs"/>
              </a:rPr>
              <a:t> 2: </a:t>
            </a:r>
            <a:r>
              <a:rPr lang="en-US" altLang="en-US" sz="40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altLang="en-US" sz="4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alt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altLang="en-US" sz="4000" b="1" dirty="0" smtClean="0">
                <a:solidFill>
                  <a:schemeClr val="tx1">
                    <a:lumMod val="25000"/>
                  </a:schemeClr>
                </a:solidFill>
                <a:latin typeface=".VnTime" pitchFamily="34" charset="0"/>
              </a:rPr>
              <a:t>        548391</a:t>
            </a:r>
            <a:endParaRPr lang="en-US" altLang="en-US" sz="4000" b="1" dirty="0">
              <a:solidFill>
                <a:schemeClr val="tx1">
                  <a:lumMod val="25000"/>
                </a:schemeClr>
              </a:solidFill>
              <a:latin typeface=".VnTime" pitchFamily="34" charset="0"/>
            </a:endParaRPr>
          </a:p>
          <a:p>
            <a:pPr>
              <a:lnSpc>
                <a:spcPct val="130000"/>
              </a:lnSpc>
            </a:pPr>
            <a:r>
              <a:rPr lang="en-US" altLang="en-US" sz="4000" b="1" dirty="0" smtClean="0">
                <a:solidFill>
                  <a:schemeClr val="tx1">
                    <a:lumMod val="25000"/>
                  </a:schemeClr>
                </a:solidFill>
                <a:latin typeface=".VnTime" pitchFamily="34" charset="0"/>
              </a:rPr>
              <a:t>        13184</a:t>
            </a:r>
            <a:endParaRPr lang="en-US" altLang="en-US" sz="4000" b="1" dirty="0">
              <a:solidFill>
                <a:schemeClr val="tx1">
                  <a:lumMod val="25000"/>
                </a:schemeClr>
              </a:solidFill>
              <a:latin typeface=".VnTime" pitchFamily="34" charset="0"/>
            </a:endParaRPr>
          </a:p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lang="en-US" alt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416551</a:t>
            </a:r>
            <a:endParaRPr lang="en-US" alt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R="0" defTabSz="914400" eaLnBrk="1" hangingPunct="1">
              <a:buClrTx/>
              <a:buSzTx/>
              <a:buFontTx/>
              <a:buNone/>
              <a:defRPr/>
            </a:pPr>
            <a:endParaRPr lang="en-US" altLang="en-US" sz="40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lang="en-US" alt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960911" y="3905294"/>
            <a:ext cx="685910" cy="68421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Line 20"/>
          <p:cNvSpPr>
            <a:spLocks noChangeShapeType="1"/>
          </p:cNvSpPr>
          <p:nvPr/>
        </p:nvSpPr>
        <p:spPr bwMode="auto">
          <a:xfrm>
            <a:off x="1418221" y="1592239"/>
            <a:ext cx="228600" cy="0"/>
          </a:xfrm>
          <a:prstGeom prst="line">
            <a:avLst/>
          </a:prstGeom>
          <a:noFill/>
          <a:ln w="38100">
            <a:solidFill>
              <a:schemeClr val="tx1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1532521" y="2365612"/>
            <a:ext cx="1706547" cy="0"/>
          </a:xfrm>
          <a:prstGeom prst="line">
            <a:avLst/>
          </a:prstGeom>
          <a:noFill/>
          <a:ln w="28575">
            <a:solidFill>
              <a:schemeClr val="tx1">
                <a:lumMod val="1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0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  <p:bldP spid="19" grpId="0" animBg="1"/>
      <p:bldP spid="3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441842" y="2769249"/>
            <a:ext cx="9219196" cy="27482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sz="4000" b="1" kern="1200" cap="none" spc="0" normalizeH="0" baseline="0" noProof="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4000" b="1" kern="1200" cap="none" spc="0" normalizeH="0" baseline="0" noProof="0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+mn-cs"/>
              </a:rPr>
              <a:t>100 000</a:t>
            </a:r>
            <a:endParaRPr kumimoji="0" lang="en-US" sz="4000" b="1" kern="1200" cap="none" spc="0" normalizeH="0" baseline="0" noProof="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marR="0" defTabSz="9144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sz="4000" b="1" kern="1200" cap="none" spc="0" normalizeH="0" baseline="0" noProof="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4000" b="1" kern="1200" cap="none" spc="0" normalizeH="0" baseline="0" noProof="0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+mn-cs"/>
              </a:rPr>
              <a:t>0</a:t>
            </a:r>
            <a:endParaRPr kumimoji="0" lang="en-US" sz="4000" b="1" kern="1200" cap="none" spc="0" normalizeH="0" baseline="0" noProof="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marR="0" defTabSz="9144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sz="4000" b="1" kern="1200" cap="none" spc="0" normalizeH="0" baseline="0" noProof="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4000" b="1" kern="1200" cap="none" spc="0" normalizeH="0" baseline="0" noProof="0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4000" b="1" kern="1200" cap="none" spc="0" normalizeH="0" baseline="0" noProof="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Decagon 11"/>
          <p:cNvSpPr/>
          <p:nvPr/>
        </p:nvSpPr>
        <p:spPr>
          <a:xfrm>
            <a:off x="9830308" y="755651"/>
            <a:ext cx="1219041" cy="1141413"/>
          </a:xfrm>
          <a:prstGeom prst="dec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9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Decagon 12"/>
          <p:cNvSpPr/>
          <p:nvPr/>
        </p:nvSpPr>
        <p:spPr>
          <a:xfrm>
            <a:off x="9830308" y="755651"/>
            <a:ext cx="1219041" cy="1139825"/>
          </a:xfrm>
          <a:prstGeom prst="dec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9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Decagon 13"/>
          <p:cNvSpPr/>
          <p:nvPr/>
        </p:nvSpPr>
        <p:spPr>
          <a:xfrm>
            <a:off x="9830307" y="743562"/>
            <a:ext cx="1219041" cy="1139825"/>
          </a:xfrm>
          <a:prstGeom prst="dec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9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Decagon 14"/>
          <p:cNvSpPr/>
          <p:nvPr/>
        </p:nvSpPr>
        <p:spPr>
          <a:xfrm>
            <a:off x="9827537" y="755651"/>
            <a:ext cx="1219041" cy="1141413"/>
          </a:xfrm>
          <a:prstGeom prst="dec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9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Decagon 16"/>
          <p:cNvSpPr/>
          <p:nvPr/>
        </p:nvSpPr>
        <p:spPr>
          <a:xfrm>
            <a:off x="9830308" y="757239"/>
            <a:ext cx="1219041" cy="1139825"/>
          </a:xfrm>
          <a:prstGeom prst="dec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9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Decagon 18"/>
          <p:cNvSpPr/>
          <p:nvPr/>
        </p:nvSpPr>
        <p:spPr>
          <a:xfrm>
            <a:off x="9830308" y="771345"/>
            <a:ext cx="1219041" cy="1139825"/>
          </a:xfrm>
          <a:prstGeom prst="decag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38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94272" y="649606"/>
            <a:ext cx="8575300" cy="27793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sz="3600" b="1" kern="1200" cap="none" spc="0" normalizeH="0" baseline="0" noProof="0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600" b="1" kern="1200" cap="none" spc="0" normalizeH="0" baseline="0" noProof="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+mn-cs"/>
              </a:rPr>
              <a:t> 3: </a:t>
            </a:r>
            <a:r>
              <a:rPr lang="en-US" sz="4000" b="1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</a:rPr>
              <a:t>Giá</a:t>
            </a:r>
            <a:r>
              <a:rPr lang="en-US" sz="4000" b="1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</a:rPr>
              <a:t>trị</a:t>
            </a:r>
            <a:r>
              <a:rPr lang="en-US" sz="4000" b="1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sz="4000" b="1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</a:rPr>
              <a:t>biểu</a:t>
            </a:r>
            <a:r>
              <a:rPr lang="en-US" sz="4000" b="1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</a:rPr>
              <a:t>thức</a:t>
            </a:r>
            <a:r>
              <a:rPr lang="en-US" sz="4000" b="1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</a:rPr>
              <a:t>:</a:t>
            </a:r>
          </a:p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sz="4000" b="1" kern="1200" cap="none" spc="0" normalizeH="0" baseline="0" noProof="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</a:rPr>
              <a:t>60 000 + 40 000 – 100 000</a:t>
            </a:r>
            <a:endParaRPr kumimoji="0" lang="en-US" sz="4000" b="1" kern="1200" cap="none" spc="0" normalizeH="0" baseline="0" noProof="0" dirty="0">
              <a:solidFill>
                <a:schemeClr val="tx1">
                  <a:lumMod val="10000"/>
                </a:schemeClr>
              </a:solidFill>
              <a:latin typeface="Times New Roman" panose="02020603050405020304" pitchFamily="18" charset="0"/>
            </a:endParaRPr>
          </a:p>
          <a:p>
            <a:pPr marR="0" defTabSz="914400" eaLnBrk="1" hangingPunct="1">
              <a:buClrTx/>
              <a:buSzTx/>
              <a:buFontTx/>
              <a:buNone/>
              <a:defRPr/>
            </a:pPr>
            <a:endParaRPr kumimoji="0" lang="en-US" sz="3600" b="1" kern="1200" cap="none" spc="0" normalizeH="0" baseline="0" noProof="0" dirty="0">
              <a:solidFill>
                <a:srgbClr val="FF3300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1382430" y="3911364"/>
            <a:ext cx="685910" cy="68421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38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  <p:bldP spid="19" grpId="0" animBg="1"/>
      <p:bldP spid="3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007CB7-1726-63B3-4E47-89037625B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74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A45511E-7F7E-0148-0DF7-9298AA058478}"/>
              </a:ext>
            </a:extLst>
          </p:cNvPr>
          <p:cNvSpPr txBox="1"/>
          <p:nvPr/>
        </p:nvSpPr>
        <p:spPr>
          <a:xfrm>
            <a:off x="2409481" y="3025693"/>
            <a:ext cx="75694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qua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này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879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021005A-445D-4B03-93AC-5912446EA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396240" y="198119"/>
            <a:ext cx="853439" cy="8161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4800B21-CA84-40E6-A870-1B2D2C239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108" y="454100"/>
            <a:ext cx="6628247" cy="662824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85C30734-86A3-EAE8-AC17-9BB94FD60579}"/>
              </a:ext>
            </a:extLst>
          </p:cNvPr>
          <p:cNvGrpSpPr/>
          <p:nvPr/>
        </p:nvGrpSpPr>
        <p:grpSpPr>
          <a:xfrm>
            <a:off x="958989" y="1696246"/>
            <a:ext cx="5625967" cy="2351793"/>
            <a:chOff x="700590" y="1634064"/>
            <a:chExt cx="5625967" cy="2351793"/>
          </a:xfrm>
        </p:grpSpPr>
        <p:sp>
          <p:nvSpPr>
            <p:cNvPr id="8" name="思想气泡: 云 7">
              <a:extLst>
                <a:ext uri="{FF2B5EF4-FFF2-40B4-BE49-F238E27FC236}">
                  <a16:creationId xmlns:a16="http://schemas.microsoft.com/office/drawing/2014/main" xmlns="" id="{BF560149-5D49-4E59-B6CE-B3039C82842B}"/>
                </a:ext>
              </a:extLst>
            </p:cNvPr>
            <p:cNvSpPr/>
            <p:nvPr/>
          </p:nvSpPr>
          <p:spPr>
            <a:xfrm>
              <a:off x="700590" y="1634064"/>
              <a:ext cx="5625967" cy="2351793"/>
            </a:xfrm>
            <a:prstGeom prst="cloudCallout">
              <a:avLst/>
            </a:prstGeom>
            <a:solidFill>
              <a:srgbClr val="F3C35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121A9A0-7B12-C32E-F5EF-6490193BCC46}"/>
                </a:ext>
              </a:extLst>
            </p:cNvPr>
            <p:cNvSpPr txBox="1"/>
            <p:nvPr/>
          </p:nvSpPr>
          <p:spPr>
            <a:xfrm>
              <a:off x="1134794" y="2165778"/>
              <a:ext cx="50823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- Chia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sẻ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6F57323-7258-DDDE-B8D6-4D3A77BAD431}"/>
              </a:ext>
            </a:extLst>
          </p:cNvPr>
          <p:cNvGrpSpPr/>
          <p:nvPr/>
        </p:nvGrpSpPr>
        <p:grpSpPr>
          <a:xfrm>
            <a:off x="1012005" y="3985857"/>
            <a:ext cx="5625967" cy="2351793"/>
            <a:chOff x="1012005" y="3985857"/>
            <a:chExt cx="5625967" cy="2351793"/>
          </a:xfrm>
        </p:grpSpPr>
        <p:sp>
          <p:nvSpPr>
            <p:cNvPr id="9" name="思想气泡: 云 8">
              <a:extLst>
                <a:ext uri="{FF2B5EF4-FFF2-40B4-BE49-F238E27FC236}">
                  <a16:creationId xmlns:a16="http://schemas.microsoft.com/office/drawing/2014/main" xmlns="" id="{3580561F-5603-4D6D-A6A6-1946BFCE2C24}"/>
                </a:ext>
              </a:extLst>
            </p:cNvPr>
            <p:cNvSpPr/>
            <p:nvPr/>
          </p:nvSpPr>
          <p:spPr>
            <a:xfrm>
              <a:off x="1012005" y="3985857"/>
              <a:ext cx="5625967" cy="2351793"/>
            </a:xfrm>
            <a:prstGeom prst="cloudCallout">
              <a:avLst/>
            </a:prstGeom>
            <a:solidFill>
              <a:srgbClr val="F3C35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95A9C6C4-4349-B3DA-B5A2-B073E8B2BF3E}"/>
                </a:ext>
              </a:extLst>
            </p:cNvPr>
            <p:cNvSpPr txBox="1"/>
            <p:nvPr/>
          </p:nvSpPr>
          <p:spPr>
            <a:xfrm>
              <a:off x="1230788" y="4515422"/>
              <a:ext cx="50823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Chuẩn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mới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25FA97-494C-7864-E8E7-D5B42F299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8301" y="329421"/>
            <a:ext cx="3627434" cy="1609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15478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D892E03-EAC9-4CC6-9352-39504ADA0E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155862" y="271165"/>
            <a:ext cx="12192001" cy="69469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DED3EC8B-B9BD-4061-B15B-AD74D57ACF58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4D96D30-2BE3-4EFA-9972-64FB30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8563951" y="3847941"/>
            <a:ext cx="3408893" cy="3260131"/>
          </a:xfrm>
          <a:prstGeom prst="rect">
            <a:avLst/>
          </a:prstGeom>
        </p:spPr>
      </p:pic>
      <p:pic>
        <p:nvPicPr>
          <p:cNvPr id="18" name="60498cdaead9d">
            <a:hlinkClick r:id="" action="ppaction://media"/>
            <a:extLst>
              <a:ext uri="{FF2B5EF4-FFF2-40B4-BE49-F238E27FC236}">
                <a16:creationId xmlns:a16="http://schemas.microsoft.com/office/drawing/2014/main" xmlns="" id="{B7F59637-8F60-4A58-B259-1BC49B0CD2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80466" y="-798753"/>
            <a:ext cx="406400" cy="406400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xmlns="" id="{0B6EF252-5F92-200B-C191-475B4CF2D6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99" b="89900" l="41970" r="93915">
                        <a14:foregroundMark x1="67503" y1="6399" x2="58908" y2="13739"/>
                        <a14:foregroundMark x1="66186" y1="21455" x2="52760" y2="29925"/>
                        <a14:foregroundMark x1="65621" y1="21455" x2="59473" y2="48118"/>
                        <a14:foregroundMark x1="44417" y1="46424" x2="43350" y2="48369"/>
                        <a14:foregroundMark x1="65935" y1="15747" x2="62673" y2="50063"/>
                        <a14:foregroundMark x1="51380" y1="42158" x2="48432" y2="43538"/>
                        <a14:foregroundMark x1="69699" y1="45546" x2="68068" y2="50941"/>
                        <a14:foregroundMark x1="53011" y1="87578" x2="54329" y2="87578"/>
                        <a14:foregroundMark x1="53827" y1="85571" x2="44981" y2="86951"/>
                        <a14:foregroundMark x1="44981" y1="86700" x2="44668" y2="85006"/>
                        <a14:foregroundMark x1="52509" y1="87829" x2="50878" y2="87578"/>
                        <a14:foregroundMark x1="43601" y1="85571" x2="44166" y2="87578"/>
                        <a14:foregroundMark x1="46550" y1="85257" x2="41970" y2="86136"/>
                        <a14:foregroundMark x1="64555" y1="71079" x2="67001" y2="54078"/>
                        <a14:foregroundMark x1="76412" y1="62861" x2="65119" y2="70828"/>
                        <a14:foregroundMark x1="74780" y1="69385" x2="78294" y2="63990"/>
                        <a14:foregroundMark x1="75596" y1="62861" x2="70765" y2="58595"/>
                        <a14:foregroundMark x1="55709" y1="39335" x2="55144" y2="51255"/>
                        <a14:foregroundMark x1="74529" y1="60038" x2="69134" y2="53513"/>
                        <a14:foregroundMark x1="62610" y1="87139" x2="51819" y2="87516"/>
                        <a14:foregroundMark x1="58657" y1="88143" x2="52949" y2="88143"/>
                        <a14:foregroundMark x1="62171" y1="87265" x2="51882" y2="88080"/>
                        <a14:foregroundMark x1="51882" y1="88080" x2="51694" y2="87955"/>
                        <a14:foregroundMark x1="49373" y1="86512" x2="44103" y2="86386"/>
                        <a14:foregroundMark x1="43789" y1="84379" x2="42597" y2="85257"/>
                        <a14:foregroundMark x1="43664" y1="84065" x2="42221" y2="84881"/>
                        <a14:foregroundMark x1="44856" y1="87453" x2="48118" y2="86763"/>
                        <a14:foregroundMark x1="49749" y1="86951" x2="48808" y2="87767"/>
                        <a14:foregroundMark x1="53137" y1="88582" x2="59034" y2="87955"/>
                        <a14:foregroundMark x1="49749" y1="87516" x2="59724" y2="88519"/>
                        <a14:foregroundMark x1="59724" y1="88519" x2="62171" y2="87077"/>
                        <a14:foregroundMark x1="58846" y1="88896" x2="51443" y2="88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92" t="-4736"/>
          <a:stretch/>
        </p:blipFill>
        <p:spPr>
          <a:xfrm flipH="1">
            <a:off x="-763437" y="2923953"/>
            <a:ext cx="2864394" cy="47519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FB85B3F-5096-3F4A-ED7B-86CAF15ADE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9464" y="927704"/>
            <a:ext cx="2237426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4970809-FA02-304B-7EDF-E81EB86321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6416" y="2000693"/>
            <a:ext cx="8340051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6632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2;p3">
            <a:extLst>
              <a:ext uri="{FF2B5EF4-FFF2-40B4-BE49-F238E27FC236}">
                <a16:creationId xmlns:a16="http://schemas.microsoft.com/office/drawing/2014/main" xmlns="" id="{69DFEE1F-09D0-416C-95F5-D90DD3C71683}"/>
              </a:ext>
            </a:extLst>
          </p:cNvPr>
          <p:cNvGrpSpPr/>
          <p:nvPr/>
        </p:nvGrpSpPr>
        <p:grpSpPr>
          <a:xfrm rot="3102133">
            <a:off x="2915599" y="-596605"/>
            <a:ext cx="13490653" cy="9334041"/>
            <a:chOff x="1349075" y="1476000"/>
            <a:chExt cx="3974275" cy="2872400"/>
          </a:xfrm>
        </p:grpSpPr>
        <p:sp>
          <p:nvSpPr>
            <p:cNvPr id="547" name="Google Shape;53;p3">
              <a:extLst>
                <a:ext uri="{FF2B5EF4-FFF2-40B4-BE49-F238E27FC236}">
                  <a16:creationId xmlns:a16="http://schemas.microsoft.com/office/drawing/2014/main" xmlns="" id="{96E18DE6-689E-45AC-A3D8-84A13A8BD6AE}"/>
                </a:ext>
              </a:extLst>
            </p:cNvPr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;p3">
              <a:extLst>
                <a:ext uri="{FF2B5EF4-FFF2-40B4-BE49-F238E27FC236}">
                  <a16:creationId xmlns:a16="http://schemas.microsoft.com/office/drawing/2014/main" xmlns="" id="{F06C3BEB-DC1B-4A4E-BD14-FAFF321046D4}"/>
                </a:ext>
              </a:extLst>
            </p:cNvPr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5;p3">
              <a:extLst>
                <a:ext uri="{FF2B5EF4-FFF2-40B4-BE49-F238E27FC236}">
                  <a16:creationId xmlns:a16="http://schemas.microsoft.com/office/drawing/2014/main" xmlns="" id="{5369F6D5-5082-4150-B607-EC8431C1E333}"/>
                </a:ext>
              </a:extLst>
            </p:cNvPr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6;p3">
              <a:extLst>
                <a:ext uri="{FF2B5EF4-FFF2-40B4-BE49-F238E27FC236}">
                  <a16:creationId xmlns:a16="http://schemas.microsoft.com/office/drawing/2014/main" xmlns="" id="{619686A9-EFBB-4E55-BA86-18221E3B7D4D}"/>
                </a:ext>
              </a:extLst>
            </p:cNvPr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7;p3">
              <a:extLst>
                <a:ext uri="{FF2B5EF4-FFF2-40B4-BE49-F238E27FC236}">
                  <a16:creationId xmlns:a16="http://schemas.microsoft.com/office/drawing/2014/main" xmlns="" id="{18406CA5-2526-462C-8BEA-4FD4E551C306}"/>
                </a:ext>
              </a:extLst>
            </p:cNvPr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8;p3">
              <a:extLst>
                <a:ext uri="{FF2B5EF4-FFF2-40B4-BE49-F238E27FC236}">
                  <a16:creationId xmlns:a16="http://schemas.microsoft.com/office/drawing/2014/main" xmlns="" id="{9CB0C744-EB8F-4030-ADC8-AE9CCD04F3CD}"/>
                </a:ext>
              </a:extLst>
            </p:cNvPr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9;p3">
              <a:extLst>
                <a:ext uri="{FF2B5EF4-FFF2-40B4-BE49-F238E27FC236}">
                  <a16:creationId xmlns:a16="http://schemas.microsoft.com/office/drawing/2014/main" xmlns="" id="{B26452CB-E613-43D2-834E-CC3A5684C6D0}"/>
                </a:ext>
              </a:extLst>
            </p:cNvPr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60;p3">
              <a:extLst>
                <a:ext uri="{FF2B5EF4-FFF2-40B4-BE49-F238E27FC236}">
                  <a16:creationId xmlns:a16="http://schemas.microsoft.com/office/drawing/2014/main" xmlns="" id="{6A863E79-B60F-448B-BA41-1114BE8C062B}"/>
                </a:ext>
              </a:extLst>
            </p:cNvPr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61;p3">
              <a:extLst>
                <a:ext uri="{FF2B5EF4-FFF2-40B4-BE49-F238E27FC236}">
                  <a16:creationId xmlns:a16="http://schemas.microsoft.com/office/drawing/2014/main" xmlns="" id="{8E32B18C-FB8C-4CE3-A820-3CE2DDB336AA}"/>
                </a:ext>
              </a:extLst>
            </p:cNvPr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62;p3">
              <a:extLst>
                <a:ext uri="{FF2B5EF4-FFF2-40B4-BE49-F238E27FC236}">
                  <a16:creationId xmlns:a16="http://schemas.microsoft.com/office/drawing/2014/main" xmlns="" id="{14963971-C1A5-4ACB-8747-27D1E6E34E0F}"/>
                </a:ext>
              </a:extLst>
            </p:cNvPr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63;p3">
              <a:extLst>
                <a:ext uri="{FF2B5EF4-FFF2-40B4-BE49-F238E27FC236}">
                  <a16:creationId xmlns:a16="http://schemas.microsoft.com/office/drawing/2014/main" xmlns="" id="{C324DA34-A67A-4CC6-BD08-534352519149}"/>
                </a:ext>
              </a:extLst>
            </p:cNvPr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64;p3">
              <a:extLst>
                <a:ext uri="{FF2B5EF4-FFF2-40B4-BE49-F238E27FC236}">
                  <a16:creationId xmlns:a16="http://schemas.microsoft.com/office/drawing/2014/main" xmlns="" id="{65A93450-C4D2-45F8-AE15-99DC0362A6E5}"/>
                </a:ext>
              </a:extLst>
            </p:cNvPr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65;p3">
              <a:extLst>
                <a:ext uri="{FF2B5EF4-FFF2-40B4-BE49-F238E27FC236}">
                  <a16:creationId xmlns:a16="http://schemas.microsoft.com/office/drawing/2014/main" xmlns="" id="{0FC1DB36-3184-4C7F-BFC7-B1FE471D94CC}"/>
                </a:ext>
              </a:extLst>
            </p:cNvPr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66;p3">
              <a:extLst>
                <a:ext uri="{FF2B5EF4-FFF2-40B4-BE49-F238E27FC236}">
                  <a16:creationId xmlns:a16="http://schemas.microsoft.com/office/drawing/2014/main" xmlns="" id="{493DEE29-C4FC-42DB-9AE3-7E854D462291}"/>
                </a:ext>
              </a:extLst>
            </p:cNvPr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11" name="Google Shape;2441;p64">
            <a:extLst>
              <a:ext uri="{FF2B5EF4-FFF2-40B4-BE49-F238E27FC236}">
                <a16:creationId xmlns:a16="http://schemas.microsoft.com/office/drawing/2014/main" xmlns="" id="{35917A7F-EC3B-44E9-BF43-6095B4984D3D}"/>
              </a:ext>
            </a:extLst>
          </p:cNvPr>
          <p:cNvGrpSpPr/>
          <p:nvPr/>
        </p:nvGrpSpPr>
        <p:grpSpPr>
          <a:xfrm flipH="1">
            <a:off x="3896139" y="56524"/>
            <a:ext cx="9145212" cy="9519243"/>
            <a:chOff x="1919588" y="1932925"/>
            <a:chExt cx="5075100" cy="7132475"/>
          </a:xfrm>
        </p:grpSpPr>
        <p:sp>
          <p:nvSpPr>
            <p:cNvPr id="412" name="Google Shape;2442;p64">
              <a:extLst>
                <a:ext uri="{FF2B5EF4-FFF2-40B4-BE49-F238E27FC236}">
                  <a16:creationId xmlns:a16="http://schemas.microsoft.com/office/drawing/2014/main" xmlns="" id="{1E962E2D-81D6-49FB-B683-645DD504BA7F}"/>
                </a:ext>
              </a:extLst>
            </p:cNvPr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" name="Google Shape;2443;p64">
              <a:extLst>
                <a:ext uri="{FF2B5EF4-FFF2-40B4-BE49-F238E27FC236}">
                  <a16:creationId xmlns:a16="http://schemas.microsoft.com/office/drawing/2014/main" xmlns="" id="{672B2127-5B4E-4744-8FBE-52AEAEDAF688}"/>
                </a:ext>
              </a:extLst>
            </p:cNvPr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" name="Google Shape;2444;p64">
              <a:extLst>
                <a:ext uri="{FF2B5EF4-FFF2-40B4-BE49-F238E27FC236}">
                  <a16:creationId xmlns:a16="http://schemas.microsoft.com/office/drawing/2014/main" xmlns="" id="{680E1775-897E-476D-B9F3-DC9E4B2EB11D}"/>
                </a:ext>
              </a:extLst>
            </p:cNvPr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5" name="Google Shape;2445;p64">
              <a:extLst>
                <a:ext uri="{FF2B5EF4-FFF2-40B4-BE49-F238E27FC236}">
                  <a16:creationId xmlns:a16="http://schemas.microsoft.com/office/drawing/2014/main" xmlns="" id="{17C290E8-BB4F-41E8-A4CD-C806E68B50FB}"/>
                </a:ext>
              </a:extLst>
            </p:cNvPr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6" name="Google Shape;2446;p64">
              <a:extLst>
                <a:ext uri="{FF2B5EF4-FFF2-40B4-BE49-F238E27FC236}">
                  <a16:creationId xmlns:a16="http://schemas.microsoft.com/office/drawing/2014/main" xmlns="" id="{5FD740F1-237D-45B8-8A13-AC5174C63759}"/>
                </a:ext>
              </a:extLst>
            </p:cNvPr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7" name="Google Shape;2447;p64">
              <a:extLst>
                <a:ext uri="{FF2B5EF4-FFF2-40B4-BE49-F238E27FC236}">
                  <a16:creationId xmlns:a16="http://schemas.microsoft.com/office/drawing/2014/main" xmlns="" id="{1A507E82-10DD-4313-9607-9A2568057780}"/>
                </a:ext>
              </a:extLst>
            </p:cNvPr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8" name="Google Shape;2448;p64">
              <a:extLst>
                <a:ext uri="{FF2B5EF4-FFF2-40B4-BE49-F238E27FC236}">
                  <a16:creationId xmlns:a16="http://schemas.microsoft.com/office/drawing/2014/main" xmlns="" id="{434B02D0-4E5B-4BDE-A10C-6B5206A18B78}"/>
                </a:ext>
              </a:extLst>
            </p:cNvPr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9" name="Google Shape;2449;p64">
              <a:extLst>
                <a:ext uri="{FF2B5EF4-FFF2-40B4-BE49-F238E27FC236}">
                  <a16:creationId xmlns:a16="http://schemas.microsoft.com/office/drawing/2014/main" xmlns="" id="{D10A7E8D-2587-49B2-9426-BE40F83B6D41}"/>
                </a:ext>
              </a:extLst>
            </p:cNvPr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0" name="Google Shape;2450;p64">
              <a:extLst>
                <a:ext uri="{FF2B5EF4-FFF2-40B4-BE49-F238E27FC236}">
                  <a16:creationId xmlns:a16="http://schemas.microsoft.com/office/drawing/2014/main" xmlns="" id="{4C6F9B9D-11AB-4D4E-88AE-6F979B720724}"/>
                </a:ext>
              </a:extLst>
            </p:cNvPr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1" name="Google Shape;2451;p64">
              <a:extLst>
                <a:ext uri="{FF2B5EF4-FFF2-40B4-BE49-F238E27FC236}">
                  <a16:creationId xmlns:a16="http://schemas.microsoft.com/office/drawing/2014/main" xmlns="" id="{D6063A6A-4A77-487D-9ED8-529052BC4CAA}"/>
                </a:ext>
              </a:extLst>
            </p:cNvPr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2" name="Google Shape;2452;p64">
              <a:extLst>
                <a:ext uri="{FF2B5EF4-FFF2-40B4-BE49-F238E27FC236}">
                  <a16:creationId xmlns:a16="http://schemas.microsoft.com/office/drawing/2014/main" xmlns="" id="{69F7C2F3-ABEB-4225-80EA-8E8607908AB7}"/>
                </a:ext>
              </a:extLst>
            </p:cNvPr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3" name="Google Shape;2453;p64">
              <a:extLst>
                <a:ext uri="{FF2B5EF4-FFF2-40B4-BE49-F238E27FC236}">
                  <a16:creationId xmlns:a16="http://schemas.microsoft.com/office/drawing/2014/main" xmlns="" id="{B88D127F-D469-4346-A71F-DDA0F800AA70}"/>
                </a:ext>
              </a:extLst>
            </p:cNvPr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2454;p64">
              <a:extLst>
                <a:ext uri="{FF2B5EF4-FFF2-40B4-BE49-F238E27FC236}">
                  <a16:creationId xmlns:a16="http://schemas.microsoft.com/office/drawing/2014/main" xmlns="" id="{A4F82757-2355-464B-B093-551B66493B6C}"/>
                </a:ext>
              </a:extLst>
            </p:cNvPr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5" name="Google Shape;2455;p64">
              <a:extLst>
                <a:ext uri="{FF2B5EF4-FFF2-40B4-BE49-F238E27FC236}">
                  <a16:creationId xmlns:a16="http://schemas.microsoft.com/office/drawing/2014/main" xmlns="" id="{2C9C6650-B13B-45DC-86CA-02E7212C52E6}"/>
                </a:ext>
              </a:extLst>
            </p:cNvPr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6" name="Google Shape;2456;p64">
              <a:extLst>
                <a:ext uri="{FF2B5EF4-FFF2-40B4-BE49-F238E27FC236}">
                  <a16:creationId xmlns:a16="http://schemas.microsoft.com/office/drawing/2014/main" xmlns="" id="{AB8753C8-E549-4687-944B-3E27AB3ADA65}"/>
                </a:ext>
              </a:extLst>
            </p:cNvPr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7" name="Google Shape;2457;p64">
              <a:extLst>
                <a:ext uri="{FF2B5EF4-FFF2-40B4-BE49-F238E27FC236}">
                  <a16:creationId xmlns:a16="http://schemas.microsoft.com/office/drawing/2014/main" xmlns="" id="{E9785D85-871C-464A-A24C-A5D4815918C5}"/>
                </a:ext>
              </a:extLst>
            </p:cNvPr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2458;p64">
              <a:extLst>
                <a:ext uri="{FF2B5EF4-FFF2-40B4-BE49-F238E27FC236}">
                  <a16:creationId xmlns:a16="http://schemas.microsoft.com/office/drawing/2014/main" xmlns="" id="{EE00FB3C-7A8A-451E-A5C8-984DB6B6B77A}"/>
                </a:ext>
              </a:extLst>
            </p:cNvPr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2459;p64">
              <a:extLst>
                <a:ext uri="{FF2B5EF4-FFF2-40B4-BE49-F238E27FC236}">
                  <a16:creationId xmlns:a16="http://schemas.microsoft.com/office/drawing/2014/main" xmlns="" id="{6C99E743-8B8B-4CAF-95BF-12EE22AC9CB1}"/>
                </a:ext>
              </a:extLst>
            </p:cNvPr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2460;p64">
              <a:extLst>
                <a:ext uri="{FF2B5EF4-FFF2-40B4-BE49-F238E27FC236}">
                  <a16:creationId xmlns:a16="http://schemas.microsoft.com/office/drawing/2014/main" xmlns="" id="{52AEAD90-EAF7-42B3-AF54-E369B3B6DE4D}"/>
                </a:ext>
              </a:extLst>
            </p:cNvPr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2461;p64">
              <a:extLst>
                <a:ext uri="{FF2B5EF4-FFF2-40B4-BE49-F238E27FC236}">
                  <a16:creationId xmlns:a16="http://schemas.microsoft.com/office/drawing/2014/main" xmlns="" id="{D35324DF-9559-44F6-9084-E1169A1C6F2B}"/>
                </a:ext>
              </a:extLst>
            </p:cNvPr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2462;p64">
              <a:extLst>
                <a:ext uri="{FF2B5EF4-FFF2-40B4-BE49-F238E27FC236}">
                  <a16:creationId xmlns:a16="http://schemas.microsoft.com/office/drawing/2014/main" xmlns="" id="{BF0311BD-98C9-4A27-ABF2-AF72A9C50FC2}"/>
                </a:ext>
              </a:extLst>
            </p:cNvPr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2463;p64">
              <a:extLst>
                <a:ext uri="{FF2B5EF4-FFF2-40B4-BE49-F238E27FC236}">
                  <a16:creationId xmlns:a16="http://schemas.microsoft.com/office/drawing/2014/main" xmlns="" id="{80F630FC-B41D-48A7-8790-73BAAA412A76}"/>
                </a:ext>
              </a:extLst>
            </p:cNvPr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4" name="Google Shape;2464;p64">
              <a:extLst>
                <a:ext uri="{FF2B5EF4-FFF2-40B4-BE49-F238E27FC236}">
                  <a16:creationId xmlns:a16="http://schemas.microsoft.com/office/drawing/2014/main" xmlns="" id="{B62A6E41-94EA-4CE5-A0ED-533AE3B2A8D2}"/>
                </a:ext>
              </a:extLst>
            </p:cNvPr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5" name="Google Shape;2465;p64">
              <a:extLst>
                <a:ext uri="{FF2B5EF4-FFF2-40B4-BE49-F238E27FC236}">
                  <a16:creationId xmlns:a16="http://schemas.microsoft.com/office/drawing/2014/main" xmlns="" id="{9663E730-ECC4-496B-8065-43B00C547207}"/>
                </a:ext>
              </a:extLst>
            </p:cNvPr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2466;p64">
              <a:extLst>
                <a:ext uri="{FF2B5EF4-FFF2-40B4-BE49-F238E27FC236}">
                  <a16:creationId xmlns:a16="http://schemas.microsoft.com/office/drawing/2014/main" xmlns="" id="{9F58D0CD-50C8-4604-B08B-E5EA290862E2}"/>
                </a:ext>
              </a:extLst>
            </p:cNvPr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2467;p64">
              <a:extLst>
                <a:ext uri="{FF2B5EF4-FFF2-40B4-BE49-F238E27FC236}">
                  <a16:creationId xmlns:a16="http://schemas.microsoft.com/office/drawing/2014/main" xmlns="" id="{09B17165-2E81-4917-9C4F-FD28F34AB48F}"/>
                </a:ext>
              </a:extLst>
            </p:cNvPr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2468;p64">
              <a:extLst>
                <a:ext uri="{FF2B5EF4-FFF2-40B4-BE49-F238E27FC236}">
                  <a16:creationId xmlns:a16="http://schemas.microsoft.com/office/drawing/2014/main" xmlns="" id="{BCE8CFF9-100F-44A4-8FD1-7197430B16A0}"/>
                </a:ext>
              </a:extLst>
            </p:cNvPr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2469;p64">
              <a:extLst>
                <a:ext uri="{FF2B5EF4-FFF2-40B4-BE49-F238E27FC236}">
                  <a16:creationId xmlns:a16="http://schemas.microsoft.com/office/drawing/2014/main" xmlns="" id="{F1C93B48-E713-4B3D-99B7-0A37EB7BA42B}"/>
                </a:ext>
              </a:extLst>
            </p:cNvPr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2470;p64">
              <a:extLst>
                <a:ext uri="{FF2B5EF4-FFF2-40B4-BE49-F238E27FC236}">
                  <a16:creationId xmlns:a16="http://schemas.microsoft.com/office/drawing/2014/main" xmlns="" id="{16C313BF-64CD-46BD-94A3-4FC0443B7FE6}"/>
                </a:ext>
              </a:extLst>
            </p:cNvPr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2471;p64">
              <a:extLst>
                <a:ext uri="{FF2B5EF4-FFF2-40B4-BE49-F238E27FC236}">
                  <a16:creationId xmlns:a16="http://schemas.microsoft.com/office/drawing/2014/main" xmlns="" id="{71E00BE1-66DA-4E56-BC76-F55F84747AC5}"/>
                </a:ext>
              </a:extLst>
            </p:cNvPr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2" name="Google Shape;2472;p64">
              <a:extLst>
                <a:ext uri="{FF2B5EF4-FFF2-40B4-BE49-F238E27FC236}">
                  <a16:creationId xmlns:a16="http://schemas.microsoft.com/office/drawing/2014/main" xmlns="" id="{DF3B4FF1-0B92-4C5F-A7BD-3C1038CDE27E}"/>
                </a:ext>
              </a:extLst>
            </p:cNvPr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3" name="Google Shape;2473;p64">
              <a:extLst>
                <a:ext uri="{FF2B5EF4-FFF2-40B4-BE49-F238E27FC236}">
                  <a16:creationId xmlns:a16="http://schemas.microsoft.com/office/drawing/2014/main" xmlns="" id="{F197EDAE-6EC9-4DEB-80BB-565C0922AA0D}"/>
                </a:ext>
              </a:extLst>
            </p:cNvPr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2474;p64">
              <a:extLst>
                <a:ext uri="{FF2B5EF4-FFF2-40B4-BE49-F238E27FC236}">
                  <a16:creationId xmlns:a16="http://schemas.microsoft.com/office/drawing/2014/main" xmlns="" id="{09E11297-D168-4E01-A592-BEF58D415C33}"/>
                </a:ext>
              </a:extLst>
            </p:cNvPr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5" name="Google Shape;2475;p64">
              <a:extLst>
                <a:ext uri="{FF2B5EF4-FFF2-40B4-BE49-F238E27FC236}">
                  <a16:creationId xmlns:a16="http://schemas.microsoft.com/office/drawing/2014/main" xmlns="" id="{F4AF519D-F7B4-468A-AA5F-32434A801463}"/>
                </a:ext>
              </a:extLst>
            </p:cNvPr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6" name="Google Shape;2476;p64">
              <a:extLst>
                <a:ext uri="{FF2B5EF4-FFF2-40B4-BE49-F238E27FC236}">
                  <a16:creationId xmlns:a16="http://schemas.microsoft.com/office/drawing/2014/main" xmlns="" id="{AD612D98-5C92-44F4-98BA-6067C0D1EA15}"/>
                </a:ext>
              </a:extLst>
            </p:cNvPr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" name="Google Shape;2477;p64">
              <a:extLst>
                <a:ext uri="{FF2B5EF4-FFF2-40B4-BE49-F238E27FC236}">
                  <a16:creationId xmlns:a16="http://schemas.microsoft.com/office/drawing/2014/main" xmlns="" id="{57F30B23-41B8-43B8-93F3-E21233990CCE}"/>
                </a:ext>
              </a:extLst>
            </p:cNvPr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" name="Google Shape;2478;p64">
              <a:extLst>
                <a:ext uri="{FF2B5EF4-FFF2-40B4-BE49-F238E27FC236}">
                  <a16:creationId xmlns:a16="http://schemas.microsoft.com/office/drawing/2014/main" xmlns="" id="{F622D3D2-2E2E-4CA3-A8BD-212A250B95F9}"/>
                </a:ext>
              </a:extLst>
            </p:cNvPr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2479;p64">
              <a:extLst>
                <a:ext uri="{FF2B5EF4-FFF2-40B4-BE49-F238E27FC236}">
                  <a16:creationId xmlns:a16="http://schemas.microsoft.com/office/drawing/2014/main" xmlns="" id="{13038881-5BCA-4D8E-9DA9-3BEAA3E805CB}"/>
                </a:ext>
              </a:extLst>
            </p:cNvPr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2480;p64">
              <a:extLst>
                <a:ext uri="{FF2B5EF4-FFF2-40B4-BE49-F238E27FC236}">
                  <a16:creationId xmlns:a16="http://schemas.microsoft.com/office/drawing/2014/main" xmlns="" id="{3A8EF870-F234-48F2-981B-43F742369480}"/>
                </a:ext>
              </a:extLst>
            </p:cNvPr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2481;p64">
              <a:extLst>
                <a:ext uri="{FF2B5EF4-FFF2-40B4-BE49-F238E27FC236}">
                  <a16:creationId xmlns:a16="http://schemas.microsoft.com/office/drawing/2014/main" xmlns="" id="{9C12FA81-0D50-470E-9A5E-597E543612A9}"/>
                </a:ext>
              </a:extLst>
            </p:cNvPr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2482;p64">
              <a:extLst>
                <a:ext uri="{FF2B5EF4-FFF2-40B4-BE49-F238E27FC236}">
                  <a16:creationId xmlns:a16="http://schemas.microsoft.com/office/drawing/2014/main" xmlns="" id="{C0DC036C-7ECB-45D9-8B19-042C8F47220B}"/>
                </a:ext>
              </a:extLst>
            </p:cNvPr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2483;p64">
              <a:extLst>
                <a:ext uri="{FF2B5EF4-FFF2-40B4-BE49-F238E27FC236}">
                  <a16:creationId xmlns:a16="http://schemas.microsoft.com/office/drawing/2014/main" xmlns="" id="{CE247A04-C0FE-489A-942C-84FB47979214}"/>
                </a:ext>
              </a:extLst>
            </p:cNvPr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2484;p64">
              <a:extLst>
                <a:ext uri="{FF2B5EF4-FFF2-40B4-BE49-F238E27FC236}">
                  <a16:creationId xmlns:a16="http://schemas.microsoft.com/office/drawing/2014/main" xmlns="" id="{7F4109EE-5828-460E-9B58-2FA8C1D4657E}"/>
                </a:ext>
              </a:extLst>
            </p:cNvPr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2485;p64">
              <a:extLst>
                <a:ext uri="{FF2B5EF4-FFF2-40B4-BE49-F238E27FC236}">
                  <a16:creationId xmlns:a16="http://schemas.microsoft.com/office/drawing/2014/main" xmlns="" id="{44DAC894-0A61-4365-A43E-30DF3E7433F0}"/>
                </a:ext>
              </a:extLst>
            </p:cNvPr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2486;p64">
              <a:extLst>
                <a:ext uri="{FF2B5EF4-FFF2-40B4-BE49-F238E27FC236}">
                  <a16:creationId xmlns:a16="http://schemas.microsoft.com/office/drawing/2014/main" xmlns="" id="{29FBC9FC-46CD-4A3A-9F44-1E303C3D1B82}"/>
                </a:ext>
              </a:extLst>
            </p:cNvPr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2487;p64">
              <a:extLst>
                <a:ext uri="{FF2B5EF4-FFF2-40B4-BE49-F238E27FC236}">
                  <a16:creationId xmlns:a16="http://schemas.microsoft.com/office/drawing/2014/main" xmlns="" id="{6EF701E9-C0B3-469C-B9E3-828D37FB0D92}"/>
                </a:ext>
              </a:extLst>
            </p:cNvPr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2488;p64">
              <a:extLst>
                <a:ext uri="{FF2B5EF4-FFF2-40B4-BE49-F238E27FC236}">
                  <a16:creationId xmlns:a16="http://schemas.microsoft.com/office/drawing/2014/main" xmlns="" id="{F4B38B96-89ED-4A59-B3F1-0FCF70EA8091}"/>
                </a:ext>
              </a:extLst>
            </p:cNvPr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2489;p64">
              <a:extLst>
                <a:ext uri="{FF2B5EF4-FFF2-40B4-BE49-F238E27FC236}">
                  <a16:creationId xmlns:a16="http://schemas.microsoft.com/office/drawing/2014/main" xmlns="" id="{8B30DBFB-46A0-4213-B463-077A5B765177}"/>
                </a:ext>
              </a:extLst>
            </p:cNvPr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0" name="Google Shape;2490;p64">
              <a:extLst>
                <a:ext uri="{FF2B5EF4-FFF2-40B4-BE49-F238E27FC236}">
                  <a16:creationId xmlns:a16="http://schemas.microsoft.com/office/drawing/2014/main" xmlns="" id="{870A0E35-3306-4F24-8346-4E315853DAD3}"/>
                </a:ext>
              </a:extLst>
            </p:cNvPr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2491;p64">
              <a:extLst>
                <a:ext uri="{FF2B5EF4-FFF2-40B4-BE49-F238E27FC236}">
                  <a16:creationId xmlns:a16="http://schemas.microsoft.com/office/drawing/2014/main" xmlns="" id="{B690CBFF-0155-41A7-AD88-F56ED9075734}"/>
                </a:ext>
              </a:extLst>
            </p:cNvPr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2492;p64">
              <a:extLst>
                <a:ext uri="{FF2B5EF4-FFF2-40B4-BE49-F238E27FC236}">
                  <a16:creationId xmlns:a16="http://schemas.microsoft.com/office/drawing/2014/main" xmlns="" id="{45F66EE8-F126-4BFA-8C3E-9EDF337DFC17}"/>
                </a:ext>
              </a:extLst>
            </p:cNvPr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2493;p64">
              <a:extLst>
                <a:ext uri="{FF2B5EF4-FFF2-40B4-BE49-F238E27FC236}">
                  <a16:creationId xmlns:a16="http://schemas.microsoft.com/office/drawing/2014/main" xmlns="" id="{0542F50D-1EFB-4973-B13D-3230B5D08A23}"/>
                </a:ext>
              </a:extLst>
            </p:cNvPr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2494;p64">
              <a:extLst>
                <a:ext uri="{FF2B5EF4-FFF2-40B4-BE49-F238E27FC236}">
                  <a16:creationId xmlns:a16="http://schemas.microsoft.com/office/drawing/2014/main" xmlns="" id="{3FB4BB8D-D707-431A-ABD5-3AC1170E8833}"/>
                </a:ext>
              </a:extLst>
            </p:cNvPr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2495;p64">
              <a:extLst>
                <a:ext uri="{FF2B5EF4-FFF2-40B4-BE49-F238E27FC236}">
                  <a16:creationId xmlns:a16="http://schemas.microsoft.com/office/drawing/2014/main" xmlns="" id="{4154E8ED-E132-40F4-8220-6B32935233F5}"/>
                </a:ext>
              </a:extLst>
            </p:cNvPr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2496;p64">
              <a:extLst>
                <a:ext uri="{FF2B5EF4-FFF2-40B4-BE49-F238E27FC236}">
                  <a16:creationId xmlns:a16="http://schemas.microsoft.com/office/drawing/2014/main" xmlns="" id="{825BC41D-0DE9-4EA1-A23E-776B60920244}"/>
                </a:ext>
              </a:extLst>
            </p:cNvPr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2497;p64">
              <a:extLst>
                <a:ext uri="{FF2B5EF4-FFF2-40B4-BE49-F238E27FC236}">
                  <a16:creationId xmlns:a16="http://schemas.microsoft.com/office/drawing/2014/main" xmlns="" id="{2B828E0D-A42D-4B09-B0B9-3E525582F881}"/>
                </a:ext>
              </a:extLst>
            </p:cNvPr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2498;p64">
              <a:extLst>
                <a:ext uri="{FF2B5EF4-FFF2-40B4-BE49-F238E27FC236}">
                  <a16:creationId xmlns:a16="http://schemas.microsoft.com/office/drawing/2014/main" xmlns="" id="{529D2E7B-11DA-4AE3-B47F-77826A7CDF5E}"/>
                </a:ext>
              </a:extLst>
            </p:cNvPr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69" name="Google Shape;2499;p64">
              <a:extLst>
                <a:ext uri="{FF2B5EF4-FFF2-40B4-BE49-F238E27FC236}">
                  <a16:creationId xmlns:a16="http://schemas.microsoft.com/office/drawing/2014/main" xmlns="" id="{7F55D9CD-6553-409C-8129-123BB6F3DFEC}"/>
                </a:ext>
              </a:extLst>
            </p:cNvPr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470" name="Google Shape;2500;p64">
                <a:extLst>
                  <a:ext uri="{FF2B5EF4-FFF2-40B4-BE49-F238E27FC236}">
                    <a16:creationId xmlns:a16="http://schemas.microsoft.com/office/drawing/2014/main" xmlns="" id="{359E6818-9126-42ED-B6A9-EE4036912D86}"/>
                  </a:ext>
                </a:extLst>
              </p:cNvPr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1" name="Google Shape;2501;p64">
                <a:extLst>
                  <a:ext uri="{FF2B5EF4-FFF2-40B4-BE49-F238E27FC236}">
                    <a16:creationId xmlns:a16="http://schemas.microsoft.com/office/drawing/2014/main" xmlns="" id="{7123F8E3-6429-4B4D-9418-076047810FAC}"/>
                  </a:ext>
                </a:extLst>
              </p:cNvPr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2" name="Google Shape;2502;p64">
                <a:extLst>
                  <a:ext uri="{FF2B5EF4-FFF2-40B4-BE49-F238E27FC236}">
                    <a16:creationId xmlns:a16="http://schemas.microsoft.com/office/drawing/2014/main" xmlns="" id="{223A1B39-8EE8-492C-8EDD-8C7E690C1F83}"/>
                  </a:ext>
                </a:extLst>
              </p:cNvPr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3" name="Google Shape;2503;p64">
                <a:extLst>
                  <a:ext uri="{FF2B5EF4-FFF2-40B4-BE49-F238E27FC236}">
                    <a16:creationId xmlns:a16="http://schemas.microsoft.com/office/drawing/2014/main" xmlns="" id="{6EE112DB-9D88-4134-BBF6-97EE3D7CB5BF}"/>
                  </a:ext>
                </a:extLst>
              </p:cNvPr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4" name="Google Shape;2504;p64">
                <a:extLst>
                  <a:ext uri="{FF2B5EF4-FFF2-40B4-BE49-F238E27FC236}">
                    <a16:creationId xmlns:a16="http://schemas.microsoft.com/office/drawing/2014/main" xmlns="" id="{F1F0CC3D-5CC4-46B6-9832-259E75D6A755}"/>
                  </a:ext>
                </a:extLst>
              </p:cNvPr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5" name="Google Shape;2505;p64">
                <a:extLst>
                  <a:ext uri="{FF2B5EF4-FFF2-40B4-BE49-F238E27FC236}">
                    <a16:creationId xmlns:a16="http://schemas.microsoft.com/office/drawing/2014/main" xmlns="" id="{72AB4DBB-6AE7-48FB-B255-379806635DFE}"/>
                  </a:ext>
                </a:extLst>
              </p:cNvPr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6" name="Google Shape;2506;p64">
                <a:extLst>
                  <a:ext uri="{FF2B5EF4-FFF2-40B4-BE49-F238E27FC236}">
                    <a16:creationId xmlns:a16="http://schemas.microsoft.com/office/drawing/2014/main" xmlns="" id="{3AEB9A02-3CAA-4170-936D-F5C804F599A8}"/>
                  </a:ext>
                </a:extLst>
              </p:cNvPr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7" name="Google Shape;2507;p64">
                <a:extLst>
                  <a:ext uri="{FF2B5EF4-FFF2-40B4-BE49-F238E27FC236}">
                    <a16:creationId xmlns:a16="http://schemas.microsoft.com/office/drawing/2014/main" xmlns="" id="{DEB6567B-F0E5-4D5A-B6B7-694A667EA5F2}"/>
                  </a:ext>
                </a:extLst>
              </p:cNvPr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8" name="Google Shape;2508;p64">
                <a:extLst>
                  <a:ext uri="{FF2B5EF4-FFF2-40B4-BE49-F238E27FC236}">
                    <a16:creationId xmlns:a16="http://schemas.microsoft.com/office/drawing/2014/main" xmlns="" id="{2137F937-647A-4063-96DA-51BEEAB3337C}"/>
                  </a:ext>
                </a:extLst>
              </p:cNvPr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9" name="Google Shape;2509;p64">
                <a:extLst>
                  <a:ext uri="{FF2B5EF4-FFF2-40B4-BE49-F238E27FC236}">
                    <a16:creationId xmlns:a16="http://schemas.microsoft.com/office/drawing/2014/main" xmlns="" id="{3E1874F1-E3ED-4652-AC85-F0B88001F0D6}"/>
                  </a:ext>
                </a:extLst>
              </p:cNvPr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0" name="Google Shape;2510;p64">
                <a:extLst>
                  <a:ext uri="{FF2B5EF4-FFF2-40B4-BE49-F238E27FC236}">
                    <a16:creationId xmlns:a16="http://schemas.microsoft.com/office/drawing/2014/main" xmlns="" id="{FAD8C8BF-75C2-4802-8A7C-FA9DB6D5C89F}"/>
                  </a:ext>
                </a:extLst>
              </p:cNvPr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1" name="Google Shape;2511;p64">
                <a:extLst>
                  <a:ext uri="{FF2B5EF4-FFF2-40B4-BE49-F238E27FC236}">
                    <a16:creationId xmlns:a16="http://schemas.microsoft.com/office/drawing/2014/main" xmlns="" id="{2383B71F-3EB6-4DEC-8AEB-30CE6E25E618}"/>
                  </a:ext>
                </a:extLst>
              </p:cNvPr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2" name="Google Shape;2512;p64">
                <a:extLst>
                  <a:ext uri="{FF2B5EF4-FFF2-40B4-BE49-F238E27FC236}">
                    <a16:creationId xmlns:a16="http://schemas.microsoft.com/office/drawing/2014/main" xmlns="" id="{2484EF00-16D3-45E0-80C7-5E0509A48DA8}"/>
                  </a:ext>
                </a:extLst>
              </p:cNvPr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3" name="Google Shape;2513;p64">
                <a:extLst>
                  <a:ext uri="{FF2B5EF4-FFF2-40B4-BE49-F238E27FC236}">
                    <a16:creationId xmlns:a16="http://schemas.microsoft.com/office/drawing/2014/main" xmlns="" id="{FD4542E9-1E0C-4547-A118-9ED838C52792}"/>
                  </a:ext>
                </a:extLst>
              </p:cNvPr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4" name="Google Shape;2514;p64">
                <a:extLst>
                  <a:ext uri="{FF2B5EF4-FFF2-40B4-BE49-F238E27FC236}">
                    <a16:creationId xmlns:a16="http://schemas.microsoft.com/office/drawing/2014/main" xmlns="" id="{55484BBA-1380-4722-AE49-C28B4BB947DD}"/>
                  </a:ext>
                </a:extLst>
              </p:cNvPr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5" name="Google Shape;2515;p64">
                <a:extLst>
                  <a:ext uri="{FF2B5EF4-FFF2-40B4-BE49-F238E27FC236}">
                    <a16:creationId xmlns:a16="http://schemas.microsoft.com/office/drawing/2014/main" xmlns="" id="{EF286693-5E80-4F8E-878A-390630D4E787}"/>
                  </a:ext>
                </a:extLst>
              </p:cNvPr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6" name="Google Shape;2516;p64">
                <a:extLst>
                  <a:ext uri="{FF2B5EF4-FFF2-40B4-BE49-F238E27FC236}">
                    <a16:creationId xmlns:a16="http://schemas.microsoft.com/office/drawing/2014/main" xmlns="" id="{4A743A6F-2C4B-4DBB-B4CA-541177530FEE}"/>
                  </a:ext>
                </a:extLst>
              </p:cNvPr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7" name="Google Shape;2517;p64">
                <a:extLst>
                  <a:ext uri="{FF2B5EF4-FFF2-40B4-BE49-F238E27FC236}">
                    <a16:creationId xmlns:a16="http://schemas.microsoft.com/office/drawing/2014/main" xmlns="" id="{3DE442C0-FDA6-42A1-BF47-36CB0D774508}"/>
                  </a:ext>
                </a:extLst>
              </p:cNvPr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8" name="Google Shape;2518;p64">
                <a:extLst>
                  <a:ext uri="{FF2B5EF4-FFF2-40B4-BE49-F238E27FC236}">
                    <a16:creationId xmlns:a16="http://schemas.microsoft.com/office/drawing/2014/main" xmlns="" id="{089D1AD9-B442-432D-A15B-0F8E0F0F7671}"/>
                  </a:ext>
                </a:extLst>
              </p:cNvPr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9" name="Google Shape;2519;p64">
                <a:extLst>
                  <a:ext uri="{FF2B5EF4-FFF2-40B4-BE49-F238E27FC236}">
                    <a16:creationId xmlns:a16="http://schemas.microsoft.com/office/drawing/2014/main" xmlns="" id="{333F2217-AB4F-448A-A3E1-42D3A8CA3864}"/>
                  </a:ext>
                </a:extLst>
              </p:cNvPr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0" name="Google Shape;2520;p64">
                <a:extLst>
                  <a:ext uri="{FF2B5EF4-FFF2-40B4-BE49-F238E27FC236}">
                    <a16:creationId xmlns:a16="http://schemas.microsoft.com/office/drawing/2014/main" xmlns="" id="{F0E56954-A399-4AA0-B3F3-227E6A4E7F16}"/>
                  </a:ext>
                </a:extLst>
              </p:cNvPr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1" name="Google Shape;2521;p64">
                <a:extLst>
                  <a:ext uri="{FF2B5EF4-FFF2-40B4-BE49-F238E27FC236}">
                    <a16:creationId xmlns:a16="http://schemas.microsoft.com/office/drawing/2014/main" xmlns="" id="{EF9E7F57-933B-4A8A-9F6A-5BB5A20B33CD}"/>
                  </a:ext>
                </a:extLst>
              </p:cNvPr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2" name="Google Shape;2522;p64">
                <a:extLst>
                  <a:ext uri="{FF2B5EF4-FFF2-40B4-BE49-F238E27FC236}">
                    <a16:creationId xmlns:a16="http://schemas.microsoft.com/office/drawing/2014/main" xmlns="" id="{38214329-A7A5-481A-BF0E-A961DAA832A3}"/>
                  </a:ext>
                </a:extLst>
              </p:cNvPr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3" name="Google Shape;2523;p64">
                <a:extLst>
                  <a:ext uri="{FF2B5EF4-FFF2-40B4-BE49-F238E27FC236}">
                    <a16:creationId xmlns:a16="http://schemas.microsoft.com/office/drawing/2014/main" xmlns="" id="{74158295-99A2-427A-8487-851908136A3F}"/>
                  </a:ext>
                </a:extLst>
              </p:cNvPr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4" name="Google Shape;2524;p64">
                <a:extLst>
                  <a:ext uri="{FF2B5EF4-FFF2-40B4-BE49-F238E27FC236}">
                    <a16:creationId xmlns:a16="http://schemas.microsoft.com/office/drawing/2014/main" xmlns="" id="{DAEE5677-3DE5-4106-90AF-9B69BC68FA23}"/>
                  </a:ext>
                </a:extLst>
              </p:cNvPr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5" name="Google Shape;2525;p64">
                <a:extLst>
                  <a:ext uri="{FF2B5EF4-FFF2-40B4-BE49-F238E27FC236}">
                    <a16:creationId xmlns:a16="http://schemas.microsoft.com/office/drawing/2014/main" xmlns="" id="{CCB86BAB-6DC6-4F02-9B42-88E3CE759058}"/>
                  </a:ext>
                </a:extLst>
              </p:cNvPr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6" name="Google Shape;2526;p64">
                <a:extLst>
                  <a:ext uri="{FF2B5EF4-FFF2-40B4-BE49-F238E27FC236}">
                    <a16:creationId xmlns:a16="http://schemas.microsoft.com/office/drawing/2014/main" xmlns="" id="{AECF5348-868D-4759-9456-08BE4510367A}"/>
                  </a:ext>
                </a:extLst>
              </p:cNvPr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7" name="Google Shape;2527;p64">
                <a:extLst>
                  <a:ext uri="{FF2B5EF4-FFF2-40B4-BE49-F238E27FC236}">
                    <a16:creationId xmlns:a16="http://schemas.microsoft.com/office/drawing/2014/main" xmlns="" id="{81F8BFE5-ADBC-4D45-9350-6FED40382BD5}"/>
                  </a:ext>
                </a:extLst>
              </p:cNvPr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8" name="Google Shape;2528;p64">
                <a:extLst>
                  <a:ext uri="{FF2B5EF4-FFF2-40B4-BE49-F238E27FC236}">
                    <a16:creationId xmlns:a16="http://schemas.microsoft.com/office/drawing/2014/main" xmlns="" id="{7C6FBB39-6784-4EB6-8588-468759C27F8E}"/>
                  </a:ext>
                </a:extLst>
              </p:cNvPr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9" name="Google Shape;2529;p64">
                <a:extLst>
                  <a:ext uri="{FF2B5EF4-FFF2-40B4-BE49-F238E27FC236}">
                    <a16:creationId xmlns:a16="http://schemas.microsoft.com/office/drawing/2014/main" xmlns="" id="{E23DF9CF-494E-4905-8083-8515D0B14B9D}"/>
                  </a:ext>
                </a:extLst>
              </p:cNvPr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0" name="Google Shape;2530;p64">
                <a:extLst>
                  <a:ext uri="{FF2B5EF4-FFF2-40B4-BE49-F238E27FC236}">
                    <a16:creationId xmlns:a16="http://schemas.microsoft.com/office/drawing/2014/main" xmlns="" id="{723CA92C-B626-4C02-A76B-6F29682593A3}"/>
                  </a:ext>
                </a:extLst>
              </p:cNvPr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1" name="Google Shape;2531;p64">
                <a:extLst>
                  <a:ext uri="{FF2B5EF4-FFF2-40B4-BE49-F238E27FC236}">
                    <a16:creationId xmlns:a16="http://schemas.microsoft.com/office/drawing/2014/main" xmlns="" id="{0188017C-E395-4F70-8305-EF9FCE7A87D1}"/>
                  </a:ext>
                </a:extLst>
              </p:cNvPr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2" name="Google Shape;2532;p64">
                <a:extLst>
                  <a:ext uri="{FF2B5EF4-FFF2-40B4-BE49-F238E27FC236}">
                    <a16:creationId xmlns:a16="http://schemas.microsoft.com/office/drawing/2014/main" xmlns="" id="{A689AAFF-2DF3-497D-8E47-BBF895A9A40C}"/>
                  </a:ext>
                </a:extLst>
              </p:cNvPr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3" name="Google Shape;2533;p64">
                <a:extLst>
                  <a:ext uri="{FF2B5EF4-FFF2-40B4-BE49-F238E27FC236}">
                    <a16:creationId xmlns:a16="http://schemas.microsoft.com/office/drawing/2014/main" xmlns="" id="{D8D0EFEA-4872-4528-8ED5-73182EA2DF3C}"/>
                  </a:ext>
                </a:extLst>
              </p:cNvPr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4" name="Google Shape;2534;p64">
                <a:extLst>
                  <a:ext uri="{FF2B5EF4-FFF2-40B4-BE49-F238E27FC236}">
                    <a16:creationId xmlns:a16="http://schemas.microsoft.com/office/drawing/2014/main" xmlns="" id="{1B744E4B-74EE-4336-B9E6-351BE0D6E8D7}"/>
                  </a:ext>
                </a:extLst>
              </p:cNvPr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5" name="Google Shape;2535;p64">
                <a:extLst>
                  <a:ext uri="{FF2B5EF4-FFF2-40B4-BE49-F238E27FC236}">
                    <a16:creationId xmlns:a16="http://schemas.microsoft.com/office/drawing/2014/main" xmlns="" id="{A546BEE0-B255-4C31-B15A-23B382C09568}"/>
                  </a:ext>
                </a:extLst>
              </p:cNvPr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6" name="Google Shape;2536;p64">
                <a:extLst>
                  <a:ext uri="{FF2B5EF4-FFF2-40B4-BE49-F238E27FC236}">
                    <a16:creationId xmlns:a16="http://schemas.microsoft.com/office/drawing/2014/main" xmlns="" id="{05893509-B326-462C-B616-ABA98E2FE417}"/>
                  </a:ext>
                </a:extLst>
              </p:cNvPr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7" name="Google Shape;2537;p64">
                <a:extLst>
                  <a:ext uri="{FF2B5EF4-FFF2-40B4-BE49-F238E27FC236}">
                    <a16:creationId xmlns:a16="http://schemas.microsoft.com/office/drawing/2014/main" xmlns="" id="{29EAF977-BD68-421A-A2F5-93F76C57F394}"/>
                  </a:ext>
                </a:extLst>
              </p:cNvPr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8" name="Google Shape;2538;p64">
                <a:extLst>
                  <a:ext uri="{FF2B5EF4-FFF2-40B4-BE49-F238E27FC236}">
                    <a16:creationId xmlns:a16="http://schemas.microsoft.com/office/drawing/2014/main" xmlns="" id="{1D85E611-3AC4-4ECD-BF9E-4656C060354E}"/>
                  </a:ext>
                </a:extLst>
              </p:cNvPr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9" name="Google Shape;2539;p64">
                <a:extLst>
                  <a:ext uri="{FF2B5EF4-FFF2-40B4-BE49-F238E27FC236}">
                    <a16:creationId xmlns:a16="http://schemas.microsoft.com/office/drawing/2014/main" xmlns="" id="{0CFB884A-5103-43A3-9039-15266F6404FF}"/>
                  </a:ext>
                </a:extLst>
              </p:cNvPr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0" name="Google Shape;2540;p64">
                <a:extLst>
                  <a:ext uri="{FF2B5EF4-FFF2-40B4-BE49-F238E27FC236}">
                    <a16:creationId xmlns:a16="http://schemas.microsoft.com/office/drawing/2014/main" xmlns="" id="{8839EE25-3BE7-4544-A85A-A9148EC08416}"/>
                  </a:ext>
                </a:extLst>
              </p:cNvPr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1" name="Google Shape;2541;p64">
                <a:extLst>
                  <a:ext uri="{FF2B5EF4-FFF2-40B4-BE49-F238E27FC236}">
                    <a16:creationId xmlns:a16="http://schemas.microsoft.com/office/drawing/2014/main" xmlns="" id="{DF171458-2BB9-4809-A8DC-170E21F0EEF2}"/>
                  </a:ext>
                </a:extLst>
              </p:cNvPr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2542;p64">
                <a:extLst>
                  <a:ext uri="{FF2B5EF4-FFF2-40B4-BE49-F238E27FC236}">
                    <a16:creationId xmlns:a16="http://schemas.microsoft.com/office/drawing/2014/main" xmlns="" id="{3B9D9EF3-62CB-45BD-9E4E-868092626F66}"/>
                  </a:ext>
                </a:extLst>
              </p:cNvPr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" name="Google Shape;2543;p64">
                <a:extLst>
                  <a:ext uri="{FF2B5EF4-FFF2-40B4-BE49-F238E27FC236}">
                    <a16:creationId xmlns:a16="http://schemas.microsoft.com/office/drawing/2014/main" xmlns="" id="{457222E4-814A-47BD-AF93-DB11FF8291C8}"/>
                  </a:ext>
                </a:extLst>
              </p:cNvPr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" name="Google Shape;2544;p64">
                <a:extLst>
                  <a:ext uri="{FF2B5EF4-FFF2-40B4-BE49-F238E27FC236}">
                    <a16:creationId xmlns:a16="http://schemas.microsoft.com/office/drawing/2014/main" xmlns="" id="{CA229692-4E0D-4E97-9BA7-CD996ED845CD}"/>
                  </a:ext>
                </a:extLst>
              </p:cNvPr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5" name="Google Shape;2545;p64">
                <a:extLst>
                  <a:ext uri="{FF2B5EF4-FFF2-40B4-BE49-F238E27FC236}">
                    <a16:creationId xmlns:a16="http://schemas.microsoft.com/office/drawing/2014/main" xmlns="" id="{3F10402C-29EE-44C2-8336-C24D475367C5}"/>
                  </a:ext>
                </a:extLst>
              </p:cNvPr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6" name="Google Shape;2546;p64">
                <a:extLst>
                  <a:ext uri="{FF2B5EF4-FFF2-40B4-BE49-F238E27FC236}">
                    <a16:creationId xmlns:a16="http://schemas.microsoft.com/office/drawing/2014/main" xmlns="" id="{93E0905F-5760-4D8B-95F8-9237EEA5D278}"/>
                  </a:ext>
                </a:extLst>
              </p:cNvPr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7" name="Google Shape;2547;p64">
                <a:extLst>
                  <a:ext uri="{FF2B5EF4-FFF2-40B4-BE49-F238E27FC236}">
                    <a16:creationId xmlns:a16="http://schemas.microsoft.com/office/drawing/2014/main" xmlns="" id="{1F4B9CA3-2604-4CCA-AF7B-22F7BA99376D}"/>
                  </a:ext>
                </a:extLst>
              </p:cNvPr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8" name="Google Shape;2548;p64">
                <a:extLst>
                  <a:ext uri="{FF2B5EF4-FFF2-40B4-BE49-F238E27FC236}">
                    <a16:creationId xmlns:a16="http://schemas.microsoft.com/office/drawing/2014/main" xmlns="" id="{F585D925-8BB9-40A1-9D22-1FE53AE4B611}"/>
                  </a:ext>
                </a:extLst>
              </p:cNvPr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9" name="Google Shape;2549;p64">
                <a:extLst>
                  <a:ext uri="{FF2B5EF4-FFF2-40B4-BE49-F238E27FC236}">
                    <a16:creationId xmlns:a16="http://schemas.microsoft.com/office/drawing/2014/main" xmlns="" id="{56D1344E-7B7D-42D6-892D-7CEFA219D679}"/>
                  </a:ext>
                </a:extLst>
              </p:cNvPr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0" name="Google Shape;2550;p64">
                <a:extLst>
                  <a:ext uri="{FF2B5EF4-FFF2-40B4-BE49-F238E27FC236}">
                    <a16:creationId xmlns:a16="http://schemas.microsoft.com/office/drawing/2014/main" xmlns="" id="{03012EB1-E5CE-4636-91DD-29F5E24E9A0E}"/>
                  </a:ext>
                </a:extLst>
              </p:cNvPr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1" name="Google Shape;2551;p64">
                <a:extLst>
                  <a:ext uri="{FF2B5EF4-FFF2-40B4-BE49-F238E27FC236}">
                    <a16:creationId xmlns:a16="http://schemas.microsoft.com/office/drawing/2014/main" xmlns="" id="{B9168D54-7A19-478F-AEEC-1E221AC045EA}"/>
                  </a:ext>
                </a:extLst>
              </p:cNvPr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2" name="Google Shape;2552;p64">
                <a:extLst>
                  <a:ext uri="{FF2B5EF4-FFF2-40B4-BE49-F238E27FC236}">
                    <a16:creationId xmlns:a16="http://schemas.microsoft.com/office/drawing/2014/main" xmlns="" id="{AC14012C-D95C-4544-A0B8-AEBDD0520281}"/>
                  </a:ext>
                </a:extLst>
              </p:cNvPr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3" name="Google Shape;2553;p64">
                <a:extLst>
                  <a:ext uri="{FF2B5EF4-FFF2-40B4-BE49-F238E27FC236}">
                    <a16:creationId xmlns:a16="http://schemas.microsoft.com/office/drawing/2014/main" xmlns="" id="{367FBDC0-F633-4B72-B509-2C6B3DF437A9}"/>
                  </a:ext>
                </a:extLst>
              </p:cNvPr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4" name="Google Shape;2554;p64">
                <a:extLst>
                  <a:ext uri="{FF2B5EF4-FFF2-40B4-BE49-F238E27FC236}">
                    <a16:creationId xmlns:a16="http://schemas.microsoft.com/office/drawing/2014/main" xmlns="" id="{DADE4D0A-CC20-4C3B-B8B1-39A6FAA992A7}"/>
                  </a:ext>
                </a:extLst>
              </p:cNvPr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" name="Google Shape;2555;p64">
                <a:extLst>
                  <a:ext uri="{FF2B5EF4-FFF2-40B4-BE49-F238E27FC236}">
                    <a16:creationId xmlns:a16="http://schemas.microsoft.com/office/drawing/2014/main" xmlns="" id="{BF50B4FE-1A4F-4144-A76C-8592EB76A2D3}"/>
                  </a:ext>
                </a:extLst>
              </p:cNvPr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6" name="Google Shape;2556;p64">
                <a:extLst>
                  <a:ext uri="{FF2B5EF4-FFF2-40B4-BE49-F238E27FC236}">
                    <a16:creationId xmlns:a16="http://schemas.microsoft.com/office/drawing/2014/main" xmlns="" id="{2C0BE2B8-125C-4537-8260-A70E6F337B48}"/>
                  </a:ext>
                </a:extLst>
              </p:cNvPr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7" name="Google Shape;2557;p64">
                <a:extLst>
                  <a:ext uri="{FF2B5EF4-FFF2-40B4-BE49-F238E27FC236}">
                    <a16:creationId xmlns:a16="http://schemas.microsoft.com/office/drawing/2014/main" xmlns="" id="{2B2C0DA6-6133-4AB1-B5B6-D21F7F76CB51}"/>
                  </a:ext>
                </a:extLst>
              </p:cNvPr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8" name="Google Shape;2558;p64">
                <a:extLst>
                  <a:ext uri="{FF2B5EF4-FFF2-40B4-BE49-F238E27FC236}">
                    <a16:creationId xmlns:a16="http://schemas.microsoft.com/office/drawing/2014/main" xmlns="" id="{32F38E9C-D476-4609-AB11-4E8D6419758B}"/>
                  </a:ext>
                </a:extLst>
              </p:cNvPr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9" name="Google Shape;2559;p64">
                <a:extLst>
                  <a:ext uri="{FF2B5EF4-FFF2-40B4-BE49-F238E27FC236}">
                    <a16:creationId xmlns:a16="http://schemas.microsoft.com/office/drawing/2014/main" xmlns="" id="{99A9EA39-40FB-44A3-9660-358938794542}"/>
                  </a:ext>
                </a:extLst>
              </p:cNvPr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0" name="Google Shape;2560;p64">
                <a:extLst>
                  <a:ext uri="{FF2B5EF4-FFF2-40B4-BE49-F238E27FC236}">
                    <a16:creationId xmlns:a16="http://schemas.microsoft.com/office/drawing/2014/main" xmlns="" id="{6FF92319-6E23-4F82-AD99-9EC6DADA1529}"/>
                  </a:ext>
                </a:extLst>
              </p:cNvPr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1" name="Google Shape;2561;p64">
                <a:extLst>
                  <a:ext uri="{FF2B5EF4-FFF2-40B4-BE49-F238E27FC236}">
                    <a16:creationId xmlns:a16="http://schemas.microsoft.com/office/drawing/2014/main" xmlns="" id="{BD77D6CB-5E67-4F5F-8468-F756E17FC030}"/>
                  </a:ext>
                </a:extLst>
              </p:cNvPr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2" name="Google Shape;2562;p64">
                <a:extLst>
                  <a:ext uri="{FF2B5EF4-FFF2-40B4-BE49-F238E27FC236}">
                    <a16:creationId xmlns:a16="http://schemas.microsoft.com/office/drawing/2014/main" xmlns="" id="{B4A1D158-E763-43B2-BB1F-659C0E78E8D5}"/>
                  </a:ext>
                </a:extLst>
              </p:cNvPr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3" name="Google Shape;2563;p64">
                <a:extLst>
                  <a:ext uri="{FF2B5EF4-FFF2-40B4-BE49-F238E27FC236}">
                    <a16:creationId xmlns:a16="http://schemas.microsoft.com/office/drawing/2014/main" xmlns="" id="{CFE10CD2-B6B4-41C5-9063-FBA786574203}"/>
                  </a:ext>
                </a:extLst>
              </p:cNvPr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4" name="Google Shape;2564;p64">
                <a:extLst>
                  <a:ext uri="{FF2B5EF4-FFF2-40B4-BE49-F238E27FC236}">
                    <a16:creationId xmlns:a16="http://schemas.microsoft.com/office/drawing/2014/main" xmlns="" id="{0C65BC4F-93CD-4F33-B517-DBE02D7EE775}"/>
                  </a:ext>
                </a:extLst>
              </p:cNvPr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5" name="Google Shape;2565;p64">
                <a:extLst>
                  <a:ext uri="{FF2B5EF4-FFF2-40B4-BE49-F238E27FC236}">
                    <a16:creationId xmlns:a16="http://schemas.microsoft.com/office/drawing/2014/main" xmlns="" id="{7E98F07E-24C0-4A5C-B408-03A4D8E6A84D}"/>
                  </a:ext>
                </a:extLst>
              </p:cNvPr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6" name="Google Shape;2566;p64">
                <a:extLst>
                  <a:ext uri="{FF2B5EF4-FFF2-40B4-BE49-F238E27FC236}">
                    <a16:creationId xmlns:a16="http://schemas.microsoft.com/office/drawing/2014/main" xmlns="" id="{4FBA7BCB-68EB-4B10-98A6-5E4D3CB08DE0}"/>
                  </a:ext>
                </a:extLst>
              </p:cNvPr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7" name="Google Shape;2567;p64">
                <a:extLst>
                  <a:ext uri="{FF2B5EF4-FFF2-40B4-BE49-F238E27FC236}">
                    <a16:creationId xmlns:a16="http://schemas.microsoft.com/office/drawing/2014/main" xmlns="" id="{E7702752-B3E8-4D72-AF14-D5AA9F995346}"/>
                  </a:ext>
                </a:extLst>
              </p:cNvPr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8" name="Google Shape;2568;p64">
                <a:extLst>
                  <a:ext uri="{FF2B5EF4-FFF2-40B4-BE49-F238E27FC236}">
                    <a16:creationId xmlns:a16="http://schemas.microsoft.com/office/drawing/2014/main" xmlns="" id="{CA34E954-FD74-4CCB-B69D-48D8B1CA57BB}"/>
                  </a:ext>
                </a:extLst>
              </p:cNvPr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9" name="Google Shape;2569;p64">
                <a:extLst>
                  <a:ext uri="{FF2B5EF4-FFF2-40B4-BE49-F238E27FC236}">
                    <a16:creationId xmlns:a16="http://schemas.microsoft.com/office/drawing/2014/main" xmlns="" id="{FB4DBACC-3335-4CBC-A14F-D0177C32505B}"/>
                  </a:ext>
                </a:extLst>
              </p:cNvPr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0" name="Google Shape;2570;p64">
                <a:extLst>
                  <a:ext uri="{FF2B5EF4-FFF2-40B4-BE49-F238E27FC236}">
                    <a16:creationId xmlns:a16="http://schemas.microsoft.com/office/drawing/2014/main" xmlns="" id="{FB02F825-8A50-4273-9959-28D0B4743C9A}"/>
                  </a:ext>
                </a:extLst>
              </p:cNvPr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1" name="Google Shape;2571;p64">
                <a:extLst>
                  <a:ext uri="{FF2B5EF4-FFF2-40B4-BE49-F238E27FC236}">
                    <a16:creationId xmlns:a16="http://schemas.microsoft.com/office/drawing/2014/main" xmlns="" id="{3864B072-3B86-452A-BA2D-859ABBFCA187}"/>
                  </a:ext>
                </a:extLst>
              </p:cNvPr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2" name="Google Shape;2572;p64">
                <a:extLst>
                  <a:ext uri="{FF2B5EF4-FFF2-40B4-BE49-F238E27FC236}">
                    <a16:creationId xmlns:a16="http://schemas.microsoft.com/office/drawing/2014/main" xmlns="" id="{A988DFB0-DF3D-4697-AF92-628852214DC4}"/>
                  </a:ext>
                </a:extLst>
              </p:cNvPr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3" name="Google Shape;2573;p64">
                <a:extLst>
                  <a:ext uri="{FF2B5EF4-FFF2-40B4-BE49-F238E27FC236}">
                    <a16:creationId xmlns:a16="http://schemas.microsoft.com/office/drawing/2014/main" xmlns="" id="{E89F862A-5528-4C9A-8342-C01984EA1CFE}"/>
                  </a:ext>
                </a:extLst>
              </p:cNvPr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4" name="Google Shape;2574;p64">
                <a:extLst>
                  <a:ext uri="{FF2B5EF4-FFF2-40B4-BE49-F238E27FC236}">
                    <a16:creationId xmlns:a16="http://schemas.microsoft.com/office/drawing/2014/main" xmlns="" id="{EBE077B5-644C-4EF6-A83C-BBAEB0916743}"/>
                  </a:ext>
                </a:extLst>
              </p:cNvPr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5" name="Google Shape;2575;p64">
                <a:extLst>
                  <a:ext uri="{FF2B5EF4-FFF2-40B4-BE49-F238E27FC236}">
                    <a16:creationId xmlns:a16="http://schemas.microsoft.com/office/drawing/2014/main" xmlns="" id="{914FC5DC-3A78-4EB9-A5E3-32C4C9F6B3F3}"/>
                  </a:ext>
                </a:extLst>
              </p:cNvPr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211" name="Google Shape;1211;p35"/>
          <p:cNvSpPr/>
          <p:nvPr/>
        </p:nvSpPr>
        <p:spPr>
          <a:xfrm>
            <a:off x="2026885" y="343214"/>
            <a:ext cx="323827" cy="317233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12" name="Google Shape;1212;p35"/>
          <p:cNvGrpSpPr/>
          <p:nvPr/>
        </p:nvGrpSpPr>
        <p:grpSpPr>
          <a:xfrm>
            <a:off x="-362990" y="2889591"/>
            <a:ext cx="3917420" cy="4076695"/>
            <a:chOff x="636603" y="678142"/>
            <a:chExt cx="3044087" cy="3341789"/>
          </a:xfrm>
        </p:grpSpPr>
        <p:sp>
          <p:nvSpPr>
            <p:cNvPr id="1213" name="Google Shape;1213;p35"/>
            <p:cNvSpPr/>
            <p:nvPr/>
          </p:nvSpPr>
          <p:spPr>
            <a:xfrm rot="257941">
              <a:off x="738793" y="938127"/>
              <a:ext cx="2601910" cy="2824117"/>
            </a:xfrm>
            <a:custGeom>
              <a:avLst/>
              <a:gdLst/>
              <a:ahLst/>
              <a:cxnLst/>
              <a:rect l="l" t="t" r="r" b="b"/>
              <a:pathLst>
                <a:path w="88757" h="96337" extrusionOk="0">
                  <a:moveTo>
                    <a:pt x="44851" y="0"/>
                  </a:moveTo>
                  <a:cubicBezTo>
                    <a:pt x="44490" y="0"/>
                    <a:pt x="44129" y="4"/>
                    <a:pt x="43770" y="11"/>
                  </a:cubicBezTo>
                  <a:cubicBezTo>
                    <a:pt x="43345" y="11"/>
                    <a:pt x="42919" y="42"/>
                    <a:pt x="42463" y="72"/>
                  </a:cubicBezTo>
                  <a:lnTo>
                    <a:pt x="42433" y="72"/>
                  </a:lnTo>
                  <a:cubicBezTo>
                    <a:pt x="35716" y="589"/>
                    <a:pt x="26627" y="3841"/>
                    <a:pt x="21490" y="12960"/>
                  </a:cubicBezTo>
                  <a:cubicBezTo>
                    <a:pt x="15989" y="22717"/>
                    <a:pt x="21490" y="33386"/>
                    <a:pt x="17569" y="43325"/>
                  </a:cubicBezTo>
                  <a:cubicBezTo>
                    <a:pt x="13679" y="53264"/>
                    <a:pt x="1" y="71350"/>
                    <a:pt x="17569" y="86973"/>
                  </a:cubicBezTo>
                  <a:cubicBezTo>
                    <a:pt x="24974" y="93562"/>
                    <a:pt x="35114" y="96336"/>
                    <a:pt x="45145" y="96336"/>
                  </a:cubicBezTo>
                  <a:cubicBezTo>
                    <a:pt x="49691" y="96336"/>
                    <a:pt x="54215" y="95767"/>
                    <a:pt x="58452" y="94724"/>
                  </a:cubicBezTo>
                  <a:cubicBezTo>
                    <a:pt x="67054" y="92627"/>
                    <a:pt x="74470" y="88584"/>
                    <a:pt x="78452" y="83417"/>
                  </a:cubicBezTo>
                  <a:cubicBezTo>
                    <a:pt x="88756" y="70104"/>
                    <a:pt x="85200" y="56821"/>
                    <a:pt x="77905" y="49526"/>
                  </a:cubicBezTo>
                  <a:cubicBezTo>
                    <a:pt x="70640" y="42231"/>
                    <a:pt x="71947" y="26455"/>
                    <a:pt x="70580" y="16790"/>
                  </a:cubicBezTo>
                  <a:cubicBezTo>
                    <a:pt x="69759" y="10984"/>
                    <a:pt x="66081" y="5969"/>
                    <a:pt x="59819" y="2990"/>
                  </a:cubicBezTo>
                  <a:cubicBezTo>
                    <a:pt x="56324" y="1379"/>
                    <a:pt x="52585" y="406"/>
                    <a:pt x="48755" y="163"/>
                  </a:cubicBezTo>
                  <a:lnTo>
                    <a:pt x="48360" y="133"/>
                  </a:lnTo>
                  <a:cubicBezTo>
                    <a:pt x="47199" y="40"/>
                    <a:pt x="46020" y="0"/>
                    <a:pt x="44851" y="0"/>
                  </a:cubicBezTo>
                  <a:close/>
                </a:path>
              </a:pathLst>
            </a:custGeom>
            <a:solidFill>
              <a:srgbClr val="5136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35"/>
            <p:cNvSpPr/>
            <p:nvPr/>
          </p:nvSpPr>
          <p:spPr>
            <a:xfrm rot="257941">
              <a:off x="1429789" y="1714340"/>
              <a:ext cx="1452704" cy="643757"/>
            </a:xfrm>
            <a:custGeom>
              <a:avLst/>
              <a:gdLst/>
              <a:ahLst/>
              <a:cxnLst/>
              <a:rect l="l" t="t" r="r" b="b"/>
              <a:pathLst>
                <a:path w="49555" h="21960" extrusionOk="0">
                  <a:moveTo>
                    <a:pt x="47396" y="0"/>
                  </a:moveTo>
                  <a:lnTo>
                    <a:pt x="18915" y="9028"/>
                  </a:lnTo>
                  <a:cubicBezTo>
                    <a:pt x="18915" y="9028"/>
                    <a:pt x="7375" y="4871"/>
                    <a:pt x="2453" y="4871"/>
                  </a:cubicBezTo>
                  <a:cubicBezTo>
                    <a:pt x="895" y="4871"/>
                    <a:pt x="0" y="5287"/>
                    <a:pt x="343" y="6383"/>
                  </a:cubicBezTo>
                  <a:cubicBezTo>
                    <a:pt x="1459" y="10021"/>
                    <a:pt x="6116" y="10389"/>
                    <a:pt x="7953" y="10389"/>
                  </a:cubicBezTo>
                  <a:cubicBezTo>
                    <a:pt x="8418" y="10389"/>
                    <a:pt x="8702" y="10365"/>
                    <a:pt x="8702" y="10365"/>
                  </a:cubicBezTo>
                  <a:cubicBezTo>
                    <a:pt x="8702" y="10365"/>
                    <a:pt x="9401" y="14073"/>
                    <a:pt x="13718" y="17447"/>
                  </a:cubicBezTo>
                  <a:cubicBezTo>
                    <a:pt x="16769" y="19833"/>
                    <a:pt x="23102" y="21960"/>
                    <a:pt x="29064" y="21960"/>
                  </a:cubicBezTo>
                  <a:cubicBezTo>
                    <a:pt x="31536" y="21960"/>
                    <a:pt x="33944" y="21594"/>
                    <a:pt x="36028" y="20730"/>
                  </a:cubicBezTo>
                  <a:cubicBezTo>
                    <a:pt x="43110" y="17782"/>
                    <a:pt x="45055" y="16049"/>
                    <a:pt x="47305" y="12310"/>
                  </a:cubicBezTo>
                  <a:cubicBezTo>
                    <a:pt x="49554" y="8572"/>
                    <a:pt x="47396" y="0"/>
                    <a:pt x="47396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35"/>
            <p:cNvSpPr/>
            <p:nvPr/>
          </p:nvSpPr>
          <p:spPr>
            <a:xfrm rot="257941">
              <a:off x="739964" y="906937"/>
              <a:ext cx="1713519" cy="2822007"/>
            </a:xfrm>
            <a:custGeom>
              <a:avLst/>
              <a:gdLst/>
              <a:ahLst/>
              <a:cxnLst/>
              <a:rect l="l" t="t" r="r" b="b"/>
              <a:pathLst>
                <a:path w="58452" h="96265" extrusionOk="0">
                  <a:moveTo>
                    <a:pt x="42433" y="0"/>
                  </a:moveTo>
                  <a:lnTo>
                    <a:pt x="42433" y="0"/>
                  </a:lnTo>
                  <a:cubicBezTo>
                    <a:pt x="35716" y="517"/>
                    <a:pt x="26627" y="3769"/>
                    <a:pt x="21490" y="12888"/>
                  </a:cubicBezTo>
                  <a:cubicBezTo>
                    <a:pt x="15989" y="22645"/>
                    <a:pt x="21490" y="33314"/>
                    <a:pt x="17569" y="43253"/>
                  </a:cubicBezTo>
                  <a:cubicBezTo>
                    <a:pt x="13679" y="53192"/>
                    <a:pt x="1" y="71278"/>
                    <a:pt x="17569" y="86901"/>
                  </a:cubicBezTo>
                  <a:cubicBezTo>
                    <a:pt x="24974" y="93490"/>
                    <a:pt x="35114" y="96264"/>
                    <a:pt x="45145" y="96264"/>
                  </a:cubicBezTo>
                  <a:cubicBezTo>
                    <a:pt x="49691" y="96264"/>
                    <a:pt x="54215" y="95695"/>
                    <a:pt x="58452" y="94652"/>
                  </a:cubicBezTo>
                  <a:lnTo>
                    <a:pt x="58452" y="94652"/>
                  </a:lnTo>
                  <a:cubicBezTo>
                    <a:pt x="55694" y="95049"/>
                    <a:pt x="52992" y="95242"/>
                    <a:pt x="50372" y="95242"/>
                  </a:cubicBezTo>
                  <a:cubicBezTo>
                    <a:pt x="31134" y="95242"/>
                    <a:pt x="16327" y="84825"/>
                    <a:pt x="16354" y="68238"/>
                  </a:cubicBezTo>
                  <a:cubicBezTo>
                    <a:pt x="16384" y="49363"/>
                    <a:pt x="29788" y="43952"/>
                    <a:pt x="25138" y="27812"/>
                  </a:cubicBezTo>
                  <a:cubicBezTo>
                    <a:pt x="20548" y="11854"/>
                    <a:pt x="29393" y="2310"/>
                    <a:pt x="4243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35"/>
            <p:cNvSpPr/>
            <p:nvPr/>
          </p:nvSpPr>
          <p:spPr>
            <a:xfrm rot="257941">
              <a:off x="1480327" y="937137"/>
              <a:ext cx="1084420" cy="917793"/>
            </a:xfrm>
            <a:custGeom>
              <a:avLst/>
              <a:gdLst/>
              <a:ahLst/>
              <a:cxnLst/>
              <a:rect l="l" t="t" r="r" b="b"/>
              <a:pathLst>
                <a:path w="36992" h="31308" extrusionOk="0">
                  <a:moveTo>
                    <a:pt x="25502" y="0"/>
                  </a:moveTo>
                  <a:cubicBezTo>
                    <a:pt x="18572" y="760"/>
                    <a:pt x="11368" y="3496"/>
                    <a:pt x="6961" y="7539"/>
                  </a:cubicBezTo>
                  <a:cubicBezTo>
                    <a:pt x="1429" y="12645"/>
                    <a:pt x="639" y="21460"/>
                    <a:pt x="2219" y="31186"/>
                  </a:cubicBezTo>
                  <a:cubicBezTo>
                    <a:pt x="2949" y="31186"/>
                    <a:pt x="3678" y="31217"/>
                    <a:pt x="4438" y="31308"/>
                  </a:cubicBezTo>
                  <a:lnTo>
                    <a:pt x="4195" y="30639"/>
                  </a:lnTo>
                  <a:cubicBezTo>
                    <a:pt x="4195" y="30639"/>
                    <a:pt x="0" y="16171"/>
                    <a:pt x="8389" y="8238"/>
                  </a:cubicBezTo>
                  <a:cubicBezTo>
                    <a:pt x="12402" y="4445"/>
                    <a:pt x="20366" y="1452"/>
                    <a:pt x="28266" y="1452"/>
                  </a:cubicBezTo>
                  <a:cubicBezTo>
                    <a:pt x="31257" y="1452"/>
                    <a:pt x="34238" y="1881"/>
                    <a:pt x="36992" y="2858"/>
                  </a:cubicBezTo>
                  <a:cubicBezTo>
                    <a:pt x="33496" y="1277"/>
                    <a:pt x="29727" y="304"/>
                    <a:pt x="25928" y="31"/>
                  </a:cubicBezTo>
                  <a:lnTo>
                    <a:pt x="2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35"/>
            <p:cNvSpPr/>
            <p:nvPr/>
          </p:nvSpPr>
          <p:spPr>
            <a:xfrm rot="257941">
              <a:off x="2110413" y="690165"/>
              <a:ext cx="333282" cy="333165"/>
            </a:xfrm>
            <a:custGeom>
              <a:avLst/>
              <a:gdLst/>
              <a:ahLst/>
              <a:cxnLst/>
              <a:rect l="l" t="t" r="r" b="b"/>
              <a:pathLst>
                <a:path w="11369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2524" y="9207"/>
                    <a:pt x="5715" y="6654"/>
                    <a:pt x="8512" y="5255"/>
                  </a:cubicBezTo>
                  <a:cubicBezTo>
                    <a:pt x="11369" y="3857"/>
                    <a:pt x="10639" y="2337"/>
                    <a:pt x="9332" y="1182"/>
                  </a:cubicBezTo>
                  <a:cubicBezTo>
                    <a:pt x="884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218;p35"/>
            <p:cNvSpPr/>
            <p:nvPr/>
          </p:nvSpPr>
          <p:spPr>
            <a:xfrm rot="257941">
              <a:off x="2110497" y="687928"/>
              <a:ext cx="273597" cy="333165"/>
            </a:xfrm>
            <a:custGeom>
              <a:avLst/>
              <a:gdLst/>
              <a:ahLst/>
              <a:cxnLst/>
              <a:rect l="l" t="t" r="r" b="b"/>
              <a:pathLst>
                <a:path w="9333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1623" y="6393"/>
                    <a:pt x="6497" y="1087"/>
                    <a:pt x="8843" y="1087"/>
                  </a:cubicBezTo>
                  <a:cubicBezTo>
                    <a:pt x="9022" y="1087"/>
                    <a:pt x="9186" y="1118"/>
                    <a:pt x="9332" y="1182"/>
                  </a:cubicBezTo>
                  <a:cubicBezTo>
                    <a:pt x="887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219;p35"/>
            <p:cNvSpPr/>
            <p:nvPr/>
          </p:nvSpPr>
          <p:spPr>
            <a:xfrm rot="257941">
              <a:off x="1719269" y="713818"/>
              <a:ext cx="404576" cy="282860"/>
            </a:xfrm>
            <a:custGeom>
              <a:avLst/>
              <a:gdLst/>
              <a:ahLst/>
              <a:cxnLst/>
              <a:rect l="l" t="t" r="r" b="b"/>
              <a:pathLst>
                <a:path w="13801" h="9649" extrusionOk="0">
                  <a:moveTo>
                    <a:pt x="4695" y="0"/>
                  </a:moveTo>
                  <a:cubicBezTo>
                    <a:pt x="4446" y="0"/>
                    <a:pt x="4227" y="45"/>
                    <a:pt x="4043" y="135"/>
                  </a:cubicBezTo>
                  <a:cubicBezTo>
                    <a:pt x="3952" y="166"/>
                    <a:pt x="3861" y="226"/>
                    <a:pt x="3800" y="287"/>
                  </a:cubicBezTo>
                  <a:cubicBezTo>
                    <a:pt x="2250" y="1716"/>
                    <a:pt x="0" y="4360"/>
                    <a:pt x="4225" y="5424"/>
                  </a:cubicBezTo>
                  <a:cubicBezTo>
                    <a:pt x="8359" y="6488"/>
                    <a:pt x="13618" y="9558"/>
                    <a:pt x="13800" y="9649"/>
                  </a:cubicBezTo>
                  <a:cubicBezTo>
                    <a:pt x="13648" y="9315"/>
                    <a:pt x="13527" y="8980"/>
                    <a:pt x="13375" y="8646"/>
                  </a:cubicBezTo>
                  <a:cubicBezTo>
                    <a:pt x="10956" y="3157"/>
                    <a:pt x="6789" y="0"/>
                    <a:pt x="4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220;p35"/>
            <p:cNvSpPr/>
            <p:nvPr/>
          </p:nvSpPr>
          <p:spPr>
            <a:xfrm rot="257941">
              <a:off x="1719121" y="717770"/>
              <a:ext cx="404576" cy="278903"/>
            </a:xfrm>
            <a:custGeom>
              <a:avLst/>
              <a:gdLst/>
              <a:ahLst/>
              <a:cxnLst/>
              <a:rect l="l" t="t" r="r" b="b"/>
              <a:pathLst>
                <a:path w="13801" h="9514" extrusionOk="0">
                  <a:moveTo>
                    <a:pt x="4043" y="0"/>
                  </a:moveTo>
                  <a:lnTo>
                    <a:pt x="4043" y="0"/>
                  </a:lnTo>
                  <a:cubicBezTo>
                    <a:pt x="3952" y="31"/>
                    <a:pt x="3861" y="91"/>
                    <a:pt x="3800" y="152"/>
                  </a:cubicBezTo>
                  <a:cubicBezTo>
                    <a:pt x="2250" y="1581"/>
                    <a:pt x="0" y="4225"/>
                    <a:pt x="4225" y="5289"/>
                  </a:cubicBezTo>
                  <a:cubicBezTo>
                    <a:pt x="8359" y="6353"/>
                    <a:pt x="13618" y="9423"/>
                    <a:pt x="13800" y="9514"/>
                  </a:cubicBezTo>
                  <a:cubicBezTo>
                    <a:pt x="13648" y="9180"/>
                    <a:pt x="13527" y="8845"/>
                    <a:pt x="13375" y="8511"/>
                  </a:cubicBezTo>
                  <a:cubicBezTo>
                    <a:pt x="11217" y="5836"/>
                    <a:pt x="6779" y="3556"/>
                    <a:pt x="4560" y="3009"/>
                  </a:cubicBezTo>
                  <a:cubicBezTo>
                    <a:pt x="2432" y="2462"/>
                    <a:pt x="3192" y="1064"/>
                    <a:pt x="404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221;p35"/>
            <p:cNvSpPr/>
            <p:nvPr/>
          </p:nvSpPr>
          <p:spPr>
            <a:xfrm rot="257941">
              <a:off x="2749176" y="1649465"/>
              <a:ext cx="259144" cy="198199"/>
            </a:xfrm>
            <a:custGeom>
              <a:avLst/>
              <a:gdLst/>
              <a:ahLst/>
              <a:cxnLst/>
              <a:rect l="l" t="t" r="r" b="b"/>
              <a:pathLst>
                <a:path w="8840" h="6761" extrusionOk="0">
                  <a:moveTo>
                    <a:pt x="5846" y="1"/>
                  </a:moveTo>
                  <a:cubicBezTo>
                    <a:pt x="5090" y="1"/>
                    <a:pt x="4196" y="516"/>
                    <a:pt x="3374" y="1267"/>
                  </a:cubicBezTo>
                  <a:cubicBezTo>
                    <a:pt x="1490" y="3000"/>
                    <a:pt x="0" y="5918"/>
                    <a:pt x="1277" y="6526"/>
                  </a:cubicBezTo>
                  <a:cubicBezTo>
                    <a:pt x="1613" y="6687"/>
                    <a:pt x="1971" y="6760"/>
                    <a:pt x="2338" y="6760"/>
                  </a:cubicBezTo>
                  <a:cubicBezTo>
                    <a:pt x="5287" y="6760"/>
                    <a:pt x="8840" y="2031"/>
                    <a:pt x="6839" y="355"/>
                  </a:cubicBezTo>
                  <a:cubicBezTo>
                    <a:pt x="6718" y="264"/>
                    <a:pt x="6596" y="203"/>
                    <a:pt x="6475" y="143"/>
                  </a:cubicBezTo>
                  <a:cubicBezTo>
                    <a:pt x="6281" y="46"/>
                    <a:pt x="6070" y="1"/>
                    <a:pt x="584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35"/>
            <p:cNvSpPr/>
            <p:nvPr/>
          </p:nvSpPr>
          <p:spPr>
            <a:xfrm rot="257941">
              <a:off x="1368035" y="1718309"/>
              <a:ext cx="399211" cy="225344"/>
            </a:xfrm>
            <a:custGeom>
              <a:avLst/>
              <a:gdLst/>
              <a:ahLst/>
              <a:cxnLst/>
              <a:rect l="l" t="t" r="r" b="b"/>
              <a:pathLst>
                <a:path w="13618" h="7687" extrusionOk="0">
                  <a:moveTo>
                    <a:pt x="5243" y="0"/>
                  </a:moveTo>
                  <a:cubicBezTo>
                    <a:pt x="5148" y="0"/>
                    <a:pt x="5053" y="4"/>
                    <a:pt x="4955" y="12"/>
                  </a:cubicBezTo>
                  <a:cubicBezTo>
                    <a:pt x="0" y="103"/>
                    <a:pt x="1885" y="4967"/>
                    <a:pt x="5198" y="6760"/>
                  </a:cubicBezTo>
                  <a:cubicBezTo>
                    <a:pt x="6446" y="7424"/>
                    <a:pt x="7780" y="7687"/>
                    <a:pt x="9002" y="7687"/>
                  </a:cubicBezTo>
                  <a:cubicBezTo>
                    <a:pt x="11025" y="7687"/>
                    <a:pt x="12741" y="6967"/>
                    <a:pt x="13253" y="6152"/>
                  </a:cubicBezTo>
                  <a:cubicBezTo>
                    <a:pt x="13618" y="5574"/>
                    <a:pt x="12250" y="3325"/>
                    <a:pt x="10001" y="1714"/>
                  </a:cubicBezTo>
                  <a:cubicBezTo>
                    <a:pt x="8906" y="894"/>
                    <a:pt x="7630" y="346"/>
                    <a:pt x="6292" y="103"/>
                  </a:cubicBezTo>
                  <a:lnTo>
                    <a:pt x="6262" y="103"/>
                  </a:lnTo>
                  <a:cubicBezTo>
                    <a:pt x="6171" y="73"/>
                    <a:pt x="6080" y="73"/>
                    <a:pt x="6019" y="73"/>
                  </a:cubicBezTo>
                  <a:cubicBezTo>
                    <a:pt x="5752" y="28"/>
                    <a:pt x="5501" y="0"/>
                    <a:pt x="524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223;p35"/>
            <p:cNvSpPr/>
            <p:nvPr/>
          </p:nvSpPr>
          <p:spPr>
            <a:xfrm rot="257941">
              <a:off x="1650185" y="1120891"/>
              <a:ext cx="1194937" cy="1359922"/>
            </a:xfrm>
            <a:custGeom>
              <a:avLst/>
              <a:gdLst/>
              <a:ahLst/>
              <a:cxnLst/>
              <a:rect l="l" t="t" r="r" b="b"/>
              <a:pathLst>
                <a:path w="40762" h="46390" extrusionOk="0">
                  <a:moveTo>
                    <a:pt x="17144" y="0"/>
                  </a:moveTo>
                  <a:lnTo>
                    <a:pt x="17144" y="0"/>
                  </a:lnTo>
                  <a:cubicBezTo>
                    <a:pt x="17174" y="213"/>
                    <a:pt x="18086" y="3860"/>
                    <a:pt x="17782" y="6626"/>
                  </a:cubicBezTo>
                  <a:cubicBezTo>
                    <a:pt x="17752" y="6869"/>
                    <a:pt x="17539" y="7082"/>
                    <a:pt x="17266" y="7082"/>
                  </a:cubicBezTo>
                  <a:cubicBezTo>
                    <a:pt x="13466" y="7082"/>
                    <a:pt x="9697" y="7629"/>
                    <a:pt x="6050" y="8663"/>
                  </a:cubicBezTo>
                  <a:cubicBezTo>
                    <a:pt x="5990" y="8684"/>
                    <a:pt x="5931" y="8694"/>
                    <a:pt x="5874" y="8694"/>
                  </a:cubicBezTo>
                  <a:cubicBezTo>
                    <a:pt x="5606" y="8694"/>
                    <a:pt x="5376" y="8477"/>
                    <a:pt x="5351" y="8176"/>
                  </a:cubicBezTo>
                  <a:cubicBezTo>
                    <a:pt x="5381" y="6353"/>
                    <a:pt x="5867" y="4559"/>
                    <a:pt x="6718" y="2948"/>
                  </a:cubicBezTo>
                  <a:lnTo>
                    <a:pt x="6718" y="2948"/>
                  </a:lnTo>
                  <a:cubicBezTo>
                    <a:pt x="6536" y="3100"/>
                    <a:pt x="1" y="8328"/>
                    <a:pt x="913" y="20335"/>
                  </a:cubicBezTo>
                  <a:cubicBezTo>
                    <a:pt x="1855" y="32523"/>
                    <a:pt x="7296" y="37630"/>
                    <a:pt x="11460" y="38329"/>
                  </a:cubicBezTo>
                  <a:cubicBezTo>
                    <a:pt x="15260" y="38998"/>
                    <a:pt x="15563" y="39150"/>
                    <a:pt x="15229" y="43679"/>
                  </a:cubicBezTo>
                  <a:cubicBezTo>
                    <a:pt x="15168" y="44499"/>
                    <a:pt x="15655" y="45289"/>
                    <a:pt x="16415" y="45593"/>
                  </a:cubicBezTo>
                  <a:cubicBezTo>
                    <a:pt x="16931" y="45806"/>
                    <a:pt x="17478" y="45958"/>
                    <a:pt x="17995" y="46080"/>
                  </a:cubicBezTo>
                  <a:cubicBezTo>
                    <a:pt x="18901" y="46293"/>
                    <a:pt x="19831" y="46389"/>
                    <a:pt x="20763" y="46389"/>
                  </a:cubicBezTo>
                  <a:cubicBezTo>
                    <a:pt x="20894" y="46389"/>
                    <a:pt x="21025" y="46387"/>
                    <a:pt x="21156" y="46384"/>
                  </a:cubicBezTo>
                  <a:cubicBezTo>
                    <a:pt x="22524" y="46384"/>
                    <a:pt x="23862" y="46110"/>
                    <a:pt x="25077" y="45563"/>
                  </a:cubicBezTo>
                  <a:cubicBezTo>
                    <a:pt x="25716" y="45229"/>
                    <a:pt x="26111" y="44590"/>
                    <a:pt x="26141" y="43891"/>
                  </a:cubicBezTo>
                  <a:cubicBezTo>
                    <a:pt x="26172" y="42372"/>
                    <a:pt x="26324" y="39575"/>
                    <a:pt x="26840" y="39393"/>
                  </a:cubicBezTo>
                  <a:cubicBezTo>
                    <a:pt x="27539" y="39150"/>
                    <a:pt x="32767" y="38572"/>
                    <a:pt x="37357" y="33952"/>
                  </a:cubicBezTo>
                  <a:cubicBezTo>
                    <a:pt x="37540" y="33800"/>
                    <a:pt x="37692" y="33618"/>
                    <a:pt x="37844" y="33435"/>
                  </a:cubicBezTo>
                  <a:cubicBezTo>
                    <a:pt x="39910" y="30852"/>
                    <a:pt x="40762" y="26201"/>
                    <a:pt x="40397" y="21307"/>
                  </a:cubicBezTo>
                  <a:cubicBezTo>
                    <a:pt x="40336" y="20487"/>
                    <a:pt x="40245" y="19666"/>
                    <a:pt x="40123" y="18845"/>
                  </a:cubicBezTo>
                  <a:cubicBezTo>
                    <a:pt x="39546" y="15259"/>
                    <a:pt x="38360" y="11702"/>
                    <a:pt x="36476" y="8967"/>
                  </a:cubicBezTo>
                  <a:cubicBezTo>
                    <a:pt x="36202" y="8572"/>
                    <a:pt x="35898" y="8207"/>
                    <a:pt x="35594" y="7812"/>
                  </a:cubicBezTo>
                  <a:cubicBezTo>
                    <a:pt x="35594" y="7812"/>
                    <a:pt x="34688" y="7035"/>
                    <a:pt x="32588" y="7035"/>
                  </a:cubicBezTo>
                  <a:cubicBezTo>
                    <a:pt x="32413" y="7035"/>
                    <a:pt x="32230" y="7040"/>
                    <a:pt x="32038" y="7052"/>
                  </a:cubicBezTo>
                  <a:cubicBezTo>
                    <a:pt x="32013" y="7053"/>
                    <a:pt x="31989" y="7054"/>
                    <a:pt x="31965" y="7054"/>
                  </a:cubicBezTo>
                  <a:cubicBezTo>
                    <a:pt x="31506" y="7054"/>
                    <a:pt x="31085" y="6786"/>
                    <a:pt x="30883" y="6353"/>
                  </a:cubicBezTo>
                  <a:cubicBezTo>
                    <a:pt x="30001" y="4468"/>
                    <a:pt x="28938" y="2675"/>
                    <a:pt x="27783" y="942"/>
                  </a:cubicBezTo>
                  <a:lnTo>
                    <a:pt x="27783" y="942"/>
                  </a:lnTo>
                  <a:cubicBezTo>
                    <a:pt x="28299" y="2857"/>
                    <a:pt x="28634" y="4803"/>
                    <a:pt x="28846" y="6748"/>
                  </a:cubicBezTo>
                  <a:cubicBezTo>
                    <a:pt x="28846" y="7032"/>
                    <a:pt x="28607" y="7237"/>
                    <a:pt x="28352" y="7237"/>
                  </a:cubicBezTo>
                  <a:cubicBezTo>
                    <a:pt x="28334" y="7237"/>
                    <a:pt x="28317" y="7236"/>
                    <a:pt x="28299" y="7234"/>
                  </a:cubicBezTo>
                  <a:cubicBezTo>
                    <a:pt x="26699" y="6941"/>
                    <a:pt x="25073" y="6799"/>
                    <a:pt x="23446" y="6799"/>
                  </a:cubicBezTo>
                  <a:cubicBezTo>
                    <a:pt x="22540" y="6799"/>
                    <a:pt x="21633" y="6843"/>
                    <a:pt x="20731" y="6930"/>
                  </a:cubicBezTo>
                  <a:cubicBezTo>
                    <a:pt x="20713" y="6933"/>
                    <a:pt x="20695" y="6934"/>
                    <a:pt x="20677" y="6934"/>
                  </a:cubicBezTo>
                  <a:cubicBezTo>
                    <a:pt x="20483" y="6934"/>
                    <a:pt x="20300" y="6788"/>
                    <a:pt x="20244" y="6566"/>
                  </a:cubicBezTo>
                  <a:cubicBezTo>
                    <a:pt x="19697" y="4195"/>
                    <a:pt x="18633" y="1945"/>
                    <a:pt x="1714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224;p35"/>
            <p:cNvSpPr/>
            <p:nvPr/>
          </p:nvSpPr>
          <p:spPr>
            <a:xfrm rot="257941">
              <a:off x="2101784" y="1918475"/>
              <a:ext cx="212123" cy="146252"/>
            </a:xfrm>
            <a:custGeom>
              <a:avLst/>
              <a:gdLst/>
              <a:ahLst/>
              <a:cxnLst/>
              <a:rect l="l" t="t" r="r" b="b"/>
              <a:pathLst>
                <a:path w="7236" h="4989" extrusionOk="0">
                  <a:moveTo>
                    <a:pt x="173" y="0"/>
                  </a:moveTo>
                  <a:cubicBezTo>
                    <a:pt x="62" y="0"/>
                    <a:pt x="1" y="3"/>
                    <a:pt x="1" y="3"/>
                  </a:cubicBezTo>
                  <a:cubicBezTo>
                    <a:pt x="396" y="1949"/>
                    <a:pt x="1733" y="4016"/>
                    <a:pt x="5259" y="4745"/>
                  </a:cubicBezTo>
                  <a:cubicBezTo>
                    <a:pt x="5898" y="4897"/>
                    <a:pt x="6566" y="4958"/>
                    <a:pt x="7235" y="4988"/>
                  </a:cubicBezTo>
                  <a:cubicBezTo>
                    <a:pt x="5899" y="245"/>
                    <a:pt x="1140" y="0"/>
                    <a:pt x="173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225;p35"/>
            <p:cNvSpPr/>
            <p:nvPr/>
          </p:nvSpPr>
          <p:spPr>
            <a:xfrm rot="257941">
              <a:off x="2556081" y="1652244"/>
              <a:ext cx="348057" cy="293443"/>
            </a:xfrm>
            <a:custGeom>
              <a:avLst/>
              <a:gdLst/>
              <a:ahLst/>
              <a:cxnLst/>
              <a:rect l="l" t="t" r="r" b="b"/>
              <a:pathLst>
                <a:path w="11873" h="10010" extrusionOk="0">
                  <a:moveTo>
                    <a:pt x="5501" y="0"/>
                  </a:moveTo>
                  <a:cubicBezTo>
                    <a:pt x="5176" y="0"/>
                    <a:pt x="4841" y="32"/>
                    <a:pt x="4499" y="98"/>
                  </a:cubicBezTo>
                  <a:cubicBezTo>
                    <a:pt x="1763" y="615"/>
                    <a:pt x="1" y="3229"/>
                    <a:pt x="548" y="5965"/>
                  </a:cubicBezTo>
                  <a:cubicBezTo>
                    <a:pt x="1050" y="8549"/>
                    <a:pt x="3238" y="10010"/>
                    <a:pt x="5458" y="10010"/>
                  </a:cubicBezTo>
                  <a:cubicBezTo>
                    <a:pt x="6998" y="10010"/>
                    <a:pt x="8554" y="9307"/>
                    <a:pt x="9575" y="7788"/>
                  </a:cubicBezTo>
                  <a:cubicBezTo>
                    <a:pt x="11873" y="4398"/>
                    <a:pt x="9340" y="0"/>
                    <a:pt x="5501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226;p35"/>
            <p:cNvSpPr/>
            <p:nvPr/>
          </p:nvSpPr>
          <p:spPr>
            <a:xfrm rot="257941">
              <a:off x="2515453" y="1449263"/>
              <a:ext cx="138132" cy="155809"/>
            </a:xfrm>
            <a:custGeom>
              <a:avLst/>
              <a:gdLst/>
              <a:ahLst/>
              <a:cxnLst/>
              <a:rect l="l" t="t" r="r" b="b"/>
              <a:pathLst>
                <a:path w="4712" h="5315" extrusionOk="0">
                  <a:moveTo>
                    <a:pt x="2032" y="0"/>
                  </a:moveTo>
                  <a:cubicBezTo>
                    <a:pt x="1890" y="0"/>
                    <a:pt x="1750" y="19"/>
                    <a:pt x="1612" y="59"/>
                  </a:cubicBezTo>
                  <a:cubicBezTo>
                    <a:pt x="548" y="332"/>
                    <a:pt x="1" y="1761"/>
                    <a:pt x="396" y="3189"/>
                  </a:cubicBezTo>
                  <a:cubicBezTo>
                    <a:pt x="766" y="4459"/>
                    <a:pt x="1712" y="5315"/>
                    <a:pt x="2653" y="5315"/>
                  </a:cubicBezTo>
                  <a:cubicBezTo>
                    <a:pt x="2793" y="5315"/>
                    <a:pt x="2933" y="5296"/>
                    <a:pt x="3071" y="5256"/>
                  </a:cubicBezTo>
                  <a:cubicBezTo>
                    <a:pt x="4165" y="4952"/>
                    <a:pt x="4712" y="3554"/>
                    <a:pt x="4286" y="2095"/>
                  </a:cubicBezTo>
                  <a:cubicBezTo>
                    <a:pt x="3943" y="852"/>
                    <a:pt x="2977" y="0"/>
                    <a:pt x="2032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35"/>
            <p:cNvSpPr/>
            <p:nvPr/>
          </p:nvSpPr>
          <p:spPr>
            <a:xfrm rot="257941">
              <a:off x="2295037" y="1867245"/>
              <a:ext cx="220126" cy="123885"/>
            </a:xfrm>
            <a:custGeom>
              <a:avLst/>
              <a:gdLst/>
              <a:ahLst/>
              <a:cxnLst/>
              <a:rect l="l" t="t" r="r" b="b"/>
              <a:pathLst>
                <a:path w="7509" h="4226" extrusionOk="0">
                  <a:moveTo>
                    <a:pt x="335" y="0"/>
                  </a:moveTo>
                  <a:lnTo>
                    <a:pt x="0" y="2310"/>
                  </a:lnTo>
                  <a:lnTo>
                    <a:pt x="6627" y="4225"/>
                  </a:lnTo>
                  <a:cubicBezTo>
                    <a:pt x="6900" y="3799"/>
                    <a:pt x="7143" y="3313"/>
                    <a:pt x="7356" y="2827"/>
                  </a:cubicBezTo>
                  <a:cubicBezTo>
                    <a:pt x="7508" y="2432"/>
                    <a:pt x="7265" y="1976"/>
                    <a:pt x="6839" y="1854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228;p35"/>
            <p:cNvSpPr/>
            <p:nvPr/>
          </p:nvSpPr>
          <p:spPr>
            <a:xfrm rot="257941">
              <a:off x="2099151" y="1847316"/>
              <a:ext cx="387632" cy="222852"/>
            </a:xfrm>
            <a:custGeom>
              <a:avLst/>
              <a:gdLst/>
              <a:ahLst/>
              <a:cxnLst/>
              <a:rect l="l" t="t" r="r" b="b"/>
              <a:pathLst>
                <a:path w="13223" h="7602" extrusionOk="0">
                  <a:moveTo>
                    <a:pt x="5624" y="1"/>
                  </a:moveTo>
                  <a:lnTo>
                    <a:pt x="4286" y="2189"/>
                  </a:lnTo>
                  <a:lnTo>
                    <a:pt x="0" y="852"/>
                  </a:lnTo>
                  <a:lnTo>
                    <a:pt x="0" y="852"/>
                  </a:lnTo>
                  <a:cubicBezTo>
                    <a:pt x="0" y="1460"/>
                    <a:pt x="61" y="2037"/>
                    <a:pt x="183" y="2615"/>
                  </a:cubicBezTo>
                  <a:cubicBezTo>
                    <a:pt x="183" y="2615"/>
                    <a:pt x="234" y="2612"/>
                    <a:pt x="328" y="2612"/>
                  </a:cubicBezTo>
                  <a:cubicBezTo>
                    <a:pt x="1228" y="2612"/>
                    <a:pt x="6068" y="2837"/>
                    <a:pt x="7417" y="7600"/>
                  </a:cubicBezTo>
                  <a:cubicBezTo>
                    <a:pt x="7475" y="7601"/>
                    <a:pt x="7533" y="7601"/>
                    <a:pt x="7590" y="7601"/>
                  </a:cubicBezTo>
                  <a:cubicBezTo>
                    <a:pt x="10642" y="7601"/>
                    <a:pt x="12327" y="6023"/>
                    <a:pt x="13223" y="4621"/>
                  </a:cubicBezTo>
                  <a:lnTo>
                    <a:pt x="6596" y="2706"/>
                  </a:lnTo>
                  <a:lnTo>
                    <a:pt x="6931" y="396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229;p35"/>
            <p:cNvSpPr/>
            <p:nvPr/>
          </p:nvSpPr>
          <p:spPr>
            <a:xfrm rot="257941">
              <a:off x="2067857" y="1481925"/>
              <a:ext cx="121217" cy="159532"/>
            </a:xfrm>
            <a:custGeom>
              <a:avLst/>
              <a:gdLst/>
              <a:ahLst/>
              <a:cxnLst/>
              <a:rect l="l" t="t" r="r" b="b"/>
              <a:pathLst>
                <a:path w="4135" h="5442" extrusionOk="0">
                  <a:moveTo>
                    <a:pt x="2048" y="0"/>
                  </a:moveTo>
                  <a:cubicBezTo>
                    <a:pt x="2034" y="0"/>
                    <a:pt x="2020" y="0"/>
                    <a:pt x="2007" y="1"/>
                  </a:cubicBezTo>
                  <a:cubicBezTo>
                    <a:pt x="912" y="31"/>
                    <a:pt x="1" y="1277"/>
                    <a:pt x="61" y="2767"/>
                  </a:cubicBezTo>
                  <a:cubicBezTo>
                    <a:pt x="91" y="4238"/>
                    <a:pt x="1011" y="5442"/>
                    <a:pt x="2117" y="5442"/>
                  </a:cubicBezTo>
                  <a:cubicBezTo>
                    <a:pt x="2131" y="5442"/>
                    <a:pt x="2145" y="5442"/>
                    <a:pt x="2159" y="5441"/>
                  </a:cubicBezTo>
                  <a:cubicBezTo>
                    <a:pt x="3253" y="5411"/>
                    <a:pt x="4134" y="4165"/>
                    <a:pt x="4104" y="2675"/>
                  </a:cubicBezTo>
                  <a:cubicBezTo>
                    <a:pt x="4074" y="1204"/>
                    <a:pt x="3154" y="0"/>
                    <a:pt x="2048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230;p35"/>
            <p:cNvSpPr/>
            <p:nvPr/>
          </p:nvSpPr>
          <p:spPr>
            <a:xfrm rot="257941">
              <a:off x="2106737" y="1803858"/>
              <a:ext cx="164867" cy="99583"/>
            </a:xfrm>
            <a:custGeom>
              <a:avLst/>
              <a:gdLst/>
              <a:ahLst/>
              <a:cxnLst/>
              <a:rect l="l" t="t" r="r" b="b"/>
              <a:pathLst>
                <a:path w="5624" h="3397" extrusionOk="0">
                  <a:moveTo>
                    <a:pt x="1100" y="1"/>
                  </a:moveTo>
                  <a:cubicBezTo>
                    <a:pt x="615" y="1"/>
                    <a:pt x="193" y="234"/>
                    <a:pt x="122" y="874"/>
                  </a:cubicBezTo>
                  <a:cubicBezTo>
                    <a:pt x="61" y="1269"/>
                    <a:pt x="31" y="1694"/>
                    <a:pt x="0" y="2089"/>
                  </a:cubicBezTo>
                  <a:lnTo>
                    <a:pt x="4286" y="3396"/>
                  </a:lnTo>
                  <a:lnTo>
                    <a:pt x="5624" y="1208"/>
                  </a:lnTo>
                  <a:lnTo>
                    <a:pt x="1520" y="53"/>
                  </a:lnTo>
                  <a:cubicBezTo>
                    <a:pt x="1379" y="19"/>
                    <a:pt x="1237" y="1"/>
                    <a:pt x="1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231;p35"/>
            <p:cNvSpPr/>
            <p:nvPr/>
          </p:nvSpPr>
          <p:spPr>
            <a:xfrm rot="257941">
              <a:off x="1700601" y="1620125"/>
              <a:ext cx="380479" cy="321585"/>
            </a:xfrm>
            <a:custGeom>
              <a:avLst/>
              <a:gdLst/>
              <a:ahLst/>
              <a:cxnLst/>
              <a:rect l="l" t="t" r="r" b="b"/>
              <a:pathLst>
                <a:path w="12979" h="10970" extrusionOk="0">
                  <a:moveTo>
                    <a:pt x="5999" y="0"/>
                  </a:moveTo>
                  <a:cubicBezTo>
                    <a:pt x="5640" y="0"/>
                    <a:pt x="5271" y="36"/>
                    <a:pt x="4894" y="110"/>
                  </a:cubicBezTo>
                  <a:cubicBezTo>
                    <a:pt x="1915" y="688"/>
                    <a:pt x="0" y="3575"/>
                    <a:pt x="547" y="6554"/>
                  </a:cubicBezTo>
                  <a:cubicBezTo>
                    <a:pt x="1103" y="9370"/>
                    <a:pt x="3512" y="10969"/>
                    <a:pt x="5956" y="10969"/>
                  </a:cubicBezTo>
                  <a:cubicBezTo>
                    <a:pt x="7652" y="10969"/>
                    <a:pt x="9366" y="10199"/>
                    <a:pt x="10487" y="8530"/>
                  </a:cubicBezTo>
                  <a:cubicBezTo>
                    <a:pt x="12978" y="4806"/>
                    <a:pt x="10184" y="0"/>
                    <a:pt x="5999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232;p35"/>
            <p:cNvSpPr/>
            <p:nvPr/>
          </p:nvSpPr>
          <p:spPr>
            <a:xfrm rot="257941">
              <a:off x="2336154" y="1652128"/>
              <a:ext cx="144376" cy="122859"/>
            </a:xfrm>
            <a:custGeom>
              <a:avLst/>
              <a:gdLst/>
              <a:ahLst/>
              <a:cxnLst/>
              <a:rect l="l" t="t" r="r" b="b"/>
              <a:pathLst>
                <a:path w="4925" h="4191" extrusionOk="0">
                  <a:moveTo>
                    <a:pt x="3648" y="1"/>
                  </a:moveTo>
                  <a:cubicBezTo>
                    <a:pt x="3131" y="1"/>
                    <a:pt x="2645" y="213"/>
                    <a:pt x="2280" y="578"/>
                  </a:cubicBezTo>
                  <a:cubicBezTo>
                    <a:pt x="1581" y="1125"/>
                    <a:pt x="912" y="1672"/>
                    <a:pt x="0" y="1824"/>
                  </a:cubicBezTo>
                  <a:cubicBezTo>
                    <a:pt x="79" y="1832"/>
                    <a:pt x="158" y="1836"/>
                    <a:pt x="237" y="1836"/>
                  </a:cubicBezTo>
                  <a:cubicBezTo>
                    <a:pt x="1069" y="1836"/>
                    <a:pt x="1887" y="1415"/>
                    <a:pt x="2554" y="943"/>
                  </a:cubicBezTo>
                  <a:cubicBezTo>
                    <a:pt x="2827" y="700"/>
                    <a:pt x="3222" y="578"/>
                    <a:pt x="3587" y="578"/>
                  </a:cubicBezTo>
                  <a:cubicBezTo>
                    <a:pt x="3921" y="639"/>
                    <a:pt x="4165" y="882"/>
                    <a:pt x="4256" y="1217"/>
                  </a:cubicBezTo>
                  <a:cubicBezTo>
                    <a:pt x="4317" y="1581"/>
                    <a:pt x="4256" y="1976"/>
                    <a:pt x="4043" y="2280"/>
                  </a:cubicBezTo>
                  <a:cubicBezTo>
                    <a:pt x="3861" y="2645"/>
                    <a:pt x="3618" y="2979"/>
                    <a:pt x="3283" y="3223"/>
                  </a:cubicBezTo>
                  <a:cubicBezTo>
                    <a:pt x="2614" y="3800"/>
                    <a:pt x="1763" y="4104"/>
                    <a:pt x="912" y="4104"/>
                  </a:cubicBezTo>
                  <a:cubicBezTo>
                    <a:pt x="1160" y="4162"/>
                    <a:pt x="1413" y="4191"/>
                    <a:pt x="1665" y="4191"/>
                  </a:cubicBezTo>
                  <a:cubicBezTo>
                    <a:pt x="2338" y="4191"/>
                    <a:pt x="3004" y="3986"/>
                    <a:pt x="3557" y="3587"/>
                  </a:cubicBezTo>
                  <a:cubicBezTo>
                    <a:pt x="3952" y="3314"/>
                    <a:pt x="4286" y="2949"/>
                    <a:pt x="4529" y="2554"/>
                  </a:cubicBezTo>
                  <a:cubicBezTo>
                    <a:pt x="4803" y="2098"/>
                    <a:pt x="4925" y="1581"/>
                    <a:pt x="4803" y="1065"/>
                  </a:cubicBezTo>
                  <a:cubicBezTo>
                    <a:pt x="4742" y="791"/>
                    <a:pt x="4590" y="548"/>
                    <a:pt x="4408" y="365"/>
                  </a:cubicBezTo>
                  <a:cubicBezTo>
                    <a:pt x="4195" y="153"/>
                    <a:pt x="3921" y="31"/>
                    <a:pt x="3648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233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cubicBezTo>
                    <a:pt x="21552" y="10608"/>
                    <a:pt x="17175" y="14408"/>
                    <a:pt x="11278" y="14955"/>
                  </a:cubicBezTo>
                  <a:cubicBezTo>
                    <a:pt x="10852" y="15015"/>
                    <a:pt x="10427" y="15046"/>
                    <a:pt x="10001" y="15076"/>
                  </a:cubicBez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lnTo>
                    <a:pt x="32768" y="1520"/>
                  </a:lnTo>
                  <a:lnTo>
                    <a:pt x="32768" y="1520"/>
                  </a:lnTo>
                  <a:cubicBezTo>
                    <a:pt x="32768" y="1520"/>
                    <a:pt x="35351" y="12401"/>
                    <a:pt x="29910" y="17508"/>
                  </a:cubicBezTo>
                  <a:cubicBezTo>
                    <a:pt x="27555" y="19718"/>
                    <a:pt x="24437" y="20528"/>
                    <a:pt x="21369" y="20528"/>
                  </a:cubicBezTo>
                  <a:cubicBezTo>
                    <a:pt x="17349" y="20528"/>
                    <a:pt x="13416" y="19138"/>
                    <a:pt x="11399" y="17690"/>
                  </a:cubicBezTo>
                  <a:cubicBezTo>
                    <a:pt x="9819" y="16566"/>
                    <a:pt x="9667" y="15684"/>
                    <a:pt x="10001" y="15076"/>
                  </a:cubicBezTo>
                  <a:lnTo>
                    <a:pt x="10001" y="15076"/>
                  </a:ln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235;p35"/>
            <p:cNvSpPr/>
            <p:nvPr/>
          </p:nvSpPr>
          <p:spPr>
            <a:xfrm rot="1381915">
              <a:off x="2901904" y="1752129"/>
              <a:ext cx="305426" cy="432706"/>
            </a:xfrm>
            <a:custGeom>
              <a:avLst/>
              <a:gdLst/>
              <a:ahLst/>
              <a:cxnLst/>
              <a:rect l="l" t="t" r="r" b="b"/>
              <a:pathLst>
                <a:path w="16110" h="19532" extrusionOk="0">
                  <a:moveTo>
                    <a:pt x="7734" y="1"/>
                  </a:moveTo>
                  <a:cubicBezTo>
                    <a:pt x="5704" y="1"/>
                    <a:pt x="6506" y="7122"/>
                    <a:pt x="6566" y="7542"/>
                  </a:cubicBezTo>
                  <a:cubicBezTo>
                    <a:pt x="6505" y="7147"/>
                    <a:pt x="5593" y="1220"/>
                    <a:pt x="3252" y="1129"/>
                  </a:cubicBezTo>
                  <a:lnTo>
                    <a:pt x="2979" y="1129"/>
                  </a:lnTo>
                  <a:cubicBezTo>
                    <a:pt x="335" y="1463"/>
                    <a:pt x="3496" y="10977"/>
                    <a:pt x="3496" y="10977"/>
                  </a:cubicBezTo>
                  <a:cubicBezTo>
                    <a:pt x="3496" y="10977"/>
                    <a:pt x="2544" y="10679"/>
                    <a:pt x="1634" y="10679"/>
                  </a:cubicBezTo>
                  <a:cubicBezTo>
                    <a:pt x="800" y="10679"/>
                    <a:pt x="0" y="10929"/>
                    <a:pt x="0" y="11889"/>
                  </a:cubicBezTo>
                  <a:cubicBezTo>
                    <a:pt x="0" y="13895"/>
                    <a:pt x="3739" y="15445"/>
                    <a:pt x="6809" y="16114"/>
                  </a:cubicBezTo>
                  <a:cubicBezTo>
                    <a:pt x="6809" y="16114"/>
                    <a:pt x="7721" y="18667"/>
                    <a:pt x="8085" y="19366"/>
                  </a:cubicBezTo>
                  <a:cubicBezTo>
                    <a:pt x="8085" y="19366"/>
                    <a:pt x="8775" y="19532"/>
                    <a:pt x="9772" y="19532"/>
                  </a:cubicBezTo>
                  <a:cubicBezTo>
                    <a:pt x="11191" y="19532"/>
                    <a:pt x="13232" y="19197"/>
                    <a:pt x="14803" y="17573"/>
                  </a:cubicBezTo>
                  <a:cubicBezTo>
                    <a:pt x="14803" y="17573"/>
                    <a:pt x="14651" y="17117"/>
                    <a:pt x="14529" y="16631"/>
                  </a:cubicBezTo>
                  <a:cubicBezTo>
                    <a:pt x="14408" y="16327"/>
                    <a:pt x="14317" y="16023"/>
                    <a:pt x="14256" y="15688"/>
                  </a:cubicBezTo>
                  <a:cubicBezTo>
                    <a:pt x="14256" y="15506"/>
                    <a:pt x="15715" y="14290"/>
                    <a:pt x="15593" y="12314"/>
                  </a:cubicBezTo>
                  <a:cubicBezTo>
                    <a:pt x="15563" y="11251"/>
                    <a:pt x="15228" y="10217"/>
                    <a:pt x="14620" y="9336"/>
                  </a:cubicBezTo>
                  <a:cubicBezTo>
                    <a:pt x="14620" y="9336"/>
                    <a:pt x="16110" y="3773"/>
                    <a:pt x="14529" y="3105"/>
                  </a:cubicBezTo>
                  <a:cubicBezTo>
                    <a:pt x="14428" y="3061"/>
                    <a:pt x="14332" y="3041"/>
                    <a:pt x="14240" y="3041"/>
                  </a:cubicBezTo>
                  <a:cubicBezTo>
                    <a:pt x="13034" y="3041"/>
                    <a:pt x="12606" y="6510"/>
                    <a:pt x="12493" y="7329"/>
                  </a:cubicBezTo>
                  <a:cubicBezTo>
                    <a:pt x="12613" y="6280"/>
                    <a:pt x="13029" y="822"/>
                    <a:pt x="11434" y="822"/>
                  </a:cubicBezTo>
                  <a:cubicBezTo>
                    <a:pt x="11413" y="822"/>
                    <a:pt x="11391" y="823"/>
                    <a:pt x="11368" y="825"/>
                  </a:cubicBezTo>
                  <a:cubicBezTo>
                    <a:pt x="10122" y="946"/>
                    <a:pt x="9970" y="3925"/>
                    <a:pt x="10000" y="5779"/>
                  </a:cubicBezTo>
                  <a:cubicBezTo>
                    <a:pt x="9848" y="3712"/>
                    <a:pt x="9362" y="126"/>
                    <a:pt x="7812" y="4"/>
                  </a:cubicBezTo>
                  <a:cubicBezTo>
                    <a:pt x="7786" y="2"/>
                    <a:pt x="7760" y="1"/>
                    <a:pt x="7734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236;p35"/>
            <p:cNvSpPr/>
            <p:nvPr/>
          </p:nvSpPr>
          <p:spPr>
            <a:xfrm rot="736448">
              <a:off x="2842123" y="2072113"/>
              <a:ext cx="308724" cy="171860"/>
            </a:xfrm>
            <a:custGeom>
              <a:avLst/>
              <a:gdLst/>
              <a:ahLst/>
              <a:cxnLst/>
              <a:rect l="l" t="t" r="r" b="b"/>
              <a:pathLst>
                <a:path w="18269" h="7908" extrusionOk="0">
                  <a:moveTo>
                    <a:pt x="16988" y="0"/>
                  </a:moveTo>
                  <a:cubicBezTo>
                    <a:pt x="16969" y="0"/>
                    <a:pt x="16950" y="1"/>
                    <a:pt x="16931" y="2"/>
                  </a:cubicBezTo>
                  <a:lnTo>
                    <a:pt x="2736" y="1127"/>
                  </a:lnTo>
                  <a:lnTo>
                    <a:pt x="852" y="1279"/>
                  </a:lnTo>
                  <a:cubicBezTo>
                    <a:pt x="365" y="1309"/>
                    <a:pt x="0" y="1765"/>
                    <a:pt x="92" y="2252"/>
                  </a:cubicBezTo>
                  <a:lnTo>
                    <a:pt x="943" y="7236"/>
                  </a:lnTo>
                  <a:cubicBezTo>
                    <a:pt x="1030" y="7613"/>
                    <a:pt x="1366" y="7907"/>
                    <a:pt x="1766" y="7907"/>
                  </a:cubicBezTo>
                  <a:cubicBezTo>
                    <a:pt x="1785" y="7907"/>
                    <a:pt x="1805" y="7907"/>
                    <a:pt x="1824" y="7905"/>
                  </a:cubicBezTo>
                  <a:lnTo>
                    <a:pt x="17478" y="6689"/>
                  </a:lnTo>
                  <a:cubicBezTo>
                    <a:pt x="17934" y="6628"/>
                    <a:pt x="18268" y="6233"/>
                    <a:pt x="18238" y="5777"/>
                  </a:cubicBezTo>
                  <a:lnTo>
                    <a:pt x="18177" y="4987"/>
                  </a:lnTo>
                  <a:lnTo>
                    <a:pt x="17843" y="762"/>
                  </a:lnTo>
                  <a:cubicBezTo>
                    <a:pt x="17785" y="325"/>
                    <a:pt x="17420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237;p35"/>
            <p:cNvSpPr/>
            <p:nvPr/>
          </p:nvSpPr>
          <p:spPr>
            <a:xfrm rot="736448">
              <a:off x="2835617" y="2094710"/>
              <a:ext cx="308724" cy="147389"/>
            </a:xfrm>
            <a:custGeom>
              <a:avLst/>
              <a:gdLst/>
              <a:ahLst/>
              <a:cxnLst/>
              <a:rect l="l" t="t" r="r" b="b"/>
              <a:pathLst>
                <a:path w="18269" h="6782" extrusionOk="0">
                  <a:moveTo>
                    <a:pt x="2736" y="1"/>
                  </a:moveTo>
                  <a:lnTo>
                    <a:pt x="852" y="153"/>
                  </a:lnTo>
                  <a:cubicBezTo>
                    <a:pt x="365" y="183"/>
                    <a:pt x="0" y="639"/>
                    <a:pt x="92" y="1126"/>
                  </a:cubicBezTo>
                  <a:lnTo>
                    <a:pt x="943" y="6110"/>
                  </a:lnTo>
                  <a:cubicBezTo>
                    <a:pt x="1030" y="6487"/>
                    <a:pt x="1366" y="6781"/>
                    <a:pt x="1766" y="6781"/>
                  </a:cubicBezTo>
                  <a:cubicBezTo>
                    <a:pt x="1785" y="6781"/>
                    <a:pt x="1805" y="6781"/>
                    <a:pt x="1824" y="6779"/>
                  </a:cubicBezTo>
                  <a:lnTo>
                    <a:pt x="17478" y="5563"/>
                  </a:lnTo>
                  <a:cubicBezTo>
                    <a:pt x="17934" y="5502"/>
                    <a:pt x="18268" y="5107"/>
                    <a:pt x="18238" y="4651"/>
                  </a:cubicBezTo>
                  <a:lnTo>
                    <a:pt x="18177" y="3861"/>
                  </a:lnTo>
                  <a:cubicBezTo>
                    <a:pt x="14079" y="4413"/>
                    <a:pt x="6417" y="5101"/>
                    <a:pt x="4157" y="5101"/>
                  </a:cubicBezTo>
                  <a:cubicBezTo>
                    <a:pt x="3802" y="5101"/>
                    <a:pt x="3580" y="5084"/>
                    <a:pt x="3526" y="5047"/>
                  </a:cubicBezTo>
                  <a:cubicBezTo>
                    <a:pt x="2979" y="4712"/>
                    <a:pt x="2979" y="3436"/>
                    <a:pt x="2706" y="1581"/>
                  </a:cubicBezTo>
                  <a:cubicBezTo>
                    <a:pt x="2614" y="1065"/>
                    <a:pt x="2645" y="518"/>
                    <a:pt x="2736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238;p35"/>
            <p:cNvSpPr/>
            <p:nvPr/>
          </p:nvSpPr>
          <p:spPr>
            <a:xfrm rot="1232408">
              <a:off x="1324905" y="3289938"/>
              <a:ext cx="304314" cy="432417"/>
            </a:xfrm>
            <a:custGeom>
              <a:avLst/>
              <a:gdLst/>
              <a:ahLst/>
              <a:cxnLst/>
              <a:rect l="l" t="t" r="r" b="b"/>
              <a:pathLst>
                <a:path w="16050" h="19520" extrusionOk="0">
                  <a:moveTo>
                    <a:pt x="6263" y="0"/>
                  </a:moveTo>
                  <a:cubicBezTo>
                    <a:pt x="4837" y="0"/>
                    <a:pt x="2759" y="334"/>
                    <a:pt x="1186" y="1979"/>
                  </a:cubicBezTo>
                  <a:cubicBezTo>
                    <a:pt x="1186" y="1979"/>
                    <a:pt x="1733" y="3681"/>
                    <a:pt x="1733" y="3894"/>
                  </a:cubicBezTo>
                  <a:cubicBezTo>
                    <a:pt x="1764" y="4076"/>
                    <a:pt x="305" y="5292"/>
                    <a:pt x="426" y="7237"/>
                  </a:cubicBezTo>
                  <a:cubicBezTo>
                    <a:pt x="457" y="8331"/>
                    <a:pt x="821" y="9365"/>
                    <a:pt x="1429" y="10246"/>
                  </a:cubicBezTo>
                  <a:cubicBezTo>
                    <a:pt x="1429" y="10246"/>
                    <a:pt x="1" y="15809"/>
                    <a:pt x="1612" y="16477"/>
                  </a:cubicBezTo>
                  <a:cubicBezTo>
                    <a:pt x="1708" y="16517"/>
                    <a:pt x="1800" y="16536"/>
                    <a:pt x="1888" y="16536"/>
                  </a:cubicBezTo>
                  <a:cubicBezTo>
                    <a:pt x="3075" y="16536"/>
                    <a:pt x="3502" y="13130"/>
                    <a:pt x="3587" y="12252"/>
                  </a:cubicBezTo>
                  <a:lnTo>
                    <a:pt x="3587" y="12252"/>
                  </a:lnTo>
                  <a:cubicBezTo>
                    <a:pt x="3498" y="13389"/>
                    <a:pt x="3143" y="18731"/>
                    <a:pt x="4694" y="18731"/>
                  </a:cubicBezTo>
                  <a:cubicBezTo>
                    <a:pt x="4720" y="18731"/>
                    <a:pt x="4746" y="18730"/>
                    <a:pt x="4773" y="18727"/>
                  </a:cubicBezTo>
                  <a:cubicBezTo>
                    <a:pt x="4925" y="18696"/>
                    <a:pt x="5046" y="18666"/>
                    <a:pt x="5168" y="18575"/>
                  </a:cubicBezTo>
                  <a:cubicBezTo>
                    <a:pt x="6080" y="17936"/>
                    <a:pt x="6171" y="15414"/>
                    <a:pt x="6110" y="13742"/>
                  </a:cubicBezTo>
                  <a:lnTo>
                    <a:pt x="6110" y="13742"/>
                  </a:lnTo>
                  <a:cubicBezTo>
                    <a:pt x="6293" y="15839"/>
                    <a:pt x="6779" y="19395"/>
                    <a:pt x="8360" y="19517"/>
                  </a:cubicBezTo>
                  <a:cubicBezTo>
                    <a:pt x="8382" y="19519"/>
                    <a:pt x="8405" y="19519"/>
                    <a:pt x="8427" y="19519"/>
                  </a:cubicBezTo>
                  <a:cubicBezTo>
                    <a:pt x="10409" y="19519"/>
                    <a:pt x="9635" y="12851"/>
                    <a:pt x="9545" y="12040"/>
                  </a:cubicBezTo>
                  <a:lnTo>
                    <a:pt x="9545" y="12040"/>
                  </a:lnTo>
                  <a:cubicBezTo>
                    <a:pt x="9663" y="12775"/>
                    <a:pt x="10663" y="18350"/>
                    <a:pt x="12931" y="18350"/>
                  </a:cubicBezTo>
                  <a:cubicBezTo>
                    <a:pt x="13007" y="18350"/>
                    <a:pt x="13084" y="18344"/>
                    <a:pt x="13162" y="18332"/>
                  </a:cubicBezTo>
                  <a:cubicBezTo>
                    <a:pt x="15806" y="17936"/>
                    <a:pt x="12554" y="8484"/>
                    <a:pt x="12554" y="8483"/>
                  </a:cubicBezTo>
                  <a:lnTo>
                    <a:pt x="12554" y="8483"/>
                  </a:lnTo>
                  <a:cubicBezTo>
                    <a:pt x="12554" y="8483"/>
                    <a:pt x="13492" y="8777"/>
                    <a:pt x="14396" y="8777"/>
                  </a:cubicBezTo>
                  <a:cubicBezTo>
                    <a:pt x="15237" y="8777"/>
                    <a:pt x="16050" y="8523"/>
                    <a:pt x="16050" y="7541"/>
                  </a:cubicBezTo>
                  <a:cubicBezTo>
                    <a:pt x="16019" y="5535"/>
                    <a:pt x="12281" y="4046"/>
                    <a:pt x="9211" y="3377"/>
                  </a:cubicBezTo>
                  <a:cubicBezTo>
                    <a:pt x="9211" y="3377"/>
                    <a:pt x="8998" y="2830"/>
                    <a:pt x="8755" y="2191"/>
                  </a:cubicBezTo>
                  <a:cubicBezTo>
                    <a:pt x="8511" y="1492"/>
                    <a:pt x="8208" y="793"/>
                    <a:pt x="7904" y="155"/>
                  </a:cubicBezTo>
                  <a:cubicBezTo>
                    <a:pt x="7904" y="155"/>
                    <a:pt x="7235" y="0"/>
                    <a:pt x="626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239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6141" y="41399"/>
                    <a:pt x="15260" y="35594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240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4550" y="45681"/>
                    <a:pt x="11213" y="46279"/>
                    <a:pt x="9120" y="46279"/>
                  </a:cubicBezTo>
                  <a:cubicBezTo>
                    <a:pt x="8318" y="46279"/>
                    <a:pt x="7699" y="46191"/>
                    <a:pt x="7387" y="45989"/>
                  </a:cubicBezTo>
                  <a:cubicBezTo>
                    <a:pt x="5898" y="45016"/>
                    <a:pt x="3314" y="25746"/>
                    <a:pt x="4834" y="21581"/>
                  </a:cubicBezTo>
                  <a:cubicBezTo>
                    <a:pt x="5611" y="19409"/>
                    <a:pt x="6346" y="17957"/>
                    <a:pt x="7226" y="17957"/>
                  </a:cubicBezTo>
                  <a:cubicBezTo>
                    <a:pt x="8033" y="17957"/>
                    <a:pt x="8961" y="19179"/>
                    <a:pt x="10153" y="22189"/>
                  </a:cubicBezTo>
                  <a:cubicBezTo>
                    <a:pt x="11430" y="25502"/>
                    <a:pt x="13557" y="28420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241;p35"/>
            <p:cNvSpPr/>
            <p:nvPr/>
          </p:nvSpPr>
          <p:spPr>
            <a:xfrm rot="736448">
              <a:off x="1323988" y="3182557"/>
              <a:ext cx="317967" cy="233949"/>
            </a:xfrm>
            <a:custGeom>
              <a:avLst/>
              <a:gdLst/>
              <a:ahLst/>
              <a:cxnLst/>
              <a:rect l="l" t="t" r="r" b="b"/>
              <a:pathLst>
                <a:path w="18816" h="10765" extrusionOk="0">
                  <a:moveTo>
                    <a:pt x="16497" y="0"/>
                  </a:moveTo>
                  <a:cubicBezTo>
                    <a:pt x="16420" y="0"/>
                    <a:pt x="16341" y="10"/>
                    <a:pt x="16262" y="31"/>
                  </a:cubicBezTo>
                  <a:lnTo>
                    <a:pt x="2584" y="3892"/>
                  </a:lnTo>
                  <a:lnTo>
                    <a:pt x="730" y="4439"/>
                  </a:lnTo>
                  <a:cubicBezTo>
                    <a:pt x="274" y="4560"/>
                    <a:pt x="0" y="5077"/>
                    <a:pt x="183" y="5533"/>
                  </a:cubicBezTo>
                  <a:lnTo>
                    <a:pt x="2006" y="10244"/>
                  </a:lnTo>
                  <a:cubicBezTo>
                    <a:pt x="2129" y="10564"/>
                    <a:pt x="2452" y="10765"/>
                    <a:pt x="2780" y="10765"/>
                  </a:cubicBezTo>
                  <a:cubicBezTo>
                    <a:pt x="2857" y="10765"/>
                    <a:pt x="2934" y="10754"/>
                    <a:pt x="3009" y="10731"/>
                  </a:cubicBezTo>
                  <a:lnTo>
                    <a:pt x="18116" y="6475"/>
                  </a:lnTo>
                  <a:cubicBezTo>
                    <a:pt x="18542" y="6354"/>
                    <a:pt x="18815" y="5898"/>
                    <a:pt x="18694" y="5442"/>
                  </a:cubicBezTo>
                  <a:lnTo>
                    <a:pt x="18542" y="4986"/>
                  </a:lnTo>
                  <a:lnTo>
                    <a:pt x="17295" y="609"/>
                  </a:lnTo>
                  <a:cubicBezTo>
                    <a:pt x="17195" y="232"/>
                    <a:pt x="16866" y="0"/>
                    <a:pt x="16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242;p35"/>
            <p:cNvSpPr/>
            <p:nvPr/>
          </p:nvSpPr>
          <p:spPr>
            <a:xfrm rot="736448">
              <a:off x="1301507" y="3260646"/>
              <a:ext cx="317967" cy="149388"/>
            </a:xfrm>
            <a:custGeom>
              <a:avLst/>
              <a:gdLst/>
              <a:ahLst/>
              <a:cxnLst/>
              <a:rect l="l" t="t" r="r" b="b"/>
              <a:pathLst>
                <a:path w="18816" h="6874" extrusionOk="0">
                  <a:moveTo>
                    <a:pt x="2584" y="1"/>
                  </a:moveTo>
                  <a:lnTo>
                    <a:pt x="730" y="548"/>
                  </a:lnTo>
                  <a:cubicBezTo>
                    <a:pt x="274" y="669"/>
                    <a:pt x="0" y="1186"/>
                    <a:pt x="183" y="1642"/>
                  </a:cubicBezTo>
                  <a:lnTo>
                    <a:pt x="2006" y="6353"/>
                  </a:lnTo>
                  <a:cubicBezTo>
                    <a:pt x="2129" y="6673"/>
                    <a:pt x="2452" y="6874"/>
                    <a:pt x="2780" y="6874"/>
                  </a:cubicBezTo>
                  <a:cubicBezTo>
                    <a:pt x="2857" y="6874"/>
                    <a:pt x="2934" y="6863"/>
                    <a:pt x="3009" y="6840"/>
                  </a:cubicBezTo>
                  <a:lnTo>
                    <a:pt x="18116" y="2584"/>
                  </a:lnTo>
                  <a:cubicBezTo>
                    <a:pt x="18542" y="2463"/>
                    <a:pt x="18815" y="1976"/>
                    <a:pt x="18694" y="1551"/>
                  </a:cubicBezTo>
                  <a:lnTo>
                    <a:pt x="18542" y="1095"/>
                  </a:lnTo>
                  <a:cubicBezTo>
                    <a:pt x="14557" y="2242"/>
                    <a:pt x="5679" y="4740"/>
                    <a:pt x="4350" y="4740"/>
                  </a:cubicBezTo>
                  <a:cubicBezTo>
                    <a:pt x="4270" y="4740"/>
                    <a:pt x="4217" y="4731"/>
                    <a:pt x="4195" y="4712"/>
                  </a:cubicBezTo>
                  <a:cubicBezTo>
                    <a:pt x="3861" y="4438"/>
                    <a:pt x="3161" y="2007"/>
                    <a:pt x="2584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243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24" y="6711"/>
                  </a:cubicBezTo>
                  <a:cubicBezTo>
                    <a:pt x="67070" y="6711"/>
                    <a:pt x="67016" y="6714"/>
                    <a:pt x="66963" y="6719"/>
                  </a:cubicBezTo>
                  <a:cubicBezTo>
                    <a:pt x="66750" y="6749"/>
                    <a:pt x="66507" y="6780"/>
                    <a:pt x="66263" y="6840"/>
                  </a:cubicBezTo>
                  <a:cubicBezTo>
                    <a:pt x="65868" y="6932"/>
                    <a:pt x="65443" y="7053"/>
                    <a:pt x="65078" y="7205"/>
                  </a:cubicBezTo>
                  <a:cubicBezTo>
                    <a:pt x="62792" y="8172"/>
                    <a:pt x="60364" y="10101"/>
                    <a:pt x="47818" y="10101"/>
                  </a:cubicBezTo>
                  <a:cubicBezTo>
                    <a:pt x="47354" y="10101"/>
                    <a:pt x="46877" y="10098"/>
                    <a:pt x="46385" y="10093"/>
                  </a:cubicBezTo>
                  <a:cubicBezTo>
                    <a:pt x="31400" y="9941"/>
                    <a:pt x="28178" y="447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244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54" y="6711"/>
                  </a:cubicBezTo>
                  <a:cubicBezTo>
                    <a:pt x="67100" y="6711"/>
                    <a:pt x="67046" y="6714"/>
                    <a:pt x="66993" y="6719"/>
                  </a:cubicBezTo>
                  <a:cubicBezTo>
                    <a:pt x="66750" y="6749"/>
                    <a:pt x="66507" y="6780"/>
                    <a:pt x="66294" y="6840"/>
                  </a:cubicBezTo>
                  <a:cubicBezTo>
                    <a:pt x="65868" y="6932"/>
                    <a:pt x="65473" y="7053"/>
                    <a:pt x="65078" y="7205"/>
                  </a:cubicBezTo>
                  <a:cubicBezTo>
                    <a:pt x="64713" y="9546"/>
                    <a:pt x="65777" y="13102"/>
                    <a:pt x="66719" y="15503"/>
                  </a:cubicBezTo>
                  <a:cubicBezTo>
                    <a:pt x="68330" y="19485"/>
                    <a:pt x="68938" y="26932"/>
                    <a:pt x="66111" y="31917"/>
                  </a:cubicBezTo>
                  <a:cubicBezTo>
                    <a:pt x="63347" y="36739"/>
                    <a:pt x="60526" y="44009"/>
                    <a:pt x="49501" y="44009"/>
                  </a:cubicBezTo>
                  <a:cubicBezTo>
                    <a:pt x="49130" y="44009"/>
                    <a:pt x="48750" y="44001"/>
                    <a:pt x="48360" y="43984"/>
                  </a:cubicBezTo>
                  <a:cubicBezTo>
                    <a:pt x="36384" y="43497"/>
                    <a:pt x="15989" y="34136"/>
                    <a:pt x="11004" y="23680"/>
                  </a:cubicBezTo>
                  <a:cubicBezTo>
                    <a:pt x="6019" y="13193"/>
                    <a:pt x="10974" y="10457"/>
                    <a:pt x="13284" y="10123"/>
                  </a:cubicBezTo>
                  <a:cubicBezTo>
                    <a:pt x="15563" y="9789"/>
                    <a:pt x="15776" y="7236"/>
                    <a:pt x="15776" y="7236"/>
                  </a:cubicBezTo>
                  <a:cubicBezTo>
                    <a:pt x="15776" y="7236"/>
                    <a:pt x="16959" y="8382"/>
                    <a:pt x="18706" y="8382"/>
                  </a:cubicBezTo>
                  <a:cubicBezTo>
                    <a:pt x="19199" y="8382"/>
                    <a:pt x="19736" y="8290"/>
                    <a:pt x="20305" y="8056"/>
                  </a:cubicBezTo>
                  <a:cubicBezTo>
                    <a:pt x="22858" y="6992"/>
                    <a:pt x="21187" y="3527"/>
                    <a:pt x="21187" y="3527"/>
                  </a:cubicBezTo>
                  <a:lnTo>
                    <a:pt x="21187" y="3527"/>
                  </a:lnTo>
                  <a:cubicBezTo>
                    <a:pt x="21351" y="3542"/>
                    <a:pt x="21506" y="3548"/>
                    <a:pt x="21653" y="3548"/>
                  </a:cubicBezTo>
                  <a:cubicBezTo>
                    <a:pt x="23390" y="3548"/>
                    <a:pt x="23997" y="260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245;p35"/>
            <p:cNvSpPr/>
            <p:nvPr/>
          </p:nvSpPr>
          <p:spPr>
            <a:xfrm rot="736448">
              <a:off x="2623871" y="2559279"/>
              <a:ext cx="280469" cy="967721"/>
            </a:xfrm>
            <a:custGeom>
              <a:avLst/>
              <a:gdLst/>
              <a:ahLst/>
              <a:cxnLst/>
              <a:rect l="l" t="t" r="r" b="b"/>
              <a:pathLst>
                <a:path w="16597" h="44529" extrusionOk="0">
                  <a:moveTo>
                    <a:pt x="9697" y="0"/>
                  </a:moveTo>
                  <a:cubicBezTo>
                    <a:pt x="9454" y="31"/>
                    <a:pt x="9211" y="61"/>
                    <a:pt x="8967" y="122"/>
                  </a:cubicBezTo>
                  <a:cubicBezTo>
                    <a:pt x="8359" y="365"/>
                    <a:pt x="8208" y="1064"/>
                    <a:pt x="8359" y="2098"/>
                  </a:cubicBezTo>
                  <a:cubicBezTo>
                    <a:pt x="8755" y="5472"/>
                    <a:pt x="12098" y="12463"/>
                    <a:pt x="11338" y="19150"/>
                  </a:cubicBezTo>
                  <a:cubicBezTo>
                    <a:pt x="11186" y="20548"/>
                    <a:pt x="10822" y="21885"/>
                    <a:pt x="10305" y="23192"/>
                  </a:cubicBezTo>
                  <a:cubicBezTo>
                    <a:pt x="10244" y="23344"/>
                    <a:pt x="10183" y="23466"/>
                    <a:pt x="10122" y="23618"/>
                  </a:cubicBezTo>
                  <a:cubicBezTo>
                    <a:pt x="7235" y="29849"/>
                    <a:pt x="4013" y="34651"/>
                    <a:pt x="2037" y="37934"/>
                  </a:cubicBezTo>
                  <a:cubicBezTo>
                    <a:pt x="882" y="39788"/>
                    <a:pt x="153" y="41186"/>
                    <a:pt x="92" y="42068"/>
                  </a:cubicBezTo>
                  <a:cubicBezTo>
                    <a:pt x="1" y="43740"/>
                    <a:pt x="730" y="44348"/>
                    <a:pt x="1581" y="44500"/>
                  </a:cubicBezTo>
                  <a:cubicBezTo>
                    <a:pt x="1726" y="44519"/>
                    <a:pt x="1870" y="44529"/>
                    <a:pt x="2014" y="44529"/>
                  </a:cubicBezTo>
                  <a:cubicBezTo>
                    <a:pt x="2326" y="44529"/>
                    <a:pt x="2637" y="44482"/>
                    <a:pt x="2949" y="44378"/>
                  </a:cubicBezTo>
                  <a:cubicBezTo>
                    <a:pt x="8998" y="39150"/>
                    <a:pt x="13405" y="32220"/>
                    <a:pt x="15533" y="24499"/>
                  </a:cubicBezTo>
                  <a:cubicBezTo>
                    <a:pt x="15685" y="24013"/>
                    <a:pt x="15776" y="23527"/>
                    <a:pt x="15867" y="23071"/>
                  </a:cubicBezTo>
                  <a:cubicBezTo>
                    <a:pt x="16293" y="21034"/>
                    <a:pt x="16506" y="18967"/>
                    <a:pt x="16536" y="16900"/>
                  </a:cubicBezTo>
                  <a:cubicBezTo>
                    <a:pt x="16597" y="9332"/>
                    <a:pt x="14043" y="2827"/>
                    <a:pt x="11490" y="730"/>
                  </a:cubicBezTo>
                  <a:cubicBezTo>
                    <a:pt x="11004" y="244"/>
                    <a:pt x="10366" y="0"/>
                    <a:pt x="9697" y="0"/>
                  </a:cubicBezTo>
                  <a:close/>
                </a:path>
              </a:pathLst>
            </a:custGeom>
            <a:solidFill>
              <a:srgbClr val="D25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246;p35"/>
            <p:cNvSpPr/>
            <p:nvPr/>
          </p:nvSpPr>
          <p:spPr>
            <a:xfrm rot="736448">
              <a:off x="2251317" y="2544311"/>
              <a:ext cx="78613" cy="100425"/>
            </a:xfrm>
            <a:custGeom>
              <a:avLst/>
              <a:gdLst/>
              <a:ahLst/>
              <a:cxnLst/>
              <a:rect l="l" t="t" r="r" b="b"/>
              <a:pathLst>
                <a:path w="4652" h="4621" extrusionOk="0">
                  <a:moveTo>
                    <a:pt x="2341" y="0"/>
                  </a:moveTo>
                  <a:cubicBezTo>
                    <a:pt x="1034" y="0"/>
                    <a:pt x="1" y="1034"/>
                    <a:pt x="1" y="2310"/>
                  </a:cubicBezTo>
                  <a:cubicBezTo>
                    <a:pt x="1" y="3587"/>
                    <a:pt x="1034" y="4620"/>
                    <a:pt x="2341" y="4620"/>
                  </a:cubicBezTo>
                  <a:cubicBezTo>
                    <a:pt x="3618" y="4620"/>
                    <a:pt x="4651" y="3587"/>
                    <a:pt x="4651" y="2310"/>
                  </a:cubicBezTo>
                  <a:cubicBezTo>
                    <a:pt x="4651" y="1034"/>
                    <a:pt x="3618" y="0"/>
                    <a:pt x="2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247;p35"/>
            <p:cNvSpPr/>
            <p:nvPr/>
          </p:nvSpPr>
          <p:spPr>
            <a:xfrm rot="736448">
              <a:off x="2341369" y="26916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0" y="1"/>
                  </a:moveTo>
                  <a:cubicBezTo>
                    <a:pt x="1034" y="1"/>
                    <a:pt x="0" y="1034"/>
                    <a:pt x="0" y="2311"/>
                  </a:cubicBezTo>
                  <a:cubicBezTo>
                    <a:pt x="0" y="3587"/>
                    <a:pt x="1034" y="4621"/>
                    <a:pt x="2310" y="4621"/>
                  </a:cubicBezTo>
                  <a:cubicBezTo>
                    <a:pt x="3587" y="4621"/>
                    <a:pt x="4620" y="3587"/>
                    <a:pt x="4620" y="2311"/>
                  </a:cubicBezTo>
                  <a:cubicBezTo>
                    <a:pt x="4620" y="1034"/>
                    <a:pt x="3587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35"/>
            <p:cNvSpPr/>
            <p:nvPr/>
          </p:nvSpPr>
          <p:spPr>
            <a:xfrm rot="736448">
              <a:off x="2543855" y="27789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1" y="1"/>
                  </a:moveTo>
                  <a:cubicBezTo>
                    <a:pt x="1034" y="1"/>
                    <a:pt x="1" y="1034"/>
                    <a:pt x="1" y="2311"/>
                  </a:cubicBezTo>
                  <a:cubicBezTo>
                    <a:pt x="1" y="3587"/>
                    <a:pt x="1034" y="4621"/>
                    <a:pt x="2311" y="4621"/>
                  </a:cubicBezTo>
                  <a:cubicBezTo>
                    <a:pt x="3587" y="4621"/>
                    <a:pt x="4621" y="3587"/>
                    <a:pt x="4621" y="2311"/>
                  </a:cubicBezTo>
                  <a:cubicBezTo>
                    <a:pt x="4621" y="1034"/>
                    <a:pt x="3587" y="1"/>
                    <a:pt x="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35"/>
            <p:cNvSpPr/>
            <p:nvPr/>
          </p:nvSpPr>
          <p:spPr>
            <a:xfrm rot="736532">
              <a:off x="1937938" y="2259996"/>
              <a:ext cx="506333" cy="272857"/>
            </a:xfrm>
            <a:custGeom>
              <a:avLst/>
              <a:gdLst/>
              <a:ahLst/>
              <a:cxnLst/>
              <a:rect l="l" t="t" r="r" b="b"/>
              <a:pathLst>
                <a:path w="21328" h="8937" extrusionOk="0">
                  <a:moveTo>
                    <a:pt x="18231" y="0"/>
                  </a:moveTo>
                  <a:cubicBezTo>
                    <a:pt x="17156" y="0"/>
                    <a:pt x="15903" y="233"/>
                    <a:pt x="14799" y="665"/>
                  </a:cubicBezTo>
                  <a:cubicBezTo>
                    <a:pt x="12253" y="1663"/>
                    <a:pt x="7303" y="1731"/>
                    <a:pt x="6001" y="1731"/>
                  </a:cubicBezTo>
                  <a:cubicBezTo>
                    <a:pt x="5795" y="1731"/>
                    <a:pt x="5680" y="1729"/>
                    <a:pt x="5680" y="1729"/>
                  </a:cubicBezTo>
                  <a:cubicBezTo>
                    <a:pt x="5680" y="1729"/>
                    <a:pt x="5268" y="1610"/>
                    <a:pt x="4672" y="1610"/>
                  </a:cubicBezTo>
                  <a:cubicBezTo>
                    <a:pt x="3731" y="1610"/>
                    <a:pt x="2331" y="1906"/>
                    <a:pt x="1364" y="3431"/>
                  </a:cubicBezTo>
                  <a:cubicBezTo>
                    <a:pt x="0" y="5516"/>
                    <a:pt x="1622" y="7121"/>
                    <a:pt x="3461" y="7121"/>
                  </a:cubicBezTo>
                  <a:cubicBezTo>
                    <a:pt x="3794" y="7121"/>
                    <a:pt x="4134" y="7069"/>
                    <a:pt x="4465" y="6957"/>
                  </a:cubicBezTo>
                  <a:cubicBezTo>
                    <a:pt x="5741" y="6531"/>
                    <a:pt x="6775" y="5589"/>
                    <a:pt x="7291" y="4373"/>
                  </a:cubicBezTo>
                  <a:lnTo>
                    <a:pt x="7291" y="4373"/>
                  </a:lnTo>
                  <a:cubicBezTo>
                    <a:pt x="7291" y="4374"/>
                    <a:pt x="6350" y="8936"/>
                    <a:pt x="9361" y="8936"/>
                  </a:cubicBezTo>
                  <a:cubicBezTo>
                    <a:pt x="9410" y="8936"/>
                    <a:pt x="9460" y="8935"/>
                    <a:pt x="9510" y="8933"/>
                  </a:cubicBezTo>
                  <a:cubicBezTo>
                    <a:pt x="12732" y="8750"/>
                    <a:pt x="12276" y="4647"/>
                    <a:pt x="12276" y="4647"/>
                  </a:cubicBezTo>
                  <a:lnTo>
                    <a:pt x="12276" y="4647"/>
                  </a:lnTo>
                  <a:cubicBezTo>
                    <a:pt x="12276" y="4647"/>
                    <a:pt x="13960" y="7815"/>
                    <a:pt x="16155" y="7815"/>
                  </a:cubicBezTo>
                  <a:cubicBezTo>
                    <a:pt x="16531" y="7815"/>
                    <a:pt x="16922" y="7722"/>
                    <a:pt x="17322" y="7504"/>
                  </a:cubicBezTo>
                  <a:cubicBezTo>
                    <a:pt x="20088" y="5984"/>
                    <a:pt x="15590" y="2611"/>
                    <a:pt x="15589" y="2610"/>
                  </a:cubicBezTo>
                  <a:lnTo>
                    <a:pt x="15589" y="2610"/>
                  </a:lnTo>
                  <a:cubicBezTo>
                    <a:pt x="15590" y="2610"/>
                    <a:pt x="17018" y="3274"/>
                    <a:pt x="18396" y="3274"/>
                  </a:cubicBezTo>
                  <a:cubicBezTo>
                    <a:pt x="19285" y="3274"/>
                    <a:pt x="20152" y="2999"/>
                    <a:pt x="20605" y="2094"/>
                  </a:cubicBezTo>
                  <a:cubicBezTo>
                    <a:pt x="21327" y="648"/>
                    <a:pt x="20028" y="0"/>
                    <a:pt x="18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1583001">
              <a:off x="3252969" y="3093591"/>
              <a:ext cx="216872" cy="183631"/>
            </a:xfrm>
            <a:custGeom>
              <a:avLst/>
              <a:gdLst/>
              <a:ahLst/>
              <a:cxnLst/>
              <a:rect l="l" t="t" r="r" b="b"/>
              <a:pathLst>
                <a:path w="10792" h="9940" extrusionOk="0">
                  <a:moveTo>
                    <a:pt x="5503" y="0"/>
                  </a:moveTo>
                  <a:lnTo>
                    <a:pt x="1" y="5380"/>
                  </a:lnTo>
                  <a:lnTo>
                    <a:pt x="7873" y="9940"/>
                  </a:lnTo>
                  <a:lnTo>
                    <a:pt x="10791" y="4104"/>
                  </a:lnTo>
                  <a:lnTo>
                    <a:pt x="9241" y="2918"/>
                  </a:lnTo>
                  <a:lnTo>
                    <a:pt x="7083" y="1247"/>
                  </a:lnTo>
                  <a:lnTo>
                    <a:pt x="5503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446729">
              <a:off x="2572529" y="3582766"/>
              <a:ext cx="191484" cy="175789"/>
            </a:xfrm>
            <a:custGeom>
              <a:avLst/>
              <a:gdLst/>
              <a:ahLst/>
              <a:cxnLst/>
              <a:rect l="l" t="t" r="r" b="b"/>
              <a:pathLst>
                <a:path w="9089" h="10153" extrusionOk="0">
                  <a:moveTo>
                    <a:pt x="2554" y="0"/>
                  </a:moveTo>
                  <a:lnTo>
                    <a:pt x="0" y="8724"/>
                  </a:lnTo>
                  <a:lnTo>
                    <a:pt x="6323" y="10152"/>
                  </a:lnTo>
                  <a:lnTo>
                    <a:pt x="7174" y="8298"/>
                  </a:lnTo>
                  <a:lnTo>
                    <a:pt x="8511" y="5350"/>
                  </a:lnTo>
                  <a:lnTo>
                    <a:pt x="9089" y="4073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1381816">
              <a:off x="3084148" y="3566163"/>
              <a:ext cx="1141" cy="1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0"/>
                  </a:moveTo>
                  <a:lnTo>
                    <a:pt x="1" y="0"/>
                  </a:lnTo>
                  <a:cubicBezTo>
                    <a:pt x="61" y="0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A336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1382566">
              <a:off x="3327145" y="3161558"/>
              <a:ext cx="255462" cy="257005"/>
            </a:xfrm>
            <a:custGeom>
              <a:avLst/>
              <a:gdLst/>
              <a:ahLst/>
              <a:cxnLst/>
              <a:rect l="l" t="t" r="r" b="b"/>
              <a:pathLst>
                <a:path w="15563" h="13397" extrusionOk="0">
                  <a:moveTo>
                    <a:pt x="4408" y="0"/>
                  </a:moveTo>
                  <a:lnTo>
                    <a:pt x="1459" y="5563"/>
                  </a:lnTo>
                  <a:lnTo>
                    <a:pt x="0" y="8359"/>
                  </a:lnTo>
                  <a:lnTo>
                    <a:pt x="578" y="8754"/>
                  </a:lnTo>
                  <a:cubicBezTo>
                    <a:pt x="2371" y="9848"/>
                    <a:pt x="7630" y="13101"/>
                    <a:pt x="8967" y="13374"/>
                  </a:cubicBezTo>
                  <a:cubicBezTo>
                    <a:pt x="9043" y="13389"/>
                    <a:pt x="9111" y="13397"/>
                    <a:pt x="9165" y="13397"/>
                  </a:cubicBezTo>
                  <a:cubicBezTo>
                    <a:pt x="9218" y="13397"/>
                    <a:pt x="9256" y="13389"/>
                    <a:pt x="9271" y="13374"/>
                  </a:cubicBezTo>
                  <a:cubicBezTo>
                    <a:pt x="9544" y="12979"/>
                    <a:pt x="9788" y="12553"/>
                    <a:pt x="10031" y="12158"/>
                  </a:cubicBezTo>
                  <a:cubicBezTo>
                    <a:pt x="10244" y="11824"/>
                    <a:pt x="10456" y="11429"/>
                    <a:pt x="10730" y="11003"/>
                  </a:cubicBezTo>
                  <a:cubicBezTo>
                    <a:pt x="10851" y="10791"/>
                    <a:pt x="11003" y="10517"/>
                    <a:pt x="11155" y="10274"/>
                  </a:cubicBezTo>
                  <a:cubicBezTo>
                    <a:pt x="11520" y="9605"/>
                    <a:pt x="11946" y="8845"/>
                    <a:pt x="12371" y="8085"/>
                  </a:cubicBezTo>
                  <a:cubicBezTo>
                    <a:pt x="12736" y="7417"/>
                    <a:pt x="13101" y="6778"/>
                    <a:pt x="13435" y="6110"/>
                  </a:cubicBezTo>
                  <a:cubicBezTo>
                    <a:pt x="13800" y="5380"/>
                    <a:pt x="14165" y="4651"/>
                    <a:pt x="14499" y="3982"/>
                  </a:cubicBezTo>
                  <a:cubicBezTo>
                    <a:pt x="14803" y="3344"/>
                    <a:pt x="15107" y="2645"/>
                    <a:pt x="15350" y="1945"/>
                  </a:cubicBezTo>
                  <a:cubicBezTo>
                    <a:pt x="15502" y="1429"/>
                    <a:pt x="15563" y="1094"/>
                    <a:pt x="15502" y="942"/>
                  </a:cubicBezTo>
                  <a:cubicBezTo>
                    <a:pt x="15441" y="881"/>
                    <a:pt x="15365" y="853"/>
                    <a:pt x="15278" y="853"/>
                  </a:cubicBezTo>
                  <a:cubicBezTo>
                    <a:pt x="14328" y="853"/>
                    <a:pt x="12007" y="4195"/>
                    <a:pt x="12007" y="4195"/>
                  </a:cubicBezTo>
                  <a:lnTo>
                    <a:pt x="11307" y="3830"/>
                  </a:lnTo>
                  <a:lnTo>
                    <a:pt x="9058" y="2584"/>
                  </a:lnTo>
                  <a:lnTo>
                    <a:pt x="8116" y="2067"/>
                  </a:lnTo>
                  <a:lnTo>
                    <a:pt x="5867" y="821"/>
                  </a:lnTo>
                  <a:lnTo>
                    <a:pt x="4894" y="274"/>
                  </a:lnTo>
                  <a:lnTo>
                    <a:pt x="44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1382566">
              <a:off x="3451316" y="3214508"/>
              <a:ext cx="158172" cy="269686"/>
            </a:xfrm>
            <a:custGeom>
              <a:avLst/>
              <a:gdLst/>
              <a:ahLst/>
              <a:cxnLst/>
              <a:rect l="l" t="t" r="r" b="b"/>
              <a:pathLst>
                <a:path w="9636" h="14058" extrusionOk="0">
                  <a:moveTo>
                    <a:pt x="6536" y="0"/>
                  </a:moveTo>
                  <a:cubicBezTo>
                    <a:pt x="6444" y="274"/>
                    <a:pt x="6353" y="578"/>
                    <a:pt x="6232" y="912"/>
                  </a:cubicBezTo>
                  <a:cubicBezTo>
                    <a:pt x="5989" y="1520"/>
                    <a:pt x="5685" y="2249"/>
                    <a:pt x="5381" y="2949"/>
                  </a:cubicBezTo>
                  <a:cubicBezTo>
                    <a:pt x="5046" y="3648"/>
                    <a:pt x="4712" y="4347"/>
                    <a:pt x="4317" y="5076"/>
                  </a:cubicBezTo>
                  <a:cubicBezTo>
                    <a:pt x="3982" y="5715"/>
                    <a:pt x="3618" y="6383"/>
                    <a:pt x="3283" y="7022"/>
                  </a:cubicBezTo>
                  <a:cubicBezTo>
                    <a:pt x="2827" y="7781"/>
                    <a:pt x="2402" y="8511"/>
                    <a:pt x="2007" y="9180"/>
                  </a:cubicBezTo>
                  <a:cubicBezTo>
                    <a:pt x="1855" y="9453"/>
                    <a:pt x="1733" y="9696"/>
                    <a:pt x="1581" y="9909"/>
                  </a:cubicBezTo>
                  <a:cubicBezTo>
                    <a:pt x="1308" y="10335"/>
                    <a:pt x="1095" y="10699"/>
                    <a:pt x="882" y="11064"/>
                  </a:cubicBezTo>
                  <a:cubicBezTo>
                    <a:pt x="396" y="11824"/>
                    <a:pt x="61" y="12310"/>
                    <a:pt x="1" y="12402"/>
                  </a:cubicBezTo>
                  <a:cubicBezTo>
                    <a:pt x="578" y="12949"/>
                    <a:pt x="1186" y="13435"/>
                    <a:pt x="1855" y="13861"/>
                  </a:cubicBezTo>
                  <a:cubicBezTo>
                    <a:pt x="2082" y="13992"/>
                    <a:pt x="2337" y="14058"/>
                    <a:pt x="2592" y="14058"/>
                  </a:cubicBezTo>
                  <a:cubicBezTo>
                    <a:pt x="2987" y="14058"/>
                    <a:pt x="3383" y="13901"/>
                    <a:pt x="3678" y="13587"/>
                  </a:cubicBezTo>
                  <a:cubicBezTo>
                    <a:pt x="3830" y="13405"/>
                    <a:pt x="4013" y="13222"/>
                    <a:pt x="4165" y="13009"/>
                  </a:cubicBezTo>
                  <a:cubicBezTo>
                    <a:pt x="4408" y="12706"/>
                    <a:pt x="4681" y="12341"/>
                    <a:pt x="4925" y="12067"/>
                  </a:cubicBezTo>
                  <a:cubicBezTo>
                    <a:pt x="5137" y="11763"/>
                    <a:pt x="5350" y="11490"/>
                    <a:pt x="5563" y="11216"/>
                  </a:cubicBezTo>
                  <a:cubicBezTo>
                    <a:pt x="6019" y="10547"/>
                    <a:pt x="6444" y="9848"/>
                    <a:pt x="6840" y="9149"/>
                  </a:cubicBezTo>
                  <a:cubicBezTo>
                    <a:pt x="7265" y="8450"/>
                    <a:pt x="7599" y="7751"/>
                    <a:pt x="7903" y="7113"/>
                  </a:cubicBezTo>
                  <a:cubicBezTo>
                    <a:pt x="8268" y="6322"/>
                    <a:pt x="8603" y="5502"/>
                    <a:pt x="8876" y="4681"/>
                  </a:cubicBezTo>
                  <a:cubicBezTo>
                    <a:pt x="9180" y="3830"/>
                    <a:pt x="9393" y="3101"/>
                    <a:pt x="9545" y="2553"/>
                  </a:cubicBezTo>
                  <a:cubicBezTo>
                    <a:pt x="9545" y="2523"/>
                    <a:pt x="9545" y="2493"/>
                    <a:pt x="9545" y="2462"/>
                  </a:cubicBezTo>
                  <a:cubicBezTo>
                    <a:pt x="9636" y="1885"/>
                    <a:pt x="9393" y="1307"/>
                    <a:pt x="8876" y="1003"/>
                  </a:cubicBezTo>
                  <a:cubicBezTo>
                    <a:pt x="8147" y="547"/>
                    <a:pt x="7356" y="213"/>
                    <a:pt x="6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1382566">
              <a:off x="3423067" y="3366162"/>
              <a:ext cx="76837" cy="73493"/>
            </a:xfrm>
            <a:custGeom>
              <a:avLst/>
              <a:gdLst/>
              <a:ahLst/>
              <a:cxnLst/>
              <a:rect l="l" t="t" r="r" b="b"/>
              <a:pathLst>
                <a:path w="4681" h="3831" extrusionOk="0">
                  <a:moveTo>
                    <a:pt x="1155" y="1"/>
                  </a:moveTo>
                  <a:cubicBezTo>
                    <a:pt x="1003" y="244"/>
                    <a:pt x="851" y="487"/>
                    <a:pt x="699" y="730"/>
                  </a:cubicBezTo>
                  <a:cubicBezTo>
                    <a:pt x="456" y="1125"/>
                    <a:pt x="213" y="1520"/>
                    <a:pt x="0" y="1855"/>
                  </a:cubicBezTo>
                  <a:lnTo>
                    <a:pt x="213" y="1976"/>
                  </a:lnTo>
                  <a:lnTo>
                    <a:pt x="3283" y="3830"/>
                  </a:lnTo>
                  <a:cubicBezTo>
                    <a:pt x="3526" y="3527"/>
                    <a:pt x="3799" y="3162"/>
                    <a:pt x="4043" y="2888"/>
                  </a:cubicBezTo>
                  <a:cubicBezTo>
                    <a:pt x="4255" y="2584"/>
                    <a:pt x="4468" y="2311"/>
                    <a:pt x="4681" y="2037"/>
                  </a:cubicBezTo>
                  <a:lnTo>
                    <a:pt x="1337" y="9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1382566">
              <a:off x="3502960" y="3315924"/>
              <a:ext cx="76361" cy="78749"/>
            </a:xfrm>
            <a:custGeom>
              <a:avLst/>
              <a:gdLst/>
              <a:ahLst/>
              <a:cxnLst/>
              <a:rect l="l" t="t" r="r" b="b"/>
              <a:pathLst>
                <a:path w="4652" h="4105" extrusionOk="0">
                  <a:moveTo>
                    <a:pt x="1065" y="1"/>
                  </a:moveTo>
                  <a:cubicBezTo>
                    <a:pt x="730" y="639"/>
                    <a:pt x="366" y="1308"/>
                    <a:pt x="1" y="1946"/>
                  </a:cubicBezTo>
                  <a:lnTo>
                    <a:pt x="3588" y="4104"/>
                  </a:lnTo>
                  <a:cubicBezTo>
                    <a:pt x="4013" y="3405"/>
                    <a:pt x="4347" y="2706"/>
                    <a:pt x="4651" y="2068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1382566">
              <a:off x="3583014" y="3263197"/>
              <a:ext cx="68367" cy="72918"/>
            </a:xfrm>
            <a:custGeom>
              <a:avLst/>
              <a:gdLst/>
              <a:ahLst/>
              <a:cxnLst/>
              <a:rect l="l" t="t" r="r" b="b"/>
              <a:pathLst>
                <a:path w="4165" h="3801" extrusionOk="0">
                  <a:moveTo>
                    <a:pt x="852" y="1"/>
                  </a:moveTo>
                  <a:cubicBezTo>
                    <a:pt x="609" y="609"/>
                    <a:pt x="335" y="1308"/>
                    <a:pt x="1" y="2037"/>
                  </a:cubicBezTo>
                  <a:lnTo>
                    <a:pt x="3496" y="3800"/>
                  </a:lnTo>
                  <a:cubicBezTo>
                    <a:pt x="3800" y="2949"/>
                    <a:pt x="4013" y="2220"/>
                    <a:pt x="4165" y="1672"/>
                  </a:cubicBezTo>
                  <a:cubicBezTo>
                    <a:pt x="4165" y="1642"/>
                    <a:pt x="4165" y="1612"/>
                    <a:pt x="4165" y="1581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1382566">
              <a:off x="3343309" y="3110716"/>
              <a:ext cx="105300" cy="201295"/>
            </a:xfrm>
            <a:custGeom>
              <a:avLst/>
              <a:gdLst/>
              <a:ahLst/>
              <a:cxnLst/>
              <a:rect l="l" t="t" r="r" b="b"/>
              <a:pathLst>
                <a:path w="6415" h="10493" extrusionOk="0">
                  <a:moveTo>
                    <a:pt x="4930" y="1"/>
                  </a:moveTo>
                  <a:cubicBezTo>
                    <a:pt x="4820" y="1"/>
                    <a:pt x="4719" y="63"/>
                    <a:pt x="4652" y="176"/>
                  </a:cubicBezTo>
                  <a:lnTo>
                    <a:pt x="1673" y="6164"/>
                  </a:lnTo>
                  <a:lnTo>
                    <a:pt x="62" y="9386"/>
                  </a:lnTo>
                  <a:cubicBezTo>
                    <a:pt x="1" y="9508"/>
                    <a:pt x="62" y="9659"/>
                    <a:pt x="153" y="9751"/>
                  </a:cubicBezTo>
                  <a:lnTo>
                    <a:pt x="1186" y="10450"/>
                  </a:lnTo>
                  <a:cubicBezTo>
                    <a:pt x="1225" y="10479"/>
                    <a:pt x="1274" y="10493"/>
                    <a:pt x="1323" y="10493"/>
                  </a:cubicBezTo>
                  <a:cubicBezTo>
                    <a:pt x="1429" y="10493"/>
                    <a:pt x="1540" y="10431"/>
                    <a:pt x="1582" y="10328"/>
                  </a:cubicBezTo>
                  <a:lnTo>
                    <a:pt x="1794" y="9933"/>
                  </a:lnTo>
                  <a:lnTo>
                    <a:pt x="3253" y="7076"/>
                  </a:lnTo>
                  <a:lnTo>
                    <a:pt x="6111" y="1483"/>
                  </a:lnTo>
                  <a:lnTo>
                    <a:pt x="6354" y="1027"/>
                  </a:lnTo>
                  <a:cubicBezTo>
                    <a:pt x="6414" y="875"/>
                    <a:pt x="6354" y="693"/>
                    <a:pt x="6202" y="632"/>
                  </a:cubicBezTo>
                  <a:lnTo>
                    <a:pt x="5047" y="24"/>
                  </a:lnTo>
                  <a:cubicBezTo>
                    <a:pt x="5007" y="8"/>
                    <a:pt x="4968" y="1"/>
                    <a:pt x="4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1382566">
              <a:off x="3441587" y="3170318"/>
              <a:ext cx="68367" cy="99353"/>
            </a:xfrm>
            <a:custGeom>
              <a:avLst/>
              <a:gdLst/>
              <a:ahLst/>
              <a:cxnLst/>
              <a:rect l="l" t="t" r="r" b="b"/>
              <a:pathLst>
                <a:path w="4165" h="5179" extrusionOk="0">
                  <a:moveTo>
                    <a:pt x="2064" y="1"/>
                  </a:moveTo>
                  <a:cubicBezTo>
                    <a:pt x="1920" y="1"/>
                    <a:pt x="1778" y="86"/>
                    <a:pt x="1733" y="219"/>
                  </a:cubicBezTo>
                  <a:lnTo>
                    <a:pt x="92" y="3988"/>
                  </a:lnTo>
                  <a:cubicBezTo>
                    <a:pt x="1" y="4170"/>
                    <a:pt x="92" y="4414"/>
                    <a:pt x="274" y="4505"/>
                  </a:cubicBezTo>
                  <a:lnTo>
                    <a:pt x="1916" y="5143"/>
                  </a:lnTo>
                  <a:cubicBezTo>
                    <a:pt x="1964" y="5168"/>
                    <a:pt x="2015" y="5179"/>
                    <a:pt x="2066" y="5179"/>
                  </a:cubicBezTo>
                  <a:cubicBezTo>
                    <a:pt x="2203" y="5179"/>
                    <a:pt x="2335" y="5094"/>
                    <a:pt x="2402" y="4961"/>
                  </a:cubicBezTo>
                  <a:lnTo>
                    <a:pt x="4074" y="1253"/>
                  </a:lnTo>
                  <a:cubicBezTo>
                    <a:pt x="4165" y="1070"/>
                    <a:pt x="4074" y="827"/>
                    <a:pt x="3891" y="736"/>
                  </a:cubicBezTo>
                  <a:lnTo>
                    <a:pt x="2219" y="37"/>
                  </a:lnTo>
                  <a:cubicBezTo>
                    <a:pt x="2171" y="12"/>
                    <a:pt x="2117" y="1"/>
                    <a:pt x="2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1382566">
              <a:off x="3470349" y="3218591"/>
              <a:ext cx="68860" cy="99353"/>
            </a:xfrm>
            <a:custGeom>
              <a:avLst/>
              <a:gdLst/>
              <a:ahLst/>
              <a:cxnLst/>
              <a:rect l="l" t="t" r="r" b="b"/>
              <a:pathLst>
                <a:path w="4195" h="5179" extrusionOk="0">
                  <a:moveTo>
                    <a:pt x="2069" y="1"/>
                  </a:moveTo>
                  <a:cubicBezTo>
                    <a:pt x="1931" y="1"/>
                    <a:pt x="1799" y="85"/>
                    <a:pt x="1733" y="219"/>
                  </a:cubicBezTo>
                  <a:lnTo>
                    <a:pt x="91" y="3988"/>
                  </a:lnTo>
                  <a:cubicBezTo>
                    <a:pt x="0" y="4170"/>
                    <a:pt x="91" y="4414"/>
                    <a:pt x="304" y="4474"/>
                  </a:cubicBezTo>
                  <a:lnTo>
                    <a:pt x="1915" y="5143"/>
                  </a:lnTo>
                  <a:cubicBezTo>
                    <a:pt x="1964" y="5168"/>
                    <a:pt x="2015" y="5179"/>
                    <a:pt x="2065" y="5179"/>
                  </a:cubicBezTo>
                  <a:cubicBezTo>
                    <a:pt x="2203" y="5179"/>
                    <a:pt x="2335" y="5094"/>
                    <a:pt x="2401" y="4961"/>
                  </a:cubicBezTo>
                  <a:lnTo>
                    <a:pt x="4104" y="1252"/>
                  </a:lnTo>
                  <a:cubicBezTo>
                    <a:pt x="4195" y="1040"/>
                    <a:pt x="4104" y="827"/>
                    <a:pt x="3891" y="736"/>
                  </a:cubicBezTo>
                  <a:lnTo>
                    <a:pt x="2219" y="37"/>
                  </a:lnTo>
                  <a:cubicBezTo>
                    <a:pt x="2170" y="12"/>
                    <a:pt x="2119" y="1"/>
                    <a:pt x="20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1382566">
              <a:off x="3271787" y="3236647"/>
              <a:ext cx="247993" cy="192720"/>
            </a:xfrm>
            <a:custGeom>
              <a:avLst/>
              <a:gdLst/>
              <a:ahLst/>
              <a:cxnLst/>
              <a:rect l="l" t="t" r="r" b="b"/>
              <a:pathLst>
                <a:path w="15108" h="10046" extrusionOk="0">
                  <a:moveTo>
                    <a:pt x="1673" y="0"/>
                  </a:moveTo>
                  <a:lnTo>
                    <a:pt x="62" y="3222"/>
                  </a:lnTo>
                  <a:cubicBezTo>
                    <a:pt x="1" y="3344"/>
                    <a:pt x="62" y="3496"/>
                    <a:pt x="153" y="3587"/>
                  </a:cubicBezTo>
                  <a:lnTo>
                    <a:pt x="1186" y="4286"/>
                  </a:lnTo>
                  <a:cubicBezTo>
                    <a:pt x="1225" y="4315"/>
                    <a:pt x="1274" y="4329"/>
                    <a:pt x="1324" y="4329"/>
                  </a:cubicBezTo>
                  <a:cubicBezTo>
                    <a:pt x="1432" y="4329"/>
                    <a:pt x="1550" y="4268"/>
                    <a:pt x="1612" y="4165"/>
                  </a:cubicBezTo>
                  <a:lnTo>
                    <a:pt x="1794" y="3769"/>
                  </a:lnTo>
                  <a:cubicBezTo>
                    <a:pt x="3588" y="4864"/>
                    <a:pt x="8846" y="8116"/>
                    <a:pt x="10184" y="8390"/>
                  </a:cubicBezTo>
                  <a:cubicBezTo>
                    <a:pt x="10761" y="8937"/>
                    <a:pt x="11369" y="9423"/>
                    <a:pt x="12038" y="9849"/>
                  </a:cubicBezTo>
                  <a:cubicBezTo>
                    <a:pt x="12265" y="9980"/>
                    <a:pt x="12520" y="10046"/>
                    <a:pt x="12775" y="10046"/>
                  </a:cubicBezTo>
                  <a:cubicBezTo>
                    <a:pt x="13170" y="10046"/>
                    <a:pt x="13566" y="9889"/>
                    <a:pt x="13861" y="9575"/>
                  </a:cubicBezTo>
                  <a:cubicBezTo>
                    <a:pt x="14013" y="9393"/>
                    <a:pt x="14196" y="9210"/>
                    <a:pt x="14348" y="8997"/>
                  </a:cubicBezTo>
                  <a:cubicBezTo>
                    <a:pt x="14591" y="8694"/>
                    <a:pt x="14864" y="8359"/>
                    <a:pt x="15108" y="8055"/>
                  </a:cubicBezTo>
                  <a:cubicBezTo>
                    <a:pt x="13649" y="7508"/>
                    <a:pt x="12585" y="6475"/>
                    <a:pt x="12068" y="6080"/>
                  </a:cubicBezTo>
                  <a:lnTo>
                    <a:pt x="11946" y="6019"/>
                  </a:lnTo>
                  <a:cubicBezTo>
                    <a:pt x="11886" y="5988"/>
                    <a:pt x="11825" y="5928"/>
                    <a:pt x="11764" y="5897"/>
                  </a:cubicBezTo>
                  <a:cubicBezTo>
                    <a:pt x="10457" y="5046"/>
                    <a:pt x="6019" y="2493"/>
                    <a:pt x="3253" y="912"/>
                  </a:cubicBezTo>
                  <a:cubicBezTo>
                    <a:pt x="3071" y="791"/>
                    <a:pt x="2858" y="699"/>
                    <a:pt x="2676" y="578"/>
                  </a:cubicBezTo>
                  <a:lnTo>
                    <a:pt x="1673" y="0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1515169">
              <a:off x="2382509" y="3838089"/>
              <a:ext cx="316562" cy="118461"/>
            </a:xfrm>
            <a:custGeom>
              <a:avLst/>
              <a:gdLst/>
              <a:ahLst/>
              <a:cxnLst/>
              <a:rect l="l" t="t" r="r" b="b"/>
              <a:pathLst>
                <a:path w="14804" h="6901" extrusionOk="0">
                  <a:moveTo>
                    <a:pt x="1186" y="1"/>
                  </a:moveTo>
                  <a:cubicBezTo>
                    <a:pt x="791" y="700"/>
                    <a:pt x="457" y="1399"/>
                    <a:pt x="214" y="2159"/>
                  </a:cubicBezTo>
                  <a:cubicBezTo>
                    <a:pt x="1" y="2797"/>
                    <a:pt x="305" y="3496"/>
                    <a:pt x="913" y="3831"/>
                  </a:cubicBezTo>
                  <a:cubicBezTo>
                    <a:pt x="1125" y="3952"/>
                    <a:pt x="1338" y="4074"/>
                    <a:pt x="1581" y="4195"/>
                  </a:cubicBezTo>
                  <a:cubicBezTo>
                    <a:pt x="2250" y="4530"/>
                    <a:pt x="2949" y="4834"/>
                    <a:pt x="3679" y="5107"/>
                  </a:cubicBezTo>
                  <a:cubicBezTo>
                    <a:pt x="4469" y="5411"/>
                    <a:pt x="5198" y="5654"/>
                    <a:pt x="5989" y="5867"/>
                  </a:cubicBezTo>
                  <a:cubicBezTo>
                    <a:pt x="6749" y="6110"/>
                    <a:pt x="7509" y="6262"/>
                    <a:pt x="8208" y="6414"/>
                  </a:cubicBezTo>
                  <a:cubicBezTo>
                    <a:pt x="9150" y="6597"/>
                    <a:pt x="10031" y="6718"/>
                    <a:pt x="10791" y="6779"/>
                  </a:cubicBezTo>
                  <a:cubicBezTo>
                    <a:pt x="11703" y="6870"/>
                    <a:pt x="12463" y="6901"/>
                    <a:pt x="13010" y="6901"/>
                  </a:cubicBezTo>
                  <a:lnTo>
                    <a:pt x="13101" y="6901"/>
                  </a:lnTo>
                  <a:cubicBezTo>
                    <a:pt x="13709" y="6870"/>
                    <a:pt x="14226" y="6475"/>
                    <a:pt x="14408" y="5928"/>
                  </a:cubicBezTo>
                  <a:cubicBezTo>
                    <a:pt x="14652" y="5107"/>
                    <a:pt x="14804" y="4256"/>
                    <a:pt x="14804" y="3375"/>
                  </a:cubicBezTo>
                  <a:cubicBezTo>
                    <a:pt x="14530" y="3375"/>
                    <a:pt x="14196" y="3344"/>
                    <a:pt x="13861" y="3314"/>
                  </a:cubicBezTo>
                  <a:cubicBezTo>
                    <a:pt x="13193" y="3253"/>
                    <a:pt x="12433" y="3101"/>
                    <a:pt x="11673" y="2980"/>
                  </a:cubicBezTo>
                  <a:cubicBezTo>
                    <a:pt x="10943" y="2828"/>
                    <a:pt x="10153" y="2645"/>
                    <a:pt x="9363" y="2463"/>
                  </a:cubicBezTo>
                  <a:cubicBezTo>
                    <a:pt x="8633" y="2281"/>
                    <a:pt x="7934" y="2098"/>
                    <a:pt x="7235" y="1885"/>
                  </a:cubicBezTo>
                  <a:cubicBezTo>
                    <a:pt x="6384" y="1642"/>
                    <a:pt x="5624" y="1429"/>
                    <a:pt x="4803" y="1186"/>
                  </a:cubicBezTo>
                  <a:cubicBezTo>
                    <a:pt x="4013" y="943"/>
                    <a:pt x="3314" y="730"/>
                    <a:pt x="2706" y="518"/>
                  </a:cubicBezTo>
                  <a:cubicBezTo>
                    <a:pt x="1764" y="214"/>
                    <a:pt x="1186" y="1"/>
                    <a:pt x="1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1515169">
              <a:off x="2438678" y="3681940"/>
              <a:ext cx="313312" cy="230537"/>
            </a:xfrm>
            <a:custGeom>
              <a:avLst/>
              <a:gdLst/>
              <a:ahLst/>
              <a:cxnLst/>
              <a:rect l="l" t="t" r="r" b="b"/>
              <a:pathLst>
                <a:path w="14652" h="13430" extrusionOk="0">
                  <a:moveTo>
                    <a:pt x="3192" y="1"/>
                  </a:moveTo>
                  <a:cubicBezTo>
                    <a:pt x="3192" y="1"/>
                    <a:pt x="3101" y="244"/>
                    <a:pt x="2979" y="670"/>
                  </a:cubicBezTo>
                  <a:cubicBezTo>
                    <a:pt x="2250" y="2888"/>
                    <a:pt x="0" y="9910"/>
                    <a:pt x="547" y="10183"/>
                  </a:cubicBezTo>
                  <a:cubicBezTo>
                    <a:pt x="1003" y="10366"/>
                    <a:pt x="1459" y="10518"/>
                    <a:pt x="1915" y="10670"/>
                  </a:cubicBezTo>
                  <a:cubicBezTo>
                    <a:pt x="2189" y="10761"/>
                    <a:pt x="2523" y="10852"/>
                    <a:pt x="2888" y="10943"/>
                  </a:cubicBezTo>
                  <a:lnTo>
                    <a:pt x="4013" y="11278"/>
                  </a:lnTo>
                  <a:cubicBezTo>
                    <a:pt x="4772" y="11521"/>
                    <a:pt x="5593" y="11734"/>
                    <a:pt x="6444" y="11977"/>
                  </a:cubicBezTo>
                  <a:cubicBezTo>
                    <a:pt x="7143" y="12159"/>
                    <a:pt x="7873" y="12341"/>
                    <a:pt x="8602" y="12524"/>
                  </a:cubicBezTo>
                  <a:cubicBezTo>
                    <a:pt x="9393" y="12706"/>
                    <a:pt x="10183" y="12889"/>
                    <a:pt x="10912" y="13041"/>
                  </a:cubicBezTo>
                  <a:cubicBezTo>
                    <a:pt x="11642" y="13193"/>
                    <a:pt x="12371" y="13314"/>
                    <a:pt x="13101" y="13405"/>
                  </a:cubicBezTo>
                  <a:cubicBezTo>
                    <a:pt x="13247" y="13422"/>
                    <a:pt x="13381" y="13429"/>
                    <a:pt x="13499" y="13429"/>
                  </a:cubicBezTo>
                  <a:cubicBezTo>
                    <a:pt x="13822" y="13429"/>
                    <a:pt x="14029" y="13373"/>
                    <a:pt x="14074" y="13284"/>
                  </a:cubicBezTo>
                  <a:cubicBezTo>
                    <a:pt x="14651" y="12402"/>
                    <a:pt x="10092" y="10670"/>
                    <a:pt x="10092" y="10670"/>
                  </a:cubicBezTo>
                  <a:lnTo>
                    <a:pt x="10304" y="9910"/>
                  </a:lnTo>
                  <a:lnTo>
                    <a:pt x="10973" y="7417"/>
                  </a:lnTo>
                  <a:lnTo>
                    <a:pt x="11247" y="6384"/>
                  </a:lnTo>
                  <a:lnTo>
                    <a:pt x="11915" y="3892"/>
                  </a:lnTo>
                  <a:lnTo>
                    <a:pt x="12219" y="2828"/>
                  </a:lnTo>
                  <a:lnTo>
                    <a:pt x="12371" y="2281"/>
                  </a:lnTo>
                  <a:lnTo>
                    <a:pt x="5350" y="548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1515169">
              <a:off x="2428940" y="3809329"/>
              <a:ext cx="68919" cy="78808"/>
            </a:xfrm>
            <a:custGeom>
              <a:avLst/>
              <a:gdLst/>
              <a:ahLst/>
              <a:cxnLst/>
              <a:rect l="l" t="t" r="r" b="b"/>
              <a:pathLst>
                <a:path w="3223" h="4591" extrusionOk="0">
                  <a:moveTo>
                    <a:pt x="1125" y="1"/>
                  </a:moveTo>
                  <a:lnTo>
                    <a:pt x="1064" y="244"/>
                  </a:lnTo>
                  <a:lnTo>
                    <a:pt x="0" y="3648"/>
                  </a:lnTo>
                  <a:cubicBezTo>
                    <a:pt x="396" y="3861"/>
                    <a:pt x="821" y="4074"/>
                    <a:pt x="1247" y="4226"/>
                  </a:cubicBezTo>
                  <a:cubicBezTo>
                    <a:pt x="1520" y="4378"/>
                    <a:pt x="1794" y="4499"/>
                    <a:pt x="2098" y="4590"/>
                  </a:cubicBezTo>
                  <a:lnTo>
                    <a:pt x="3162" y="852"/>
                  </a:lnTo>
                  <a:lnTo>
                    <a:pt x="3222" y="669"/>
                  </a:lnTo>
                  <a:cubicBezTo>
                    <a:pt x="2827" y="548"/>
                    <a:pt x="2432" y="426"/>
                    <a:pt x="2098" y="335"/>
                  </a:cubicBezTo>
                  <a:lnTo>
                    <a:pt x="112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1515169">
              <a:off x="2505572" y="3872106"/>
              <a:ext cx="72169" cy="77761"/>
            </a:xfrm>
            <a:custGeom>
              <a:avLst/>
              <a:gdLst/>
              <a:ahLst/>
              <a:cxnLst/>
              <a:rect l="l" t="t" r="r" b="b"/>
              <a:pathLst>
                <a:path w="3375" h="4530" extrusionOk="0">
                  <a:moveTo>
                    <a:pt x="1247" y="0"/>
                  </a:moveTo>
                  <a:lnTo>
                    <a:pt x="1" y="4013"/>
                  </a:lnTo>
                  <a:cubicBezTo>
                    <a:pt x="761" y="4225"/>
                    <a:pt x="1521" y="4408"/>
                    <a:pt x="2220" y="4529"/>
                  </a:cubicBezTo>
                  <a:lnTo>
                    <a:pt x="3375" y="547"/>
                  </a:lnTo>
                  <a:cubicBezTo>
                    <a:pt x="2645" y="365"/>
                    <a:pt x="1946" y="183"/>
                    <a:pt x="1247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1515169">
              <a:off x="2593875" y="3931872"/>
              <a:ext cx="65669" cy="67839"/>
            </a:xfrm>
            <a:custGeom>
              <a:avLst/>
              <a:gdLst/>
              <a:ahLst/>
              <a:cxnLst/>
              <a:rect l="l" t="t" r="r" b="b"/>
              <a:pathLst>
                <a:path w="3071" h="3952" extrusionOk="0">
                  <a:moveTo>
                    <a:pt x="882" y="0"/>
                  </a:moveTo>
                  <a:lnTo>
                    <a:pt x="0" y="3830"/>
                  </a:lnTo>
                  <a:cubicBezTo>
                    <a:pt x="912" y="3921"/>
                    <a:pt x="1672" y="3952"/>
                    <a:pt x="2219" y="3952"/>
                  </a:cubicBezTo>
                  <a:lnTo>
                    <a:pt x="2310" y="3952"/>
                  </a:lnTo>
                  <a:lnTo>
                    <a:pt x="3070" y="365"/>
                  </a:lnTo>
                  <a:cubicBezTo>
                    <a:pt x="2402" y="274"/>
                    <a:pt x="1642" y="152"/>
                    <a:pt x="882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1515169">
              <a:off x="2522463" y="3673432"/>
              <a:ext cx="237913" cy="70672"/>
            </a:xfrm>
            <a:custGeom>
              <a:avLst/>
              <a:gdLst/>
              <a:ahLst/>
              <a:cxnLst/>
              <a:rect l="l" t="t" r="r" b="b"/>
              <a:pathLst>
                <a:path w="11126" h="4117" extrusionOk="0">
                  <a:moveTo>
                    <a:pt x="772" y="1"/>
                  </a:moveTo>
                  <a:cubicBezTo>
                    <a:pt x="661" y="1"/>
                    <a:pt x="540" y="84"/>
                    <a:pt x="487" y="189"/>
                  </a:cubicBezTo>
                  <a:lnTo>
                    <a:pt x="61" y="1344"/>
                  </a:lnTo>
                  <a:cubicBezTo>
                    <a:pt x="1" y="1496"/>
                    <a:pt x="92" y="1679"/>
                    <a:pt x="274" y="1709"/>
                  </a:cubicBezTo>
                  <a:lnTo>
                    <a:pt x="730" y="1831"/>
                  </a:lnTo>
                  <a:lnTo>
                    <a:pt x="2919" y="2347"/>
                  </a:lnTo>
                  <a:lnTo>
                    <a:pt x="9970" y="3989"/>
                  </a:lnTo>
                  <a:lnTo>
                    <a:pt x="10457" y="4110"/>
                  </a:lnTo>
                  <a:cubicBezTo>
                    <a:pt x="10476" y="4114"/>
                    <a:pt x="10496" y="4116"/>
                    <a:pt x="10515" y="4116"/>
                  </a:cubicBezTo>
                  <a:cubicBezTo>
                    <a:pt x="10646" y="4116"/>
                    <a:pt x="10765" y="4030"/>
                    <a:pt x="10791" y="3897"/>
                  </a:cubicBezTo>
                  <a:lnTo>
                    <a:pt x="11095" y="2621"/>
                  </a:lnTo>
                  <a:cubicBezTo>
                    <a:pt x="11125" y="2469"/>
                    <a:pt x="11034" y="2317"/>
                    <a:pt x="10882" y="2287"/>
                  </a:cubicBezTo>
                  <a:lnTo>
                    <a:pt x="3375" y="584"/>
                  </a:lnTo>
                  <a:lnTo>
                    <a:pt x="821" y="7"/>
                  </a:lnTo>
                  <a:cubicBezTo>
                    <a:pt x="805" y="3"/>
                    <a:pt x="789" y="1"/>
                    <a:pt x="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1515169">
              <a:off x="2605745" y="3765291"/>
              <a:ext cx="109869" cy="55995"/>
            </a:xfrm>
            <a:custGeom>
              <a:avLst/>
              <a:gdLst/>
              <a:ahLst/>
              <a:cxnLst/>
              <a:rect l="l" t="t" r="r" b="b"/>
              <a:pathLst>
                <a:path w="5138" h="3262" extrusionOk="0">
                  <a:moveTo>
                    <a:pt x="676" y="0"/>
                  </a:moveTo>
                  <a:cubicBezTo>
                    <a:pt x="487" y="0"/>
                    <a:pt x="332" y="144"/>
                    <a:pt x="304" y="339"/>
                  </a:cubicBezTo>
                  <a:lnTo>
                    <a:pt x="31" y="2071"/>
                  </a:lnTo>
                  <a:cubicBezTo>
                    <a:pt x="0" y="2284"/>
                    <a:pt x="152" y="2466"/>
                    <a:pt x="335" y="2497"/>
                  </a:cubicBezTo>
                  <a:lnTo>
                    <a:pt x="4347" y="3257"/>
                  </a:lnTo>
                  <a:cubicBezTo>
                    <a:pt x="4369" y="3260"/>
                    <a:pt x="4390" y="3261"/>
                    <a:pt x="4412" y="3261"/>
                  </a:cubicBezTo>
                  <a:cubicBezTo>
                    <a:pt x="4601" y="3261"/>
                    <a:pt x="4776" y="3144"/>
                    <a:pt x="4803" y="2953"/>
                  </a:cubicBezTo>
                  <a:lnTo>
                    <a:pt x="5077" y="1159"/>
                  </a:lnTo>
                  <a:cubicBezTo>
                    <a:pt x="5137" y="946"/>
                    <a:pt x="4985" y="764"/>
                    <a:pt x="4773" y="734"/>
                  </a:cubicBezTo>
                  <a:lnTo>
                    <a:pt x="730" y="4"/>
                  </a:lnTo>
                  <a:cubicBezTo>
                    <a:pt x="712" y="2"/>
                    <a:pt x="694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1515169">
              <a:off x="2565351" y="3812714"/>
              <a:ext cx="109206" cy="56132"/>
            </a:xfrm>
            <a:custGeom>
              <a:avLst/>
              <a:gdLst/>
              <a:ahLst/>
              <a:cxnLst/>
              <a:rect l="l" t="t" r="r" b="b"/>
              <a:pathLst>
                <a:path w="5107" h="3270" extrusionOk="0">
                  <a:moveTo>
                    <a:pt x="665" y="0"/>
                  </a:moveTo>
                  <a:cubicBezTo>
                    <a:pt x="464" y="0"/>
                    <a:pt x="304" y="162"/>
                    <a:pt x="304" y="346"/>
                  </a:cubicBezTo>
                  <a:lnTo>
                    <a:pt x="31" y="2079"/>
                  </a:lnTo>
                  <a:cubicBezTo>
                    <a:pt x="0" y="2292"/>
                    <a:pt x="122" y="2474"/>
                    <a:pt x="335" y="2505"/>
                  </a:cubicBezTo>
                  <a:lnTo>
                    <a:pt x="4347" y="3264"/>
                  </a:lnTo>
                  <a:cubicBezTo>
                    <a:pt x="4368" y="3268"/>
                    <a:pt x="4390" y="3269"/>
                    <a:pt x="4411" y="3269"/>
                  </a:cubicBezTo>
                  <a:cubicBezTo>
                    <a:pt x="4595" y="3269"/>
                    <a:pt x="4748" y="3152"/>
                    <a:pt x="4803" y="2960"/>
                  </a:cubicBezTo>
                  <a:lnTo>
                    <a:pt x="5076" y="1167"/>
                  </a:lnTo>
                  <a:cubicBezTo>
                    <a:pt x="5107" y="954"/>
                    <a:pt x="4985" y="772"/>
                    <a:pt x="4772" y="742"/>
                  </a:cubicBezTo>
                  <a:lnTo>
                    <a:pt x="760" y="12"/>
                  </a:lnTo>
                  <a:cubicBezTo>
                    <a:pt x="728" y="4"/>
                    <a:pt x="696" y="0"/>
                    <a:pt x="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1515169">
              <a:off x="2447617" y="3621276"/>
              <a:ext cx="120261" cy="270945"/>
            </a:xfrm>
            <a:custGeom>
              <a:avLst/>
              <a:gdLst/>
              <a:ahLst/>
              <a:cxnLst/>
              <a:rect l="l" t="t" r="r" b="b"/>
              <a:pathLst>
                <a:path w="5624" h="15784" extrusionOk="0">
                  <a:moveTo>
                    <a:pt x="3008" y="1"/>
                  </a:moveTo>
                  <a:cubicBezTo>
                    <a:pt x="2901" y="1"/>
                    <a:pt x="2787" y="64"/>
                    <a:pt x="2736" y="191"/>
                  </a:cubicBezTo>
                  <a:lnTo>
                    <a:pt x="2310" y="1315"/>
                  </a:lnTo>
                  <a:cubicBezTo>
                    <a:pt x="2250" y="1498"/>
                    <a:pt x="2341" y="1680"/>
                    <a:pt x="2523" y="1710"/>
                  </a:cubicBezTo>
                  <a:lnTo>
                    <a:pt x="2979" y="1802"/>
                  </a:lnTo>
                  <a:cubicBezTo>
                    <a:pt x="2250" y="4020"/>
                    <a:pt x="0" y="11042"/>
                    <a:pt x="547" y="11346"/>
                  </a:cubicBezTo>
                  <a:cubicBezTo>
                    <a:pt x="1003" y="11528"/>
                    <a:pt x="1459" y="11680"/>
                    <a:pt x="1915" y="11802"/>
                  </a:cubicBezTo>
                  <a:lnTo>
                    <a:pt x="851" y="15206"/>
                  </a:lnTo>
                  <a:cubicBezTo>
                    <a:pt x="1247" y="15419"/>
                    <a:pt x="1672" y="15632"/>
                    <a:pt x="2098" y="15784"/>
                  </a:cubicBezTo>
                  <a:cubicBezTo>
                    <a:pt x="2158" y="14537"/>
                    <a:pt x="2402" y="13261"/>
                    <a:pt x="2888" y="12075"/>
                  </a:cubicBezTo>
                  <a:cubicBezTo>
                    <a:pt x="2888" y="12015"/>
                    <a:pt x="2949" y="11923"/>
                    <a:pt x="2949" y="11863"/>
                  </a:cubicBezTo>
                  <a:cubicBezTo>
                    <a:pt x="2949" y="11802"/>
                    <a:pt x="2949" y="11771"/>
                    <a:pt x="2949" y="11711"/>
                  </a:cubicBezTo>
                  <a:cubicBezTo>
                    <a:pt x="3009" y="11194"/>
                    <a:pt x="4286" y="5935"/>
                    <a:pt x="5168" y="2318"/>
                  </a:cubicBezTo>
                  <a:cubicBezTo>
                    <a:pt x="5228" y="2106"/>
                    <a:pt x="5289" y="1893"/>
                    <a:pt x="5350" y="1680"/>
                  </a:cubicBezTo>
                  <a:cubicBezTo>
                    <a:pt x="5441" y="1254"/>
                    <a:pt x="5532" y="890"/>
                    <a:pt x="5624" y="555"/>
                  </a:cubicBezTo>
                  <a:lnTo>
                    <a:pt x="3070" y="8"/>
                  </a:lnTo>
                  <a:cubicBezTo>
                    <a:pt x="3050" y="3"/>
                    <a:pt x="3029" y="1"/>
                    <a:pt x="3008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1381816">
              <a:off x="2859018" y="2802492"/>
              <a:ext cx="628502" cy="374905"/>
            </a:xfrm>
            <a:custGeom>
              <a:avLst/>
              <a:gdLst/>
              <a:ahLst/>
              <a:cxnLst/>
              <a:rect l="l" t="t" r="r" b="b"/>
              <a:pathLst>
                <a:path w="50671" h="25869" extrusionOk="0">
                  <a:moveTo>
                    <a:pt x="23793" y="0"/>
                  </a:moveTo>
                  <a:cubicBezTo>
                    <a:pt x="14526" y="0"/>
                    <a:pt x="7561" y="1913"/>
                    <a:pt x="3131" y="3649"/>
                  </a:cubicBezTo>
                  <a:lnTo>
                    <a:pt x="3070" y="3680"/>
                  </a:lnTo>
                  <a:cubicBezTo>
                    <a:pt x="1855" y="4166"/>
                    <a:pt x="821" y="4622"/>
                    <a:pt x="0" y="5048"/>
                  </a:cubicBezTo>
                  <a:cubicBezTo>
                    <a:pt x="396" y="8421"/>
                    <a:pt x="3709" y="15412"/>
                    <a:pt x="2949" y="22099"/>
                  </a:cubicBezTo>
                  <a:cubicBezTo>
                    <a:pt x="4651" y="21188"/>
                    <a:pt x="6384" y="20428"/>
                    <a:pt x="8147" y="19820"/>
                  </a:cubicBezTo>
                  <a:cubicBezTo>
                    <a:pt x="12524" y="18300"/>
                    <a:pt x="17113" y="17510"/>
                    <a:pt x="21733" y="17479"/>
                  </a:cubicBezTo>
                  <a:cubicBezTo>
                    <a:pt x="21859" y="17478"/>
                    <a:pt x="21983" y="17477"/>
                    <a:pt x="22108" y="17477"/>
                  </a:cubicBezTo>
                  <a:cubicBezTo>
                    <a:pt x="36072" y="17477"/>
                    <a:pt x="44105" y="25868"/>
                    <a:pt x="44105" y="25868"/>
                  </a:cubicBezTo>
                  <a:cubicBezTo>
                    <a:pt x="44834" y="24987"/>
                    <a:pt x="45472" y="24075"/>
                    <a:pt x="46080" y="23133"/>
                  </a:cubicBezTo>
                  <a:cubicBezTo>
                    <a:pt x="47995" y="20093"/>
                    <a:pt x="49545" y="16811"/>
                    <a:pt x="50670" y="13406"/>
                  </a:cubicBezTo>
                  <a:cubicBezTo>
                    <a:pt x="50670" y="13406"/>
                    <a:pt x="41612" y="63"/>
                    <a:pt x="24226" y="2"/>
                  </a:cubicBezTo>
                  <a:cubicBezTo>
                    <a:pt x="24081" y="1"/>
                    <a:pt x="23937" y="0"/>
                    <a:pt x="23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1381816">
              <a:off x="2846213" y="2839478"/>
              <a:ext cx="571570" cy="321587"/>
            </a:xfrm>
            <a:custGeom>
              <a:avLst/>
              <a:gdLst/>
              <a:ahLst/>
              <a:cxnLst/>
              <a:rect l="l" t="t" r="r" b="b"/>
              <a:pathLst>
                <a:path w="46081" h="22190" extrusionOk="0">
                  <a:moveTo>
                    <a:pt x="3070" y="0"/>
                  </a:moveTo>
                  <a:lnTo>
                    <a:pt x="3070" y="0"/>
                  </a:lnTo>
                  <a:cubicBezTo>
                    <a:pt x="1855" y="487"/>
                    <a:pt x="821" y="973"/>
                    <a:pt x="0" y="1368"/>
                  </a:cubicBezTo>
                  <a:cubicBezTo>
                    <a:pt x="396" y="4742"/>
                    <a:pt x="3709" y="11733"/>
                    <a:pt x="2949" y="18420"/>
                  </a:cubicBezTo>
                  <a:cubicBezTo>
                    <a:pt x="4651" y="17539"/>
                    <a:pt x="6384" y="16779"/>
                    <a:pt x="8147" y="16140"/>
                  </a:cubicBezTo>
                  <a:cubicBezTo>
                    <a:pt x="12524" y="14651"/>
                    <a:pt x="17113" y="13861"/>
                    <a:pt x="21733" y="13830"/>
                  </a:cubicBezTo>
                  <a:cubicBezTo>
                    <a:pt x="21883" y="13828"/>
                    <a:pt x="22033" y="13827"/>
                    <a:pt x="22181" y="13827"/>
                  </a:cubicBezTo>
                  <a:cubicBezTo>
                    <a:pt x="36100" y="13827"/>
                    <a:pt x="44105" y="22189"/>
                    <a:pt x="44105" y="22189"/>
                  </a:cubicBezTo>
                  <a:cubicBezTo>
                    <a:pt x="44834" y="21338"/>
                    <a:pt x="45472" y="20426"/>
                    <a:pt x="46080" y="19484"/>
                  </a:cubicBezTo>
                  <a:cubicBezTo>
                    <a:pt x="44804" y="18268"/>
                    <a:pt x="43345" y="17022"/>
                    <a:pt x="42342" y="16505"/>
                  </a:cubicBezTo>
                  <a:cubicBezTo>
                    <a:pt x="40058" y="15273"/>
                    <a:pt x="32903" y="10150"/>
                    <a:pt x="21788" y="10150"/>
                  </a:cubicBezTo>
                  <a:cubicBezTo>
                    <a:pt x="21659" y="10150"/>
                    <a:pt x="21529" y="10151"/>
                    <a:pt x="21399" y="10152"/>
                  </a:cubicBezTo>
                  <a:cubicBezTo>
                    <a:pt x="11470" y="10285"/>
                    <a:pt x="7501" y="12852"/>
                    <a:pt x="6310" y="12852"/>
                  </a:cubicBezTo>
                  <a:cubicBezTo>
                    <a:pt x="6138" y="12852"/>
                    <a:pt x="6023" y="12798"/>
                    <a:pt x="5958" y="12675"/>
                  </a:cubicBezTo>
                  <a:cubicBezTo>
                    <a:pt x="5411" y="11703"/>
                    <a:pt x="5867" y="9848"/>
                    <a:pt x="3982" y="5046"/>
                  </a:cubicBezTo>
                  <a:cubicBezTo>
                    <a:pt x="3314" y="3465"/>
                    <a:pt x="3010" y="1733"/>
                    <a:pt x="307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1051534">
              <a:off x="2461164" y="3153329"/>
              <a:ext cx="524049" cy="546217"/>
            </a:xfrm>
            <a:custGeom>
              <a:avLst/>
              <a:gdLst/>
              <a:ahLst/>
              <a:cxnLst/>
              <a:rect l="l" t="t" r="r" b="b"/>
              <a:pathLst>
                <a:path w="42251" h="37691" extrusionOk="0">
                  <a:moveTo>
                    <a:pt x="12280" y="0"/>
                  </a:moveTo>
                  <a:cubicBezTo>
                    <a:pt x="10791" y="0"/>
                    <a:pt x="9453" y="61"/>
                    <a:pt x="826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08" y="15046"/>
                    <a:pt x="14469" y="16232"/>
                    <a:pt x="17782" y="19180"/>
                  </a:cubicBezTo>
                  <a:cubicBezTo>
                    <a:pt x="24682" y="25350"/>
                    <a:pt x="19909" y="34682"/>
                    <a:pt x="19909" y="34682"/>
                  </a:cubicBezTo>
                  <a:cubicBezTo>
                    <a:pt x="21581" y="35502"/>
                    <a:pt x="23374" y="36080"/>
                    <a:pt x="25229" y="36445"/>
                  </a:cubicBezTo>
                  <a:cubicBezTo>
                    <a:pt x="28268" y="37083"/>
                    <a:pt x="31338" y="37508"/>
                    <a:pt x="34439" y="37691"/>
                  </a:cubicBezTo>
                  <a:cubicBezTo>
                    <a:pt x="34439" y="37691"/>
                    <a:pt x="42250" y="17994"/>
                    <a:pt x="32493" y="7326"/>
                  </a:cubicBezTo>
                  <a:cubicBezTo>
                    <a:pt x="27448" y="1824"/>
                    <a:pt x="19909" y="274"/>
                    <a:pt x="13830" y="31"/>
                  </a:cubicBezTo>
                  <a:cubicBezTo>
                    <a:pt x="13314" y="0"/>
                    <a:pt x="12766" y="0"/>
                    <a:pt x="12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1051534">
              <a:off x="2469787" y="3127485"/>
              <a:ext cx="344586" cy="528160"/>
            </a:xfrm>
            <a:custGeom>
              <a:avLst/>
              <a:gdLst/>
              <a:ahLst/>
              <a:cxnLst/>
              <a:rect l="l" t="t" r="r" b="b"/>
              <a:pathLst>
                <a:path w="27782" h="36445" extrusionOk="0">
                  <a:moveTo>
                    <a:pt x="12280" y="0"/>
                  </a:moveTo>
                  <a:cubicBezTo>
                    <a:pt x="10821" y="0"/>
                    <a:pt x="9453" y="61"/>
                    <a:pt x="829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39" y="15016"/>
                    <a:pt x="14499" y="16232"/>
                    <a:pt x="17782" y="19180"/>
                  </a:cubicBezTo>
                  <a:cubicBezTo>
                    <a:pt x="24712" y="25350"/>
                    <a:pt x="19909" y="34682"/>
                    <a:pt x="19909" y="34682"/>
                  </a:cubicBezTo>
                  <a:cubicBezTo>
                    <a:pt x="21612" y="35502"/>
                    <a:pt x="23374" y="36080"/>
                    <a:pt x="25229" y="36445"/>
                  </a:cubicBezTo>
                  <a:cubicBezTo>
                    <a:pt x="27782" y="29058"/>
                    <a:pt x="27204" y="17782"/>
                    <a:pt x="20061" y="13648"/>
                  </a:cubicBezTo>
                  <a:cubicBezTo>
                    <a:pt x="11794" y="8845"/>
                    <a:pt x="8359" y="9636"/>
                    <a:pt x="9788" y="6627"/>
                  </a:cubicBezTo>
                  <a:cubicBezTo>
                    <a:pt x="10730" y="4468"/>
                    <a:pt x="11581" y="2250"/>
                    <a:pt x="1228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C7B7E5D-8D0C-8321-A7AB-05AAEE5B7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336" y="435318"/>
            <a:ext cx="2853175" cy="1975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18DF27-C9D4-5BA5-FD18-3EB3628D7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585" y="3431967"/>
            <a:ext cx="8559527" cy="30238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2E63BC-5055-EFDA-BD42-98852382F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9303" y="5780031"/>
            <a:ext cx="2639797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95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1828800"/>
            <a:ext cx="934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Mục</a:t>
            </a:r>
            <a:r>
              <a:rPr lang="en-US" sz="3200" dirty="0" smtClean="0"/>
              <a:t> </a:t>
            </a:r>
            <a:r>
              <a:rPr lang="en-US" sz="3200" dirty="0" err="1" smtClean="0"/>
              <a:t>tiêu</a:t>
            </a:r>
            <a:r>
              <a:rPr lang="en-US" sz="3200" dirty="0" smtClean="0"/>
              <a:t>:</a:t>
            </a:r>
          </a:p>
          <a:p>
            <a:r>
              <a:rPr lang="en-US" sz="3200" dirty="0" smtClean="0"/>
              <a:t> </a:t>
            </a:r>
            <a:r>
              <a:rPr lang="en-US" sz="3200" dirty="0" err="1" smtClean="0"/>
              <a:t>Vận</a:t>
            </a:r>
            <a:r>
              <a:rPr lang="en-US" sz="3200" dirty="0" smtClean="0"/>
              <a:t> </a:t>
            </a:r>
            <a:r>
              <a:rPr lang="en-US" sz="3200" dirty="0" err="1" smtClean="0"/>
              <a:t>dụng</a:t>
            </a:r>
            <a:r>
              <a:rPr lang="en-US" sz="3200" dirty="0" smtClean="0"/>
              <a:t> </a:t>
            </a:r>
            <a:r>
              <a:rPr lang="en-US" sz="3200" dirty="0" err="1" smtClean="0"/>
              <a:t>phép</a:t>
            </a:r>
            <a:r>
              <a:rPr lang="en-US" sz="3200" dirty="0" smtClean="0"/>
              <a:t> </a:t>
            </a:r>
            <a:r>
              <a:rPr lang="en-US" sz="3200" dirty="0" err="1" smtClean="0"/>
              <a:t>cộng</a:t>
            </a:r>
            <a:r>
              <a:rPr lang="en-US" sz="3200" dirty="0" smtClean="0"/>
              <a:t>, </a:t>
            </a:r>
            <a:r>
              <a:rPr lang="en-US" sz="3200" dirty="0" err="1" smtClean="0"/>
              <a:t>phép</a:t>
            </a:r>
            <a:r>
              <a:rPr lang="en-US" sz="3200" dirty="0" smtClean="0"/>
              <a:t> </a:t>
            </a:r>
            <a:r>
              <a:rPr lang="en-US" sz="3200" dirty="0" err="1" smtClean="0"/>
              <a:t>trừ</a:t>
            </a:r>
            <a:r>
              <a:rPr lang="en-US" sz="3200" dirty="0" smtClean="0"/>
              <a:t> </a:t>
            </a:r>
            <a:r>
              <a:rPr lang="en-US" sz="3200" dirty="0" err="1" smtClean="0"/>
              <a:t>vào</a:t>
            </a:r>
            <a:r>
              <a:rPr lang="en-US" sz="3200" dirty="0" smtClean="0"/>
              <a:t> </a:t>
            </a:r>
            <a:r>
              <a:rPr lang="en-US" sz="3200" dirty="0" err="1" smtClean="0"/>
              <a:t>giải</a:t>
            </a:r>
            <a:r>
              <a:rPr lang="en-US" sz="3200" dirty="0" smtClean="0"/>
              <a:t> </a:t>
            </a:r>
            <a:r>
              <a:rPr lang="en-US" sz="3200" dirty="0" err="1" smtClean="0"/>
              <a:t>quyết</a:t>
            </a:r>
            <a:r>
              <a:rPr lang="en-US" sz="3200" dirty="0" smtClean="0"/>
              <a:t> </a:t>
            </a:r>
            <a:r>
              <a:rPr lang="en-US" sz="3200" dirty="0" err="1" smtClean="0"/>
              <a:t>một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bài</a:t>
            </a:r>
            <a:r>
              <a:rPr lang="en-US" sz="3200" dirty="0" smtClean="0"/>
              <a:t> </a:t>
            </a:r>
            <a:r>
              <a:rPr lang="en-US" sz="3200" dirty="0" err="1" smtClean="0"/>
              <a:t>toán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tình</a:t>
            </a:r>
            <a:r>
              <a:rPr lang="en-US" sz="3200" dirty="0" smtClean="0"/>
              <a:t> </a:t>
            </a:r>
            <a:r>
              <a:rPr lang="en-US" sz="3200" dirty="0" err="1" smtClean="0"/>
              <a:t>huống</a:t>
            </a:r>
            <a:r>
              <a:rPr lang="en-US" sz="3200" dirty="0" smtClean="0"/>
              <a:t> </a:t>
            </a:r>
            <a:r>
              <a:rPr lang="en-US" sz="3200" dirty="0" err="1" smtClean="0"/>
              <a:t>gắn</a:t>
            </a:r>
            <a:r>
              <a:rPr lang="en-US" sz="3200" dirty="0" smtClean="0"/>
              <a:t> </a:t>
            </a:r>
            <a:r>
              <a:rPr lang="en-US" sz="3200" dirty="0" err="1" smtClean="0"/>
              <a:t>với</a:t>
            </a:r>
            <a:r>
              <a:rPr lang="en-US" sz="3200" dirty="0" smtClean="0"/>
              <a:t> </a:t>
            </a:r>
            <a:r>
              <a:rPr lang="en-US" sz="3200" dirty="0" err="1" smtClean="0"/>
              <a:t>thực</a:t>
            </a:r>
            <a:r>
              <a:rPr lang="en-US" sz="3200" dirty="0" smtClean="0"/>
              <a:t> </a:t>
            </a:r>
            <a:r>
              <a:rPr lang="en-US" sz="3200" dirty="0" err="1" smtClean="0"/>
              <a:t>tế</a:t>
            </a:r>
            <a:r>
              <a:rPr lang="en-US" sz="3200" dirty="0" smtClean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7167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85" y="706346"/>
            <a:ext cx="5471583" cy="547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750" y="2123715"/>
            <a:ext cx="5763049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8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47916" y="859809"/>
            <a:ext cx="6318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7312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70F8346-CA4A-DFF0-0749-118B0A177B4E}"/>
              </a:ext>
            </a:extLst>
          </p:cNvPr>
          <p:cNvSpPr/>
          <p:nvPr/>
        </p:nvSpPr>
        <p:spPr>
          <a:xfrm>
            <a:off x="200027" y="247650"/>
            <a:ext cx="11620500" cy="661035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1FD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63F30D-2AB1-4274-4B33-67FD52C05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49" y="523875"/>
            <a:ext cx="7334251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52E87F0-9442-6FF4-5B59-4A52B5695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374" y="1762781"/>
            <a:ext cx="10306051" cy="399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589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70F8346-CA4A-DFF0-0749-118B0A177B4E}"/>
              </a:ext>
            </a:extLst>
          </p:cNvPr>
          <p:cNvSpPr/>
          <p:nvPr/>
        </p:nvSpPr>
        <p:spPr>
          <a:xfrm>
            <a:off x="200027" y="247650"/>
            <a:ext cx="11620500" cy="661035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1FD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087C61-8753-8102-1935-B16FF0778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27" y="809625"/>
            <a:ext cx="4676775" cy="133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755807E-6F10-2BED-9724-575258D5C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25" y="2800350"/>
            <a:ext cx="4514851" cy="13525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C04C587-5ACC-FCE6-53BB-64A53EF98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51" y="4876800"/>
            <a:ext cx="4552951" cy="13906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3C48D7C-324E-61C5-4E32-71CCE19E8710}"/>
              </a:ext>
            </a:extLst>
          </p:cNvPr>
          <p:cNvSpPr txBox="1"/>
          <p:nvPr/>
        </p:nvSpPr>
        <p:spPr>
          <a:xfrm>
            <a:off x="5438776" y="1066802"/>
            <a:ext cx="3114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313 – 313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5BA0FBB-EDF2-58E9-4B17-66CE04544372}"/>
              </a:ext>
            </a:extLst>
          </p:cNvPr>
          <p:cNvSpPr txBox="1"/>
          <p:nvPr/>
        </p:nvSpPr>
        <p:spPr>
          <a:xfrm>
            <a:off x="5476875" y="1781175"/>
            <a:ext cx="2476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18D178F-7E22-3C40-5C5A-AB73EEED77CF}"/>
              </a:ext>
            </a:extLst>
          </p:cNvPr>
          <p:cNvSpPr txBox="1"/>
          <p:nvPr/>
        </p:nvSpPr>
        <p:spPr>
          <a:xfrm>
            <a:off x="5448301" y="3057527"/>
            <a:ext cx="4200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6 000 – 3 000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DE038DD-890B-4978-8EB0-C5123394B970}"/>
              </a:ext>
            </a:extLst>
          </p:cNvPr>
          <p:cNvSpPr txBox="1"/>
          <p:nvPr/>
        </p:nvSpPr>
        <p:spPr>
          <a:xfrm>
            <a:off x="5486402" y="3771900"/>
            <a:ext cx="2476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3 000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6F33B9E-F278-A410-3B3A-4B7882A672AC}"/>
              </a:ext>
            </a:extLst>
          </p:cNvPr>
          <p:cNvSpPr txBox="1"/>
          <p:nvPr/>
        </p:nvSpPr>
        <p:spPr>
          <a:xfrm>
            <a:off x="5410201" y="5210177"/>
            <a:ext cx="4200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6 976 – 1 596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3D6B63F-E0F2-2B79-2226-46E2F441308C}"/>
              </a:ext>
            </a:extLst>
          </p:cNvPr>
          <p:cNvSpPr txBox="1"/>
          <p:nvPr/>
        </p:nvSpPr>
        <p:spPr>
          <a:xfrm>
            <a:off x="5448302" y="5924550"/>
            <a:ext cx="2476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5 380</a:t>
            </a:r>
          </a:p>
        </p:txBody>
      </p:sp>
    </p:spTree>
    <p:extLst>
      <p:ext uri="{BB962C8B-B14F-4D97-AF65-F5344CB8AC3E}">
        <p14:creationId xmlns:p14="http://schemas.microsoft.com/office/powerpoint/2010/main" val="15171416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3833" y="2634019"/>
            <a:ext cx="97445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 cho 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một tổng, ta có thể lấy số đó trừ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từng số hạng của tổng đó.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2087C61-8753-8102-1935-B16FF0778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068" y="946102"/>
            <a:ext cx="4676775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83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 trò chơi vận dụng"/>
  <p:tag name="ISPRING_SLIDE_INDENT_LEVEL" val="0"/>
  <p:tag name="GENSWF_ADVANCE_TIME" val="29.146"/>
  <p:tag name="GENSWF_SLIDE_UID" val="{921D63B2-1745-47CF-8DCC-330E8FF40A35}:358"/>
  <p:tag name="ISPRING_SLIDE_ID_2" val="{B40F056A-D1AB-4855-B6A0-8A3CE5EA56CC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1|0.2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</TotalTime>
  <Words>669</Words>
  <Application>Microsoft Office PowerPoint</Application>
  <PresentationFormat>Custom</PresentationFormat>
  <Paragraphs>92</Paragraphs>
  <Slides>24</Slides>
  <Notes>9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主题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Hi</cp:lastModifiedBy>
  <cp:revision>55</cp:revision>
  <dcterms:created xsi:type="dcterms:W3CDTF">2023-10-06T04:43:50Z</dcterms:created>
  <dcterms:modified xsi:type="dcterms:W3CDTF">2023-10-31T02:56:58Z</dcterms:modified>
</cp:coreProperties>
</file>