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handoutMasterIdLst>
    <p:handoutMasterId r:id="rId14"/>
  </p:handoutMasterIdLst>
  <p:sldIdLst>
    <p:sldId id="1051" r:id="rId2"/>
    <p:sldId id="1053" r:id="rId3"/>
    <p:sldId id="1101" r:id="rId4"/>
    <p:sldId id="1102" r:id="rId5"/>
    <p:sldId id="1054" r:id="rId6"/>
    <p:sldId id="1105" r:id="rId7"/>
    <p:sldId id="1021" r:id="rId8"/>
    <p:sldId id="1040" r:id="rId9"/>
    <p:sldId id="1019" r:id="rId10"/>
    <p:sldId id="1104" r:id="rId11"/>
    <p:sldId id="1058" r:id="rId12"/>
  </p:sldIdLst>
  <p:sldSz cx="12192000" cy="6858000"/>
  <p:notesSz cx="6858000" cy="9144000"/>
  <p:defaultTex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Segoe Print" panose="02000600000000000000" pitchFamily="2"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Segoe Print" panose="02000600000000000000" pitchFamily="2"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Segoe Print" panose="02000600000000000000" pitchFamily="2"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Segoe Print" panose="02000600000000000000" pitchFamily="2"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Segoe Print" panose="02000600000000000000" pitchFamily="2"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Segoe Print" panose="02000600000000000000" pitchFamily="2"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Segoe Print" panose="02000600000000000000" pitchFamily="2"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Segoe Print" panose="02000600000000000000" pitchFamily="2"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Segoe Print" panose="02000600000000000000" pitchFamily="2" charset="0"/>
        <a:ea typeface="+mn-ea"/>
        <a:cs typeface="+mn-cs"/>
      </a:defRPr>
    </a:lvl9pPr>
  </p:defaultTextStyle>
  <p:extLst>
    <p:ext uri="{EFAFB233-063F-42B5-8137-9DF3F51BA10A}">
      <p15:sldGuideLst xmlns:p15="http://schemas.microsoft.com/office/powerpoint/2012/main">
        <p15:guide id="1" orient="horz" pos="2147" userDrawn="1">
          <p15:clr>
            <a:srgbClr val="A4A3A4"/>
          </p15:clr>
        </p15:guide>
        <p15:guide id="2" pos="374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D0955"/>
    <a:srgbClr val="CC0099"/>
    <a:srgbClr val="CC0498"/>
    <a:srgbClr val="FFCC00"/>
    <a:srgbClr val="3333CC"/>
    <a:srgbClr val="80F2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39" autoAdjust="0"/>
    <p:restoredTop sz="91280" autoAdjust="0"/>
  </p:normalViewPr>
  <p:slideViewPr>
    <p:cSldViewPr snapToGrid="0" showGuides="1">
      <p:cViewPr varScale="1">
        <p:scale>
          <a:sx n="75" d="100"/>
          <a:sy n="75" d="100"/>
        </p:scale>
        <p:origin x="821" y="53"/>
      </p:cViewPr>
      <p:guideLst>
        <p:guide orient="horz" pos="2147"/>
        <p:guide pos="3746"/>
      </p:guideLst>
    </p:cSldViewPr>
  </p:slideViewPr>
  <p:outlineViewPr>
    <p:cViewPr>
      <p:scale>
        <a:sx n="33" d="100"/>
        <a:sy n="33" d="100"/>
      </p:scale>
      <p:origin x="0" y="0"/>
    </p:cViewPr>
  </p:outlineViewPr>
  <p:notesTextViewPr>
    <p:cViewPr>
      <p:scale>
        <a:sx n="1" d="1"/>
        <a:sy n="1" d="1"/>
      </p:scale>
      <p:origin x="0" y="0"/>
    </p:cViewPr>
  </p:notesTextViewPr>
  <p:sorterViewPr showFormatting="0">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hỗ dành sẵn cho Đầu trang 1"/>
          <p:cNvSpPr>
            <a:spLocks noGrp="1"/>
          </p:cNvSpPr>
          <p:nvPr>
            <p:ph type="hdr" sz="quarter"/>
          </p:nvPr>
        </p:nvSpPr>
        <p:spPr>
          <a:xfrm>
            <a:off x="0" y="0"/>
            <a:ext cx="2971800" cy="458788"/>
          </a:xfrm>
          <a:prstGeom prst="rect">
            <a:avLst/>
          </a:prstGeom>
        </p:spPr>
        <p:txBody>
          <a:bodyPr vert="horz" lIns="91440" tIns="45720" rIns="91440" bIns="45720" rtlCol="0"/>
          <a:lstStyle>
            <a:lvl1pPr algn="l" rtl="0" eaLnBrk="1" fontAlgn="auto" hangingPunct="1">
              <a:spcBef>
                <a:spcPts val="0"/>
              </a:spcBef>
              <a:spcAft>
                <a:spcPts val="0"/>
              </a:spcAft>
              <a:defRPr sz="120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Chỗ dành sẵn cho Ngày tháng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rtl="0" eaLnBrk="1" fontAlgn="auto" hangingPunct="1">
              <a:spcBef>
                <a:spcPts val="0"/>
              </a:spcBef>
              <a:spcAft>
                <a:spcPts val="0"/>
              </a:spcAft>
              <a:defRPr sz="1200">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1FABDBC7-8134-4A4C-8720-2442FFFAC96D}" type="datetime1">
              <a:rPr kumimoji="0" lang="vi-VN"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26/09/2024</a:t>
            </a:fld>
            <a:endParaRPr kumimoji="0" lang="vi-VN"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Chỗ dành sẵn cho Chân trang 3"/>
          <p:cNvSpPr>
            <a:spLocks noGrp="1"/>
          </p:cNvSpPr>
          <p:nvPr>
            <p:ph type="ftr" sz="quarter" idx="2"/>
          </p:nvPr>
        </p:nvSpPr>
        <p:spPr>
          <a:xfrm>
            <a:off x="0" y="8685213"/>
            <a:ext cx="2971800" cy="458788"/>
          </a:xfrm>
          <a:prstGeom prst="rect">
            <a:avLst/>
          </a:prstGeom>
        </p:spPr>
        <p:txBody>
          <a:bodyPr vert="horz" lIns="91440" tIns="45720" rIns="91440" bIns="45720" rtlCol="0" anchor="b"/>
          <a:lstStyle>
            <a:lvl1pPr algn="l" rtl="0" eaLnBrk="1" fontAlgn="auto" hangingPunct="1">
              <a:spcBef>
                <a:spcPts val="0"/>
              </a:spcBef>
              <a:spcAft>
                <a:spcPts val="0"/>
              </a:spcAft>
              <a:defRPr sz="120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Chỗ dành sẵn cho Số hiệu Bản chiếu 4"/>
          <p:cNvSpPr>
            <a:spLocks noGrp="1"/>
          </p:cNvSpPr>
          <p:nvPr>
            <p:ph type="sldNum" sz="quarter" idx="3"/>
          </p:nvPr>
        </p:nvSpPr>
        <p:spPr>
          <a:xfrm>
            <a:off x="3884613" y="8685213"/>
            <a:ext cx="2971800" cy="458788"/>
          </a:xfrm>
          <a:prstGeom prst="rect">
            <a:avLst/>
          </a:prstGeom>
        </p:spPr>
        <p:txBody>
          <a:bodyPr vert="horz" wrap="square" lIns="91440" tIns="45720" rIns="91440" bIns="45720" numCol="1" anchor="b" anchorCtr="0" compatLnSpc="1"/>
          <a:lstStyle>
            <a:lvl1pPr algn="r" eaLnBrk="1" hangingPunct="1">
              <a:defRPr sz="12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0B218E1D-E288-40DC-91C9-02181FD09B63}" type="slidenum">
              <a:rPr kumimoji="0" lang="vi-VN"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a:t>
            </a:fld>
            <a:endParaRPr kumimoji="0" lang="vi-VN"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hỗ dành sẵn cho Tiêu đề 1"/>
          <p:cNvSpPr>
            <a:spLocks noGrp="1"/>
          </p:cNvSpPr>
          <p:nvPr>
            <p:ph type="hdr" sz="quarter"/>
          </p:nvPr>
        </p:nvSpPr>
        <p:spPr>
          <a:xfrm>
            <a:off x="0" y="0"/>
            <a:ext cx="2971800" cy="458788"/>
          </a:xfrm>
          <a:prstGeom prst="rect">
            <a:avLst/>
          </a:prstGeom>
        </p:spPr>
        <p:txBody>
          <a:bodyPr vert="horz" lIns="91440" tIns="45720" rIns="91440" bIns="45720" rtlCol="0"/>
          <a:lstStyle>
            <a:lvl1pPr algn="l" rtl="0" eaLnBrk="1" fontAlgn="auto" hangingPunct="1">
              <a:spcBef>
                <a:spcPts val="0"/>
              </a:spcBef>
              <a:spcAft>
                <a:spcPts val="0"/>
              </a:spcAft>
              <a:defRPr sz="120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Chỗ dành sẵn cho Ngày tháng 2"/>
          <p:cNvSpPr>
            <a:spLocks noGrp="1"/>
          </p:cNvSpPr>
          <p:nvPr>
            <p:ph type="dt" idx="1"/>
          </p:nvPr>
        </p:nvSpPr>
        <p:spPr>
          <a:xfrm>
            <a:off x="3884613" y="0"/>
            <a:ext cx="2971800" cy="458788"/>
          </a:xfrm>
          <a:prstGeom prst="rect">
            <a:avLst/>
          </a:prstGeom>
        </p:spPr>
        <p:txBody>
          <a:bodyPr vert="horz" lIns="91440" tIns="45720" rIns="91440" bIns="45720" rtlCol="0"/>
          <a:lstStyle>
            <a:lvl1pPr algn="r" rtl="0" eaLnBrk="1" fontAlgn="auto" hangingPunct="1">
              <a:spcBef>
                <a:spcPts val="0"/>
              </a:spcBef>
              <a:spcAft>
                <a:spcPts val="0"/>
              </a:spcAft>
              <a:defRPr sz="1200">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F3EB4BE6-822B-44EF-96BF-30F9FA3A6955}" type="datetime1">
              <a:rPr kumimoji="0" lang="vi-VN"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26/09/2024</a:t>
            </a:fld>
            <a:endParaRPr kumimoji="0" lang="vi-VN"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Chỗ dành sẵn cho Hình ảnh Trang chiế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vi-VN"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Chỗ dành sẵ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dirty="0"/>
              <a:t>Bấm để sửa kiểu văn bản Bản cái</a:t>
            </a:r>
          </a:p>
          <a:p>
            <a:pPr lvl="1"/>
            <a:r>
              <a:rPr dirty="0"/>
              <a:t>Mức hai</a:t>
            </a:r>
          </a:p>
          <a:p>
            <a:pPr lvl="2"/>
            <a:r>
              <a:rPr dirty="0"/>
              <a:t>Mức ba</a:t>
            </a:r>
          </a:p>
          <a:p>
            <a:pPr lvl="3"/>
            <a:r>
              <a:rPr dirty="0"/>
              <a:t>Mức bốn</a:t>
            </a:r>
          </a:p>
          <a:p>
            <a:pPr lvl="4"/>
            <a:r>
              <a:rPr dirty="0"/>
              <a:t>Mức năm</a:t>
            </a:r>
          </a:p>
        </p:txBody>
      </p:sp>
      <p:sp>
        <p:nvSpPr>
          <p:cNvPr id="6" name="Chỗ dành sẵn cho Chân trang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rtl="0" eaLnBrk="1" fontAlgn="auto" hangingPunct="1">
              <a:spcBef>
                <a:spcPts val="0"/>
              </a:spcBef>
              <a:spcAft>
                <a:spcPts val="0"/>
              </a:spcAft>
              <a:defRPr sz="120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Chỗ dành sẵn cho Số hiệu Bản chiếu 6"/>
          <p:cNvSpPr>
            <a:spLocks noGrp="1"/>
          </p:cNvSpPr>
          <p:nvPr>
            <p:ph type="sldNum" sz="quarter" idx="5"/>
          </p:nvPr>
        </p:nvSpPr>
        <p:spPr>
          <a:xfrm>
            <a:off x="3884613" y="8685213"/>
            <a:ext cx="2971800" cy="458788"/>
          </a:xfrm>
          <a:prstGeom prst="rect">
            <a:avLst/>
          </a:prstGeom>
        </p:spPr>
        <p:txBody>
          <a:bodyPr vert="horz" wrap="square" lIns="91440" tIns="45720" rIns="91440" bIns="45720" numCol="1" anchor="b" anchorCtr="0" compatLnSpc="1"/>
          <a:lstStyle>
            <a:lvl1pPr algn="r" eaLnBrk="1" hangingPunct="1">
              <a:defRPr sz="12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F5B0CEC4-B512-4CBA-A33E-289D3E707487}" type="slidenum">
              <a:rPr kumimoji="0" lang="vi-VN"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a:t>
            </a:fld>
            <a:endParaRPr kumimoji="0" lang="vi-VN"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hỗ dành sẵn cho Hình ảnh của Bản chiếu 1"/>
          <p:cNvSpPr>
            <a:spLocks noGrp="1" noRot="1" noChangeAspect="1" noTextEdit="1"/>
          </p:cNvSpPr>
          <p:nvPr>
            <p:ph type="sldImg"/>
          </p:nvPr>
        </p:nvSpPr>
        <p:spPr>
          <a:xfrm>
            <a:off x="685800" y="1143000"/>
            <a:ext cx="5486400" cy="3086100"/>
          </a:xfrm>
          <a:ln>
            <a:solidFill>
              <a:srgbClr val="000000">
                <a:alpha val="100000"/>
              </a:srgbClr>
            </a:solidFill>
            <a:miter lim="800000"/>
          </a:ln>
        </p:spPr>
      </p:sp>
      <p:sp>
        <p:nvSpPr>
          <p:cNvPr id="16387" name="Chỗ dành sẵn cho Ghi chú 2"/>
          <p:cNvSpPr>
            <a:spLocks noGrp="1"/>
          </p:cNvSpPr>
          <p:nvPr>
            <p:ph type="body" idx="1"/>
          </p:nvPr>
        </p:nvSpPr>
        <p:spPr>
          <a:xfrm>
            <a:off x="788988" y="4556125"/>
            <a:ext cx="5486400" cy="3600450"/>
          </a:xfrm>
          <a:noFill/>
          <a:ln>
            <a:noFill/>
          </a:ln>
        </p:spPr>
        <p:txBody>
          <a:bodyPr wrap="square" lIns="91440" tIns="45720" rIns="91440" bIns="45720" anchor="t" anchorCtr="0"/>
          <a:lstStyle/>
          <a:p>
            <a:pPr algn="just">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388" name="Chỗ dành sẵn cho Số hiệu Bản chiếu 3"/>
          <p:cNvSpPr txBox="1">
            <a:spLocks noGrp="1"/>
          </p:cNvSpPr>
          <p:nvPr>
            <p:ph type="sldNum" sz="quarter"/>
          </p:nvPr>
        </p:nvSpPr>
        <p:spPr>
          <a:xfrm>
            <a:off x="3884613" y="8685213"/>
            <a:ext cx="2971800" cy="458787"/>
          </a:xfrm>
          <a:prstGeom prst="rect">
            <a:avLst/>
          </a:prstGeom>
          <a:noFill/>
          <a:ln w="9525">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fld id="{9A0DB2DC-4C9A-4742-B13C-FB6460FD3503}" type="slidenum">
              <a:rPr kumimoji="0" lang="vi-VN" altLang="en-US" sz="1200" b="0" i="0" u="none" strike="noStrike" kern="1200" cap="none" spc="0" normalizeH="0" baseline="0" noProof="0" dirty="0">
                <a:ln>
                  <a:noFill/>
                </a:ln>
                <a:solidFill>
                  <a:srgbClr val="9A5315"/>
                </a:solidFill>
                <a:effectLst/>
                <a:uLnTx/>
                <a:uFillTx/>
                <a:latin typeface="Arial" panose="020B0604020202020204" pitchFamily="34" charset="0"/>
                <a:ea typeface="+mn-ea"/>
                <a:cs typeface="+mn-cs"/>
              </a:rPr>
              <a:t>2</a:t>
            </a:fld>
            <a:endParaRPr kumimoji="0" lang="vi-VN" altLang="en-US" sz="1200" b="0" i="0" u="none" strike="noStrike" kern="1200" cap="none" spc="0" normalizeH="0" baseline="0" noProof="0" dirty="0">
              <a:ln>
                <a:noFill/>
              </a:ln>
              <a:solidFill>
                <a:srgbClr val="9A5315"/>
              </a:solidFill>
              <a:effectLst/>
              <a:uLnTx/>
              <a:uFillTx/>
              <a:latin typeface="Arial" panose="020B060402020202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hỗ dành sẵn cho Hình ảnh của Bản chiếu 1"/>
          <p:cNvSpPr>
            <a:spLocks noGrp="1" noRot="1" noChangeAspect="1" noTextEdit="1"/>
          </p:cNvSpPr>
          <p:nvPr>
            <p:ph type="sldImg"/>
          </p:nvPr>
        </p:nvSpPr>
        <p:spPr>
          <a:xfrm>
            <a:off x="685800" y="1143000"/>
            <a:ext cx="5486400" cy="3086100"/>
          </a:xfrm>
          <a:ln>
            <a:solidFill>
              <a:srgbClr val="000000">
                <a:alpha val="100000"/>
              </a:srgbClr>
            </a:solidFill>
            <a:miter lim="800000"/>
          </a:ln>
        </p:spPr>
      </p:sp>
      <p:sp>
        <p:nvSpPr>
          <p:cNvPr id="16387" name="Chỗ dành sẵn cho Ghi chú 2"/>
          <p:cNvSpPr>
            <a:spLocks noGrp="1"/>
          </p:cNvSpPr>
          <p:nvPr>
            <p:ph type="body" idx="1"/>
          </p:nvPr>
        </p:nvSpPr>
        <p:spPr>
          <a:xfrm>
            <a:off x="788988" y="4556125"/>
            <a:ext cx="5486400" cy="3600450"/>
          </a:xfrm>
          <a:noFill/>
          <a:ln>
            <a:noFill/>
          </a:ln>
        </p:spPr>
        <p:txBody>
          <a:bodyPr wrap="square" lIns="91440" tIns="45720" rIns="91440" bIns="45720" anchor="t" anchorCtr="0"/>
          <a:lstStyle/>
          <a:p>
            <a:pPr algn="just">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388" name="Chỗ dành sẵn cho Số hiệu Bản chiếu 3"/>
          <p:cNvSpPr txBox="1">
            <a:spLocks noGrp="1"/>
          </p:cNvSpPr>
          <p:nvPr>
            <p:ph type="sldNum" sz="quarter"/>
          </p:nvPr>
        </p:nvSpPr>
        <p:spPr>
          <a:xfrm>
            <a:off x="3884613" y="8685213"/>
            <a:ext cx="2971800" cy="458787"/>
          </a:xfrm>
          <a:prstGeom prst="rect">
            <a:avLst/>
          </a:prstGeom>
          <a:noFill/>
          <a:ln w="9525">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fld id="{9A0DB2DC-4C9A-4742-B13C-FB6460FD3503}" type="slidenum">
              <a:rPr kumimoji="0" lang="vi-VN" altLang="en-US" sz="1200" b="0" i="0" u="none" strike="noStrike" kern="1200" cap="none" spc="0" normalizeH="0" baseline="0" noProof="0" dirty="0">
                <a:ln>
                  <a:noFill/>
                </a:ln>
                <a:solidFill>
                  <a:srgbClr val="9A5315"/>
                </a:solidFill>
                <a:effectLst/>
                <a:uLnTx/>
                <a:uFillTx/>
                <a:latin typeface="Arial" panose="020B0604020202020204" pitchFamily="34" charset="0"/>
                <a:ea typeface="+mn-ea"/>
                <a:cs typeface="+mn-cs"/>
              </a:rPr>
              <a:t>3</a:t>
            </a:fld>
            <a:endParaRPr kumimoji="0" lang="vi-VN" altLang="en-US" sz="1200" b="0" i="0" u="none" strike="noStrike" kern="1200" cap="none" spc="0" normalizeH="0" baseline="0" noProof="0" dirty="0">
              <a:ln>
                <a:noFill/>
              </a:ln>
              <a:solidFill>
                <a:srgbClr val="9A5315"/>
              </a:solidFill>
              <a:effectLst/>
              <a:uLnTx/>
              <a:uFillTx/>
              <a:latin typeface="Arial" panose="020B060402020202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hỗ dành sẵn cho Hình ảnh của Bản chiếu 1"/>
          <p:cNvSpPr>
            <a:spLocks noGrp="1" noRot="1" noChangeAspect="1" noTextEdit="1"/>
          </p:cNvSpPr>
          <p:nvPr>
            <p:ph type="sldImg"/>
          </p:nvPr>
        </p:nvSpPr>
        <p:spPr>
          <a:xfrm>
            <a:off x="685800" y="1143000"/>
            <a:ext cx="5486400" cy="3086100"/>
          </a:xfrm>
          <a:ln>
            <a:solidFill>
              <a:srgbClr val="000000">
                <a:alpha val="100000"/>
              </a:srgbClr>
            </a:solidFill>
            <a:miter lim="800000"/>
          </a:ln>
        </p:spPr>
      </p:sp>
      <p:sp>
        <p:nvSpPr>
          <p:cNvPr id="16387" name="Chỗ dành sẵn cho Ghi chú 2"/>
          <p:cNvSpPr>
            <a:spLocks noGrp="1"/>
          </p:cNvSpPr>
          <p:nvPr>
            <p:ph type="body" idx="1"/>
          </p:nvPr>
        </p:nvSpPr>
        <p:spPr>
          <a:xfrm>
            <a:off x="788988" y="4556125"/>
            <a:ext cx="5486400" cy="3600450"/>
          </a:xfrm>
          <a:noFill/>
          <a:ln>
            <a:noFill/>
          </a:ln>
        </p:spPr>
        <p:txBody>
          <a:bodyPr wrap="square" lIns="91440" tIns="45720" rIns="91440" bIns="45720" anchor="t" anchorCtr="0"/>
          <a:lstStyle/>
          <a:p>
            <a:pPr algn="just">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388" name="Chỗ dành sẵn cho Số hiệu Bản chiếu 3"/>
          <p:cNvSpPr txBox="1">
            <a:spLocks noGrp="1"/>
          </p:cNvSpPr>
          <p:nvPr>
            <p:ph type="sldNum" sz="quarter"/>
          </p:nvPr>
        </p:nvSpPr>
        <p:spPr>
          <a:xfrm>
            <a:off x="3884613" y="8685213"/>
            <a:ext cx="2971800" cy="458787"/>
          </a:xfrm>
          <a:prstGeom prst="rect">
            <a:avLst/>
          </a:prstGeom>
          <a:noFill/>
          <a:ln w="9525">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fld id="{9A0DB2DC-4C9A-4742-B13C-FB6460FD3503}" type="slidenum">
              <a:rPr kumimoji="0" lang="vi-VN" altLang="en-US" sz="1200" b="0" i="0" u="none" strike="noStrike" kern="1200" cap="none" spc="0" normalizeH="0" baseline="0" noProof="0" dirty="0">
                <a:ln>
                  <a:noFill/>
                </a:ln>
                <a:solidFill>
                  <a:srgbClr val="9A5315"/>
                </a:solidFill>
                <a:effectLst/>
                <a:uLnTx/>
                <a:uFillTx/>
                <a:latin typeface="Arial" panose="020B0604020202020204" pitchFamily="34" charset="0"/>
                <a:ea typeface="+mn-ea"/>
                <a:cs typeface="+mn-cs"/>
              </a:rPr>
              <a:t>4</a:t>
            </a:fld>
            <a:endParaRPr kumimoji="0" lang="vi-VN" altLang="en-US" sz="1200" b="0" i="0" u="none" strike="noStrike" kern="1200" cap="none" spc="0" normalizeH="0" baseline="0" noProof="0" dirty="0">
              <a:ln>
                <a:noFill/>
              </a:ln>
              <a:solidFill>
                <a:srgbClr val="9A5315"/>
              </a:solidFill>
              <a:effectLst/>
              <a:uLnTx/>
              <a:uFillTx/>
              <a:latin typeface="Arial" panose="020B0604020202020204" pitchFamily="34"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hỗ dành sẵn cho Hình ảnh của Bản chiếu 1"/>
          <p:cNvSpPr>
            <a:spLocks noGrp="1" noRot="1" noChangeAspect="1" noTextEdit="1"/>
          </p:cNvSpPr>
          <p:nvPr>
            <p:ph type="sldImg"/>
          </p:nvPr>
        </p:nvSpPr>
        <p:spPr>
          <a:xfrm>
            <a:off x="685800" y="1143000"/>
            <a:ext cx="5486400" cy="3086100"/>
          </a:xfrm>
          <a:ln>
            <a:solidFill>
              <a:srgbClr val="000000">
                <a:alpha val="100000"/>
              </a:srgbClr>
            </a:solidFill>
            <a:miter lim="800000"/>
          </a:ln>
        </p:spPr>
      </p:sp>
      <p:sp>
        <p:nvSpPr>
          <p:cNvPr id="16387" name="Chỗ dành sẵn cho Ghi chú 2"/>
          <p:cNvSpPr>
            <a:spLocks noGrp="1"/>
          </p:cNvSpPr>
          <p:nvPr>
            <p:ph type="body" idx="1"/>
          </p:nvPr>
        </p:nvSpPr>
        <p:spPr>
          <a:xfrm>
            <a:off x="788988" y="4556125"/>
            <a:ext cx="5486400" cy="3600450"/>
          </a:xfrm>
          <a:noFill/>
          <a:ln>
            <a:noFill/>
          </a:ln>
        </p:spPr>
        <p:txBody>
          <a:bodyPr wrap="square" lIns="91440" tIns="45720" rIns="91440" bIns="45720" anchor="t" anchorCtr="0"/>
          <a:lstStyle/>
          <a:p>
            <a:pPr algn="just">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388" name="Chỗ dành sẵn cho Số hiệu Bản chiếu 3"/>
          <p:cNvSpPr txBox="1">
            <a:spLocks noGrp="1"/>
          </p:cNvSpPr>
          <p:nvPr>
            <p:ph type="sldNum" sz="quarter"/>
          </p:nvPr>
        </p:nvSpPr>
        <p:spPr>
          <a:xfrm>
            <a:off x="3884613" y="8685213"/>
            <a:ext cx="2971800" cy="458787"/>
          </a:xfrm>
          <a:prstGeom prst="rect">
            <a:avLst/>
          </a:prstGeom>
          <a:noFill/>
          <a:ln w="9525">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fld id="{9A0DB2DC-4C9A-4742-B13C-FB6460FD3503}" type="slidenum">
              <a:rPr kumimoji="0" lang="vi-VN" altLang="en-US" sz="1200" b="0" i="0" u="none" strike="noStrike" kern="1200" cap="none" spc="0" normalizeH="0" baseline="0" noProof="0" dirty="0">
                <a:ln>
                  <a:noFill/>
                </a:ln>
                <a:solidFill>
                  <a:srgbClr val="9A5315"/>
                </a:solidFill>
                <a:effectLst/>
                <a:uLnTx/>
                <a:uFillTx/>
                <a:latin typeface="Arial" panose="020B0604020202020204" pitchFamily="34" charset="0"/>
                <a:ea typeface="+mn-ea"/>
                <a:cs typeface="+mn-cs"/>
              </a:rPr>
              <a:t>5</a:t>
            </a:fld>
            <a:endParaRPr kumimoji="0" lang="vi-VN" altLang="en-US" sz="1200" b="0" i="0" u="none" strike="noStrike" kern="1200" cap="none" spc="0" normalizeH="0" baseline="0" noProof="0" dirty="0">
              <a:ln>
                <a:noFill/>
              </a:ln>
              <a:solidFill>
                <a:srgbClr val="9A5315"/>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37445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hỗ dành sẵn cho Hình ảnh của Bản chiếu 1"/>
          <p:cNvSpPr>
            <a:spLocks noGrp="1" noRot="1" noChangeAspect="1" noTextEdit="1"/>
          </p:cNvSpPr>
          <p:nvPr>
            <p:ph type="sldImg"/>
          </p:nvPr>
        </p:nvSpPr>
        <p:spPr>
          <a:xfrm>
            <a:off x="685800" y="1143000"/>
            <a:ext cx="5486400" cy="3086100"/>
          </a:xfrm>
          <a:ln>
            <a:solidFill>
              <a:srgbClr val="000000">
                <a:alpha val="100000"/>
              </a:srgbClr>
            </a:solidFill>
            <a:miter lim="800000"/>
          </a:ln>
        </p:spPr>
      </p:sp>
      <p:sp>
        <p:nvSpPr>
          <p:cNvPr id="16387" name="Chỗ dành sẵn cho Ghi chú 2"/>
          <p:cNvSpPr>
            <a:spLocks noGrp="1"/>
          </p:cNvSpPr>
          <p:nvPr>
            <p:ph type="body" idx="1"/>
          </p:nvPr>
        </p:nvSpPr>
        <p:spPr>
          <a:xfrm>
            <a:off x="788988" y="4556125"/>
            <a:ext cx="5486400" cy="3600450"/>
          </a:xfrm>
          <a:noFill/>
          <a:ln>
            <a:noFill/>
          </a:ln>
        </p:spPr>
        <p:txBody>
          <a:bodyPr wrap="square" lIns="91440" tIns="45720" rIns="91440" bIns="45720" anchor="t" anchorCtr="0"/>
          <a:lstStyle/>
          <a:p>
            <a:pPr algn="just">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388" name="Chỗ dành sẵn cho Số hiệu Bản chiếu 3"/>
          <p:cNvSpPr txBox="1">
            <a:spLocks noGrp="1"/>
          </p:cNvSpPr>
          <p:nvPr>
            <p:ph type="sldNum" sz="quarter"/>
          </p:nvPr>
        </p:nvSpPr>
        <p:spPr>
          <a:xfrm>
            <a:off x="3884613" y="8685213"/>
            <a:ext cx="2971800" cy="458787"/>
          </a:xfrm>
          <a:prstGeom prst="rect">
            <a:avLst/>
          </a:prstGeom>
          <a:noFill/>
          <a:ln w="9525">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fld id="{9A0DB2DC-4C9A-4742-B13C-FB6460FD3503}" type="slidenum">
              <a:rPr kumimoji="0" lang="vi-VN" altLang="en-US" sz="1200" b="0" i="0" u="none" strike="noStrike" kern="1200" cap="none" spc="0" normalizeH="0" baseline="0" noProof="0" dirty="0">
                <a:ln>
                  <a:noFill/>
                </a:ln>
                <a:solidFill>
                  <a:srgbClr val="9A5315"/>
                </a:solidFill>
                <a:effectLst/>
                <a:uLnTx/>
                <a:uFillTx/>
                <a:latin typeface="Arial" panose="020B0604020202020204" pitchFamily="34" charset="0"/>
                <a:ea typeface="+mn-ea"/>
                <a:cs typeface="+mn-cs"/>
              </a:rPr>
              <a:t>6</a:t>
            </a:fld>
            <a:endParaRPr kumimoji="0" lang="vi-VN" altLang="en-US" sz="1200" b="0" i="0" u="none" strike="noStrike" kern="1200" cap="none" spc="0" normalizeH="0" baseline="0" noProof="0" dirty="0">
              <a:ln>
                <a:noFill/>
              </a:ln>
              <a:solidFill>
                <a:srgbClr val="9A5315"/>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4751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hỗ dành sẵn cho Hình ảnh của Bản chiếu 1"/>
          <p:cNvSpPr>
            <a:spLocks noGrp="1" noRot="1" noChangeAspect="1" noTextEdit="1"/>
          </p:cNvSpPr>
          <p:nvPr>
            <p:ph type="sldImg"/>
          </p:nvPr>
        </p:nvSpPr>
        <p:spPr>
          <a:xfrm>
            <a:off x="685800" y="1143000"/>
            <a:ext cx="5486400" cy="3086100"/>
          </a:xfrm>
          <a:ln>
            <a:solidFill>
              <a:srgbClr val="000000">
                <a:alpha val="100000"/>
              </a:srgbClr>
            </a:solidFill>
            <a:miter lim="800000"/>
          </a:ln>
        </p:spPr>
      </p:sp>
      <p:sp>
        <p:nvSpPr>
          <p:cNvPr id="16387" name="Chỗ dành sẵn cho Ghi chú 2"/>
          <p:cNvSpPr>
            <a:spLocks noGrp="1"/>
          </p:cNvSpPr>
          <p:nvPr>
            <p:ph type="body" idx="1"/>
          </p:nvPr>
        </p:nvSpPr>
        <p:spPr>
          <a:xfrm>
            <a:off x="788988" y="4556125"/>
            <a:ext cx="5486400" cy="3600450"/>
          </a:xfrm>
          <a:noFill/>
          <a:ln>
            <a:noFill/>
          </a:ln>
        </p:spPr>
        <p:txBody>
          <a:bodyPr wrap="square" lIns="91440" tIns="45720" rIns="91440" bIns="45720" anchor="t" anchorCtr="0"/>
          <a:lstStyle/>
          <a:p>
            <a:pPr algn="just">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388" name="Chỗ dành sẵn cho Số hiệu Bản chiếu 3"/>
          <p:cNvSpPr txBox="1">
            <a:spLocks noGrp="1"/>
          </p:cNvSpPr>
          <p:nvPr>
            <p:ph type="sldNum" sz="quarter"/>
          </p:nvPr>
        </p:nvSpPr>
        <p:spPr>
          <a:xfrm>
            <a:off x="3884613" y="8685213"/>
            <a:ext cx="2971800" cy="458787"/>
          </a:xfrm>
          <a:prstGeom prst="rect">
            <a:avLst/>
          </a:prstGeom>
          <a:noFill/>
          <a:ln w="9525">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fld id="{9A0DB2DC-4C9A-4742-B13C-FB6460FD3503}" type="slidenum">
              <a:rPr kumimoji="0" lang="vi-VN" altLang="en-US" sz="1200" b="0" i="0" u="none" strike="noStrike" kern="1200" cap="none" spc="0" normalizeH="0" baseline="0" noProof="0" dirty="0">
                <a:ln>
                  <a:noFill/>
                </a:ln>
                <a:solidFill>
                  <a:srgbClr val="9A5315"/>
                </a:solidFill>
                <a:effectLst/>
                <a:uLnTx/>
                <a:uFillTx/>
                <a:latin typeface="Arial" panose="020B0604020202020204" pitchFamily="34" charset="0"/>
                <a:ea typeface="+mn-ea"/>
                <a:cs typeface="+mn-cs"/>
              </a:rPr>
              <a:t>10</a:t>
            </a:fld>
            <a:endParaRPr kumimoji="0" lang="vi-VN" altLang="en-US" sz="1200" b="0" i="0" u="none" strike="noStrike" kern="1200" cap="none" spc="0" normalizeH="0" baseline="0" noProof="0" dirty="0">
              <a:ln>
                <a:noFill/>
              </a:ln>
              <a:solidFill>
                <a:srgbClr val="9A5315"/>
              </a:solidFill>
              <a:effectLst/>
              <a:uLnTx/>
              <a:uFillTx/>
              <a:latin typeface="Arial" panose="020B0604020202020204" pitchFamily="34"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xfrm>
            <a:off x="685800" y="1143000"/>
            <a:ext cx="5486400" cy="3086100"/>
          </a:xfrm>
          <a:ln>
            <a:solidFill>
              <a:srgbClr val="000000">
                <a:alpha val="100000"/>
              </a:srgbClr>
            </a:solidFill>
            <a:miter lim="800000"/>
          </a:ln>
        </p:spPr>
      </p:sp>
      <p:sp>
        <p:nvSpPr>
          <p:cNvPr id="73731" name="Notes Placeholder 2"/>
          <p:cNvSpPr>
            <a:spLocks noGrp="1"/>
          </p:cNvSpPr>
          <p:nvPr>
            <p:ph type="body" idx="1"/>
          </p:nvPr>
        </p:nvSpPr>
        <p:spPr>
          <a:noFill/>
          <a:ln>
            <a:noFill/>
          </a:ln>
        </p:spPr>
        <p:txBody>
          <a:bodyPr wrap="square" lIns="91440" tIns="45720" rIns="91440" bIns="45720" anchor="t" anchorCtr="0"/>
          <a:lstStyle/>
          <a:p>
            <a:pPr algn="just">
              <a:lnSpc>
                <a:spcPct val="107000"/>
              </a:lnSpc>
              <a:spcAft>
                <a:spcPts val="800"/>
              </a:spcAft>
            </a:pPr>
            <a:endParaRPr lang="en-US" altLang="en-US" dirty="0"/>
          </a:p>
        </p:txBody>
      </p:sp>
      <p:sp>
        <p:nvSpPr>
          <p:cNvPr id="73732"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fld id="{9A0DB2DC-4C9A-4742-B13C-FB6460FD3503}" type="slidenum">
              <a:rPr kumimoji="0" lang="vi-VN" altLang="en-US" sz="1200" b="0" i="0" u="none" strike="noStrike" kern="1200" cap="none" spc="0" normalizeH="0" baseline="0" noProof="0" dirty="0">
                <a:ln>
                  <a:noFill/>
                </a:ln>
                <a:solidFill>
                  <a:srgbClr val="9A5315"/>
                </a:solidFill>
                <a:effectLst/>
                <a:uLnTx/>
                <a:uFillTx/>
                <a:latin typeface="Arial" panose="020B0604020202020204" pitchFamily="34" charset="0"/>
                <a:ea typeface="+mn-ea"/>
                <a:cs typeface="+mn-cs"/>
              </a:rPr>
              <a:t>11</a:t>
            </a:fld>
            <a:endParaRPr kumimoji="0" lang="vi-VN" altLang="en-US" sz="1200" b="0" i="0" u="none" strike="noStrike" kern="1200" cap="none" spc="0" normalizeH="0" baseline="0" noProof="0" dirty="0">
              <a:ln>
                <a:noFill/>
              </a:ln>
              <a:solidFill>
                <a:srgbClr val="9A5315"/>
              </a:solidFill>
              <a:effectLst/>
              <a:uLnTx/>
              <a:uFillTx/>
              <a:latin typeface="Arial" panose="020B060402020202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8F6A328-7C62-41F6-BC5B-F1C605F00965}" type="datetime1">
              <a:rPr kumimoji="0" lang="vi-VN" sz="1100" b="0" i="0" u="none" strike="noStrike" kern="1200" cap="none" spc="0" normalizeH="0" baseline="0" noProof="0" smtClean="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26/09/2024</a:t>
            </a:fld>
            <a:endParaRPr kumimoji="0" lang="vi-VN" sz="11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100" b="0" i="0" u="none" strike="noStrike" kern="1200" cap="none" spc="0" normalizeH="0" baseline="0" noProof="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CC8CBEF8-481A-403F-9161-7AAD0FF6003D}" type="slidenum">
              <a:rPr kumimoji="0" lang="vi-VN" altLang="en-US" sz="1100" b="0" i="0" u="none" strike="noStrike" kern="1200" cap="none" spc="0" normalizeH="0" baseline="0" noProof="0" smtClean="0">
                <a:ln>
                  <a:noFill/>
                </a:ln>
                <a:solidFill>
                  <a:schemeClr val="tx1"/>
                </a:solidFill>
                <a:effectLst/>
                <a:uLnTx/>
                <a:uFillTx/>
                <a:latin typeface="Arial" panose="020B0604020202020204" pitchFamily="34" charset="0"/>
                <a:ea typeface="+mn-ea"/>
                <a:cs typeface="Tahoma" panose="020B0604030504040204" pitchFamily="34" charset="0"/>
              </a:rPr>
              <a:t>‹#›</a:t>
            </a:fld>
            <a:endParaRPr kumimoji="0" lang="vi-VN" altLang="en-US" sz="1100" b="0" i="0" u="none" strike="noStrike" kern="1200" cap="none" spc="0" normalizeH="0" baseline="0" noProof="0">
              <a:ln>
                <a:noFill/>
              </a:ln>
              <a:solidFill>
                <a:schemeClr val="tx1"/>
              </a:solidFill>
              <a:effectLst/>
              <a:uLnTx/>
              <a:uFillTx/>
              <a:latin typeface="Arial" panose="020B0604020202020204" pitchFamily="34" charset="0"/>
              <a:ea typeface="+mn-ea"/>
              <a:cs typeface="Tahoma" panose="020B0604030504040204" pitchFamily="34" charset="0"/>
            </a:endParaRPr>
          </a:p>
        </p:txBody>
      </p:sp>
    </p:spTree>
  </p:cSld>
  <p:clrMapOvr>
    <a:masterClrMapping/>
  </p:clrMapOvr>
  <p:transition spd="med">
    <p:fade/>
  </p:transition>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8F6A328-7C62-41F6-BC5B-F1C605F00965}" type="datetime1">
              <a:rPr kumimoji="0" lang="vi-VN" sz="1100" b="0" i="0" u="none" strike="noStrike" kern="1200" cap="none" spc="0" normalizeH="0" baseline="0" noProof="0" smtClean="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26/09/2024</a:t>
            </a:fld>
            <a:endParaRPr kumimoji="0" lang="vi-VN" sz="11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100" b="0" i="0" u="none" strike="noStrike" kern="1200" cap="none" spc="0" normalizeH="0" baseline="0" noProof="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CC8CBEF8-481A-403F-9161-7AAD0FF6003D}" type="slidenum">
              <a:rPr kumimoji="0" lang="vi-VN" altLang="en-US" sz="1100" b="0" i="0" u="none" strike="noStrike" kern="1200" cap="none" spc="0" normalizeH="0" baseline="0" noProof="0" smtClean="0">
                <a:ln>
                  <a:noFill/>
                </a:ln>
                <a:solidFill>
                  <a:schemeClr val="tx1"/>
                </a:solidFill>
                <a:effectLst/>
                <a:uLnTx/>
                <a:uFillTx/>
                <a:latin typeface="Arial" panose="020B0604020202020204" pitchFamily="34" charset="0"/>
                <a:ea typeface="+mn-ea"/>
                <a:cs typeface="Tahoma" panose="020B0604030504040204" pitchFamily="34" charset="0"/>
              </a:rPr>
              <a:t>‹#›</a:t>
            </a:fld>
            <a:endParaRPr kumimoji="0" lang="vi-VN" altLang="en-US" sz="1100" b="0" i="0" u="none" strike="noStrike" kern="1200" cap="none" spc="0" normalizeH="0" baseline="0" noProof="0">
              <a:ln>
                <a:noFill/>
              </a:ln>
              <a:solidFill>
                <a:schemeClr val="tx1"/>
              </a:solidFill>
              <a:effectLst/>
              <a:uLnTx/>
              <a:uFillTx/>
              <a:latin typeface="Arial" panose="020B0604020202020204" pitchFamily="34" charset="0"/>
              <a:ea typeface="+mn-ea"/>
              <a:cs typeface="Tahoma" panose="020B0604030504040204" pitchFamily="34" charset="0"/>
            </a:endParaRPr>
          </a:p>
        </p:txBody>
      </p:sp>
    </p:spTree>
  </p:cSld>
  <p:clrMapOvr>
    <a:masterClrMapping/>
  </p:clrMapOvr>
  <p:transition spd="med">
    <p:fade/>
  </p:transition>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1"/>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8F6A328-7C62-41F6-BC5B-F1C605F00965}" type="datetime1">
              <a:rPr kumimoji="0" lang="vi-VN" sz="1100" b="0" i="0" u="none" strike="noStrike" kern="1200" cap="none" spc="0" normalizeH="0" baseline="0" noProof="0" smtClean="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26/09/2024</a:t>
            </a:fld>
            <a:endParaRPr kumimoji="0" lang="vi-VN" sz="11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100" b="0" i="0" u="none" strike="noStrike" kern="1200" cap="none" spc="0" normalizeH="0" baseline="0" noProof="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CC8CBEF8-481A-403F-9161-7AAD0FF6003D}" type="slidenum">
              <a:rPr kumimoji="0" lang="vi-VN" altLang="en-US" sz="1100" b="0" i="0" u="none" strike="noStrike" kern="1200" cap="none" spc="0" normalizeH="0" baseline="0" noProof="0" smtClean="0">
                <a:ln>
                  <a:noFill/>
                </a:ln>
                <a:solidFill>
                  <a:schemeClr val="tx1"/>
                </a:solidFill>
                <a:effectLst/>
                <a:uLnTx/>
                <a:uFillTx/>
                <a:latin typeface="Arial" panose="020B0604020202020204" pitchFamily="34" charset="0"/>
                <a:ea typeface="+mn-ea"/>
                <a:cs typeface="Tahoma" panose="020B0604030504040204" pitchFamily="34" charset="0"/>
              </a:rPr>
              <a:t>‹#›</a:t>
            </a:fld>
            <a:endParaRPr kumimoji="0" lang="vi-VN" altLang="en-US" sz="1100" b="0" i="0" u="none" strike="noStrike" kern="1200" cap="none" spc="0" normalizeH="0" baseline="0" noProof="0">
              <a:ln>
                <a:noFill/>
              </a:ln>
              <a:solidFill>
                <a:schemeClr val="tx1"/>
              </a:solidFill>
              <a:effectLst/>
              <a:uLnTx/>
              <a:uFillTx/>
              <a:latin typeface="Arial" panose="020B0604020202020204" pitchFamily="34" charset="0"/>
              <a:ea typeface="+mn-ea"/>
              <a:cs typeface="Tahoma" panose="020B0604030504040204" pitchFamily="34" charset="0"/>
            </a:endParaRPr>
          </a:p>
        </p:txBody>
      </p:sp>
    </p:spTree>
  </p:cSld>
  <p:clrMapOvr>
    <a:masterClrMapping/>
  </p:clrMapOvr>
  <p:transition spd="med">
    <p:fade/>
  </p:transition>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i Ảnh có Chú thích">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1065213" y="304799"/>
            <a:ext cx="10058403" cy="1216152"/>
          </a:xfrm>
        </p:spPr>
        <p:txBody>
          <a:bodyPr rtlCol="0"/>
          <a:lstStyle>
            <a:lvl1pPr algn="l" rtl="0">
              <a:defRPr/>
            </a:lvl1pPr>
          </a:lstStyle>
          <a:p>
            <a:r>
              <a:rPr lang="vi-VN"/>
              <a:t>Bấm &amp; sửa kiểu tiêu đề</a:t>
            </a:r>
            <a:endParaRPr lang="vi-VN" dirty="0"/>
          </a:p>
        </p:txBody>
      </p:sp>
      <p:sp>
        <p:nvSpPr>
          <p:cNvPr id="36" name="Chỗ dành sẵn cho Ảnh 33" descr="Chỗ dành sẵn trống để thêm một hình ảnh. Bấm vào chỗ dành sẵn, rồi chọn hình ảnh mà bạn muốn thêm."/>
          <p:cNvSpPr>
            <a:spLocks noGrp="1" noChangeAspect="1"/>
          </p:cNvSpPr>
          <p:nvPr>
            <p:ph type="pic" sz="quarter" idx="17" hasCustomPrompt="1"/>
          </p:nvPr>
        </p:nvSpPr>
        <p:spPr>
          <a:xfrm>
            <a:off x="1265028" y="1900210"/>
            <a:ext cx="3935536" cy="2571736"/>
          </a:xfrm>
          <a:solidFill>
            <a:schemeClr val="bg2"/>
          </a:solidFill>
          <a:ln w="38100">
            <a:solidFill>
              <a:schemeClr val="bg1"/>
            </a:solidFill>
          </a:ln>
        </p:spPr>
        <p:txBody>
          <a:bodyPr vert="horz" wrap="square" lIns="91440" tIns="45720" rIns="91440" bIns="45720" numCol="1" rtlCol="0" anchor="t" anchorCtr="0" compatLnSpc="1">
            <a:normAutofit/>
          </a:bodyPr>
          <a:lstStyle>
            <a:lvl1pPr marL="0" indent="0" algn="ctr" rtl="0">
              <a:buNone/>
              <a:defRPr/>
            </a:lvl1pPr>
          </a:lstStyle>
          <a:p>
            <a:pPr marL="0" marR="0" lvl="0" indent="0" algn="ctr" defTabSz="914400" rtl="0" eaLnBrk="0" fontAlgn="base" latinLnBrk="0" hangingPunct="0">
              <a:lnSpc>
                <a:spcPct val="100000"/>
              </a:lnSpc>
              <a:spcBef>
                <a:spcPts val="1800"/>
              </a:spcBef>
              <a:spcAft>
                <a:spcPct val="0"/>
              </a:spcAft>
              <a:buClrTx/>
              <a:buSzTx/>
              <a:buFont typeface="Arial" panose="020B0604020202020204" pitchFamily="34" charset="0"/>
              <a:buNone/>
              <a:defRPr/>
            </a:pPr>
            <a:r>
              <a:rPr kumimoji="0" lang="vi-VN" sz="2400" b="0" i="0" u="none" strike="noStrike" kern="1200" cap="none" spc="0" normalizeH="0" baseline="0" noProof="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Bấm biểu tượng để thêm hình ảnh</a:t>
            </a:r>
            <a:endParaRPr kumimoji="0" lang="vi-VN" sz="24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39" name="Chỗ dành sẵn cho Văn bản 3"/>
          <p:cNvSpPr>
            <a:spLocks noGrp="1"/>
          </p:cNvSpPr>
          <p:nvPr>
            <p:ph type="body" sz="half" idx="2" hasCustomPrompt="1"/>
          </p:nvPr>
        </p:nvSpPr>
        <p:spPr>
          <a:xfrm>
            <a:off x="1052423" y="4935990"/>
            <a:ext cx="4368980" cy="100761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a:r>
              <a:rPr lang="vi-VN"/>
              <a:t>Bấm &amp; sửa kiểu tiêu đề</a:t>
            </a:r>
          </a:p>
        </p:txBody>
      </p:sp>
      <p:sp>
        <p:nvSpPr>
          <p:cNvPr id="37" name="Chỗ dành sẵn cho Ảnh 33" descr="Chỗ dành sẵn trống để thêm một hình ảnh. Bấm vào chỗ dành sẵn, rồi chọn hình ảnh mà bạn muốn thêm."/>
          <p:cNvSpPr>
            <a:spLocks noGrp="1" noChangeAspect="1"/>
          </p:cNvSpPr>
          <p:nvPr>
            <p:ph type="pic" sz="quarter" idx="18" hasCustomPrompt="1"/>
          </p:nvPr>
        </p:nvSpPr>
        <p:spPr>
          <a:xfrm>
            <a:off x="6975717" y="1900210"/>
            <a:ext cx="3935536" cy="2571736"/>
          </a:xfrm>
          <a:solidFill>
            <a:schemeClr val="bg2"/>
          </a:solidFill>
          <a:ln w="38100">
            <a:solidFill>
              <a:schemeClr val="bg1"/>
            </a:solidFill>
          </a:ln>
        </p:spPr>
        <p:txBody>
          <a:bodyPr vert="horz" wrap="square" lIns="91440" tIns="45720" rIns="91440" bIns="45720" numCol="1" rtlCol="0" anchor="t" anchorCtr="0" compatLnSpc="1">
            <a:normAutofit/>
          </a:bodyPr>
          <a:lstStyle>
            <a:lvl1pPr marL="0" indent="0" algn="ctr" rtl="0">
              <a:buNone/>
              <a:defRPr/>
            </a:lvl1pPr>
          </a:lstStyle>
          <a:p>
            <a:pPr marL="0" marR="0" lvl="0" indent="0" algn="ctr" defTabSz="914400" rtl="0" eaLnBrk="0" fontAlgn="base" latinLnBrk="0" hangingPunct="0">
              <a:lnSpc>
                <a:spcPct val="100000"/>
              </a:lnSpc>
              <a:spcBef>
                <a:spcPts val="1800"/>
              </a:spcBef>
              <a:spcAft>
                <a:spcPct val="0"/>
              </a:spcAft>
              <a:buClrTx/>
              <a:buSzTx/>
              <a:buFont typeface="Arial" panose="020B0604020202020204" pitchFamily="34" charset="0"/>
              <a:buNone/>
              <a:defRPr/>
            </a:pPr>
            <a:r>
              <a:rPr kumimoji="0" lang="vi-VN" sz="2400" b="0" i="0" u="none" strike="noStrike" kern="1200" cap="none" spc="0" normalizeH="0" baseline="0" noProof="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Bấm biểu tượng để thêm hình ảnh</a:t>
            </a:r>
            <a:endParaRPr kumimoji="0" lang="vi-VN" sz="24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40" name="Chỗ dành sẵn cho Văn bản 3"/>
          <p:cNvSpPr>
            <a:spLocks noGrp="1"/>
          </p:cNvSpPr>
          <p:nvPr>
            <p:ph type="body" sz="half" idx="19" hasCustomPrompt="1"/>
          </p:nvPr>
        </p:nvSpPr>
        <p:spPr>
          <a:xfrm>
            <a:off x="6742911" y="4935990"/>
            <a:ext cx="4368980" cy="100761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a:r>
              <a:rPr lang="vi-VN"/>
              <a:t>Bấm &amp; sửa kiểu tiêu đề</a:t>
            </a:r>
          </a:p>
        </p:txBody>
      </p:sp>
      <p:grpSp>
        <p:nvGrpSpPr>
          <p:cNvPr id="7" name="Nhóm 6"/>
          <p:cNvGrpSpPr/>
          <p:nvPr/>
        </p:nvGrpSpPr>
        <p:grpSpPr>
          <a:xfrm>
            <a:off x="1052429" y="1733550"/>
            <a:ext cx="4360503" cy="3050038"/>
            <a:chOff x="895350" y="3313113"/>
            <a:chExt cx="3613151" cy="2790825"/>
          </a:xfrm>
          <a:solidFill>
            <a:schemeClr val="tx1">
              <a:lumMod val="50000"/>
            </a:schemeClr>
          </a:solidFill>
        </p:grpSpPr>
        <p:sp>
          <p:nvSpPr>
            <p:cNvPr id="8" name="Hình tự do 41"/>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Hình tự do 42"/>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Hình tự do 43"/>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Hình tự do 44"/>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3"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5"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6"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7"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9"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grpSp>
      <p:grpSp>
        <p:nvGrpSpPr>
          <p:cNvPr id="20" name="Nhóm 19"/>
          <p:cNvGrpSpPr/>
          <p:nvPr/>
        </p:nvGrpSpPr>
        <p:grpSpPr>
          <a:xfrm>
            <a:off x="6763118" y="1733550"/>
            <a:ext cx="4360503" cy="3050038"/>
            <a:chOff x="895350" y="3313113"/>
            <a:chExt cx="3613151" cy="2790825"/>
          </a:xfrm>
          <a:solidFill>
            <a:schemeClr val="tx1">
              <a:lumMod val="50000"/>
            </a:schemeClr>
          </a:solidFill>
        </p:grpSpPr>
        <p:sp>
          <p:nvSpPr>
            <p:cNvPr id="21" name="Hình tự do 41"/>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2" name="Hình tự do 42"/>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3" name="Hình tự do 43"/>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4" name="Hình tự do 44"/>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5"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6"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7"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8"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9"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0"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1"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2"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grpSp>
      <p:sp>
        <p:nvSpPr>
          <p:cNvPr id="33" name="Chỗ dành sẵn cho Số Trang chiếu 7"/>
          <p:cNvSpPr>
            <a:spLocks noGrp="1"/>
          </p:cNvSpPr>
          <p:nvPr>
            <p:ph type="sldNum" sz="quarter" idx="4"/>
          </p:nvPr>
        </p:nvSpPr>
        <p:spPr>
          <a:xfrm>
            <a:off x="1065213" y="6019800"/>
            <a:ext cx="762000" cy="228600"/>
          </a:xfrm>
          <a:prstGeom prst="rect">
            <a:avLst/>
          </a:prstGeom>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8DCD8C31-DA78-4B17-9530-65F0513AA7CC}" type="slidenum">
              <a:rPr kumimoji="0" lang="vi-VN" altLang="en-US" sz="1100" b="0" i="0" u="none" strike="noStrike" kern="1200" cap="none" spc="0" normalizeH="0" baseline="0" noProof="0">
                <a:ln>
                  <a:noFill/>
                </a:ln>
                <a:solidFill>
                  <a:schemeClr val="tx1"/>
                </a:solidFill>
                <a:effectLst/>
                <a:uLnTx/>
                <a:uFillTx/>
                <a:latin typeface="Arial" panose="020B0604020202020204" pitchFamily="34" charset="0"/>
                <a:ea typeface="+mn-ea"/>
                <a:cs typeface="Tahoma" panose="020B0604030504040204" pitchFamily="34" charset="0"/>
              </a:rPr>
              <a:t>‹#›</a:t>
            </a:fld>
            <a:endParaRPr kumimoji="0" lang="vi-VN" altLang="en-US" sz="1100" b="0" i="0" u="none" strike="noStrike" kern="1200" cap="none" spc="0" normalizeH="0" baseline="0" noProof="0">
              <a:ln>
                <a:noFill/>
              </a:ln>
              <a:solidFill>
                <a:schemeClr val="tx1"/>
              </a:solidFill>
              <a:effectLst/>
              <a:uLnTx/>
              <a:uFillTx/>
              <a:latin typeface="Arial" panose="020B0604020202020204" pitchFamily="34" charset="0"/>
              <a:ea typeface="+mn-ea"/>
              <a:cs typeface="Tahoma" panose="020B0604030504040204" pitchFamily="34" charset="0"/>
            </a:endParaRPr>
          </a:p>
        </p:txBody>
      </p:sp>
      <p:sp>
        <p:nvSpPr>
          <p:cNvPr id="34" name="Chỗ dành sẵn cho Chân trang 6"/>
          <p:cNvSpPr>
            <a:spLocks noGrp="1"/>
          </p:cNvSpPr>
          <p:nvPr>
            <p:ph type="ftr" sz="quarter" idx="3"/>
          </p:nvPr>
        </p:nvSpPr>
        <p:spPr>
          <a:xfrm>
            <a:off x="1979613" y="6019800"/>
            <a:ext cx="5943600" cy="22860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100" b="0" i="0" u="none" strike="noStrike" kern="1200" cap="none" spc="0" normalizeH="0" baseline="0" noProof="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35" name="Chỗ dành sẵn cho Ngày tháng 5"/>
          <p:cNvSpPr>
            <a:spLocks noGrp="1"/>
          </p:cNvSpPr>
          <p:nvPr>
            <p:ph type="dt" sz="half" idx="12"/>
          </p:nvPr>
        </p:nvSpPr>
        <p:spPr>
          <a:xfrm>
            <a:off x="8075613" y="6019800"/>
            <a:ext cx="1397000" cy="22860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8DE03854-55C6-4A8C-94FD-755CCCA1132A}" type="datetime1">
              <a:rPr kumimoji="0" lang="vi-VN" sz="1100" b="0" i="0" u="none" strike="noStrike" kern="1200" cap="none" spc="0" normalizeH="0" baseline="0" noProof="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26/09/2024</a:t>
            </a:fld>
            <a:endParaRPr kumimoji="0" lang="vi-VN" sz="11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 Ảnh có Chú thích">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lvl1pPr rtl="0">
              <a:defRPr/>
            </a:lvl1pPr>
          </a:lstStyle>
          <a:p>
            <a:r>
              <a:rPr lang="vi-VN"/>
              <a:t>Bấm &amp; sửa kiểu tiêu đề</a:t>
            </a:r>
            <a:endParaRPr lang="vi-VN" dirty="0"/>
          </a:p>
        </p:txBody>
      </p:sp>
      <p:sp>
        <p:nvSpPr>
          <p:cNvPr id="79" name="Chỗ dành sẵn cho Ảnh 33" descr="Chỗ dành sẵn trống để thêm một hình ảnh. Bấm vào chỗ dành sẵn, rồi chọn hình ảnh mà bạn muốn thêm."/>
          <p:cNvSpPr>
            <a:spLocks noGrp="1"/>
          </p:cNvSpPr>
          <p:nvPr>
            <p:ph type="pic" sz="quarter" idx="19" hasCustomPrompt="1"/>
          </p:nvPr>
        </p:nvSpPr>
        <p:spPr>
          <a:xfrm>
            <a:off x="1249174" y="1824285"/>
            <a:ext cx="2715289" cy="2776308"/>
          </a:xfrm>
          <a:solidFill>
            <a:schemeClr val="bg2"/>
          </a:solidFill>
          <a:ln w="38100">
            <a:solidFill>
              <a:schemeClr val="bg1"/>
            </a:solidFill>
          </a:ln>
        </p:spPr>
        <p:txBody>
          <a:bodyPr vert="horz" wrap="square" lIns="91440" tIns="45720" rIns="91440" bIns="45720" numCol="1" rtlCol="0" anchor="t" anchorCtr="0" compatLnSpc="1">
            <a:normAutofit/>
          </a:bodyPr>
          <a:lstStyle>
            <a:lvl1pPr marL="0" indent="0" algn="ctr" rtl="0">
              <a:buNone/>
              <a:defRPr/>
            </a:lvl1pPr>
          </a:lstStyle>
          <a:p>
            <a:pPr marL="0" marR="0" lvl="0" indent="0" algn="ctr" defTabSz="914400" rtl="0" eaLnBrk="0" fontAlgn="base" latinLnBrk="0" hangingPunct="0">
              <a:lnSpc>
                <a:spcPct val="100000"/>
              </a:lnSpc>
              <a:spcBef>
                <a:spcPts val="1800"/>
              </a:spcBef>
              <a:spcAft>
                <a:spcPct val="0"/>
              </a:spcAft>
              <a:buClrTx/>
              <a:buSzTx/>
              <a:buFont typeface="Arial" panose="020B0604020202020204" pitchFamily="34" charset="0"/>
              <a:buNone/>
              <a:defRPr/>
            </a:pPr>
            <a:r>
              <a:rPr kumimoji="0" lang="vi-VN" sz="2400" b="0" i="0" u="none" strike="noStrike" kern="1200" cap="none" spc="0" normalizeH="0" baseline="0" noProof="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Bấm biểu tượng để thêm hình ảnh</a:t>
            </a:r>
            <a:endParaRPr kumimoji="0" lang="vi-VN" sz="24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81" name="Chỗ dành sẵn cho Văn bản 3"/>
          <p:cNvSpPr>
            <a:spLocks noGrp="1"/>
          </p:cNvSpPr>
          <p:nvPr>
            <p:ph type="body" sz="half" idx="2" hasCustomPrompt="1"/>
          </p:nvPr>
        </p:nvSpPr>
        <p:spPr>
          <a:xfrm>
            <a:off x="1235212"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a:r>
              <a:rPr lang="vi-VN"/>
              <a:t>Bấm &amp; sửa kiểu tiêu đề</a:t>
            </a:r>
          </a:p>
        </p:txBody>
      </p:sp>
      <p:sp>
        <p:nvSpPr>
          <p:cNvPr id="78" name="Chỗ dành sẵn cho Ảnh 33" descr="Chỗ dành sẵn trống để thêm một hình ảnh. Bấm vào chỗ dành sẵn, rồi chọn hình ảnh mà bạn muốn thêm."/>
          <p:cNvSpPr>
            <a:spLocks noGrp="1"/>
          </p:cNvSpPr>
          <p:nvPr>
            <p:ph type="pic" sz="quarter" idx="18" hasCustomPrompt="1"/>
          </p:nvPr>
        </p:nvSpPr>
        <p:spPr>
          <a:xfrm>
            <a:off x="4720924" y="1824285"/>
            <a:ext cx="2715768" cy="2776308"/>
          </a:xfrm>
          <a:solidFill>
            <a:schemeClr val="bg2"/>
          </a:solidFill>
          <a:ln w="38100">
            <a:solidFill>
              <a:schemeClr val="bg1"/>
            </a:solidFill>
          </a:ln>
        </p:spPr>
        <p:txBody>
          <a:bodyPr vert="horz" wrap="square" lIns="91440" tIns="45720" rIns="91440" bIns="45720" numCol="1" rtlCol="0" anchor="t" anchorCtr="0" compatLnSpc="1">
            <a:normAutofit/>
          </a:bodyPr>
          <a:lstStyle>
            <a:lvl1pPr marL="0" indent="0" algn="ctr" rtl="0">
              <a:buNone/>
              <a:defRPr/>
            </a:lvl1pPr>
          </a:lstStyle>
          <a:p>
            <a:pPr marL="0" marR="0" lvl="0" indent="0" algn="ctr" defTabSz="914400" rtl="0" eaLnBrk="0" fontAlgn="base" latinLnBrk="0" hangingPunct="0">
              <a:lnSpc>
                <a:spcPct val="100000"/>
              </a:lnSpc>
              <a:spcBef>
                <a:spcPts val="1800"/>
              </a:spcBef>
              <a:spcAft>
                <a:spcPct val="0"/>
              </a:spcAft>
              <a:buClrTx/>
              <a:buSzTx/>
              <a:buFont typeface="Arial" panose="020B0604020202020204" pitchFamily="34" charset="0"/>
              <a:buNone/>
              <a:defRPr/>
            </a:pPr>
            <a:r>
              <a:rPr kumimoji="0" lang="vi-VN" sz="2400" b="0" i="0" u="none" strike="noStrike" kern="1200" cap="none" spc="0" normalizeH="0" baseline="0" noProof="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Bấm biểu tượng để thêm hình ảnh</a:t>
            </a:r>
            <a:endParaRPr kumimoji="0" lang="vi-VN" sz="24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82" name="Chỗ dành sẵn cho Văn bản 3"/>
          <p:cNvSpPr>
            <a:spLocks noGrp="1"/>
          </p:cNvSpPr>
          <p:nvPr>
            <p:ph type="body" sz="half" idx="21" hasCustomPrompt="1"/>
          </p:nvPr>
        </p:nvSpPr>
        <p:spPr>
          <a:xfrm>
            <a:off x="4707208"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a:r>
              <a:rPr lang="vi-VN"/>
              <a:t>Bấm &amp; sửa kiểu tiêu đề</a:t>
            </a:r>
          </a:p>
        </p:txBody>
      </p:sp>
      <p:sp>
        <p:nvSpPr>
          <p:cNvPr id="80" name="Chỗ dành sẵn cho Ảnh 33" descr="Chỗ dành sẵn trống để thêm một hình ảnh. Bấm vào chỗ dành sẵn, rồi chọn hình ảnh mà bạn muốn thêm."/>
          <p:cNvSpPr>
            <a:spLocks noGrp="1"/>
          </p:cNvSpPr>
          <p:nvPr>
            <p:ph type="pic" sz="quarter" idx="20" hasCustomPrompt="1"/>
          </p:nvPr>
        </p:nvSpPr>
        <p:spPr>
          <a:xfrm>
            <a:off x="8222799" y="1824285"/>
            <a:ext cx="2715768" cy="2776308"/>
          </a:xfrm>
          <a:solidFill>
            <a:schemeClr val="bg2"/>
          </a:solidFill>
          <a:ln w="38100">
            <a:solidFill>
              <a:schemeClr val="bg1"/>
            </a:solidFill>
          </a:ln>
        </p:spPr>
        <p:txBody>
          <a:bodyPr vert="horz" wrap="square" lIns="91440" tIns="45720" rIns="91440" bIns="45720" numCol="1" rtlCol="0" anchor="t" anchorCtr="0" compatLnSpc="1">
            <a:normAutofit/>
          </a:bodyPr>
          <a:lstStyle>
            <a:lvl1pPr marL="0" indent="0" algn="ctr" rtl="0">
              <a:buNone/>
              <a:defRPr/>
            </a:lvl1pPr>
          </a:lstStyle>
          <a:p>
            <a:pPr marL="0" marR="0" lvl="0" indent="0" algn="ctr" defTabSz="914400" rtl="0" eaLnBrk="0" fontAlgn="base" latinLnBrk="0" hangingPunct="0">
              <a:lnSpc>
                <a:spcPct val="100000"/>
              </a:lnSpc>
              <a:spcBef>
                <a:spcPts val="1800"/>
              </a:spcBef>
              <a:spcAft>
                <a:spcPct val="0"/>
              </a:spcAft>
              <a:buClrTx/>
              <a:buSzTx/>
              <a:buFont typeface="Arial" panose="020B0604020202020204" pitchFamily="34" charset="0"/>
              <a:buNone/>
              <a:defRPr/>
            </a:pPr>
            <a:r>
              <a:rPr kumimoji="0" lang="vi-VN" sz="2400" b="0" i="0" u="none" strike="noStrike" kern="1200" cap="none" spc="0" normalizeH="0" baseline="0" noProof="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Bấm biểu tượng để thêm hình ảnh</a:t>
            </a:r>
            <a:endParaRPr kumimoji="0" lang="vi-VN" sz="24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83" name="Chỗ dành sẵn cho Văn bản 3"/>
          <p:cNvSpPr>
            <a:spLocks noGrp="1"/>
          </p:cNvSpPr>
          <p:nvPr>
            <p:ph type="body" sz="half" idx="22" hasCustomPrompt="1"/>
          </p:nvPr>
        </p:nvSpPr>
        <p:spPr>
          <a:xfrm>
            <a:off x="8209083"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a:r>
              <a:rPr lang="vi-VN"/>
              <a:t>Bấm &amp; sửa kiểu tiêu đề</a:t>
            </a:r>
          </a:p>
        </p:txBody>
      </p:sp>
      <p:grpSp>
        <p:nvGrpSpPr>
          <p:cNvPr id="7" name="Nhóm 6"/>
          <p:cNvGrpSpPr>
            <a:grpSpLocks noChangeAspect="1"/>
          </p:cNvGrpSpPr>
          <p:nvPr/>
        </p:nvGrpSpPr>
        <p:grpSpPr>
          <a:xfrm rot="5400000">
            <a:off x="1045144" y="1678109"/>
            <a:ext cx="3123346" cy="3089731"/>
            <a:chOff x="895350" y="3313113"/>
            <a:chExt cx="3613151" cy="2790825"/>
          </a:xfrm>
          <a:solidFill>
            <a:schemeClr val="tx1">
              <a:lumMod val="50000"/>
            </a:schemeClr>
          </a:solidFill>
        </p:grpSpPr>
        <p:sp>
          <p:nvSpPr>
            <p:cNvPr id="8" name="Hình tự do 41"/>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Hình tự do 42"/>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Hình tự do 43"/>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Hình tự do 44"/>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3"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5"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6"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7"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9"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grpSp>
      <p:grpSp>
        <p:nvGrpSpPr>
          <p:cNvPr id="20" name="Nhóm 19"/>
          <p:cNvGrpSpPr>
            <a:grpSpLocks noChangeAspect="1"/>
          </p:cNvGrpSpPr>
          <p:nvPr/>
        </p:nvGrpSpPr>
        <p:grpSpPr>
          <a:xfrm rot="5400000">
            <a:off x="4517139" y="1678109"/>
            <a:ext cx="3123348" cy="3089731"/>
            <a:chOff x="895350" y="3313113"/>
            <a:chExt cx="3613151" cy="2790825"/>
          </a:xfrm>
          <a:solidFill>
            <a:schemeClr val="tx1">
              <a:lumMod val="50000"/>
            </a:schemeClr>
          </a:solidFill>
        </p:grpSpPr>
        <p:sp>
          <p:nvSpPr>
            <p:cNvPr id="21" name="Hình tự do 41"/>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2" name="Hình tự do 42"/>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3" name="Hình tự do 43"/>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4" name="Hình tự do 44"/>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5"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6"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7"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8"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9"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0"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1"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2"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grpSp>
      <p:grpSp>
        <p:nvGrpSpPr>
          <p:cNvPr id="33" name="Nhóm 32"/>
          <p:cNvGrpSpPr>
            <a:grpSpLocks noChangeAspect="1"/>
          </p:cNvGrpSpPr>
          <p:nvPr/>
        </p:nvGrpSpPr>
        <p:grpSpPr>
          <a:xfrm rot="5400000">
            <a:off x="8019014" y="1678109"/>
            <a:ext cx="3123348" cy="3089731"/>
            <a:chOff x="895350" y="3313113"/>
            <a:chExt cx="3613151" cy="2790825"/>
          </a:xfrm>
          <a:solidFill>
            <a:schemeClr val="tx1">
              <a:lumMod val="50000"/>
            </a:schemeClr>
          </a:solidFill>
        </p:grpSpPr>
        <p:sp>
          <p:nvSpPr>
            <p:cNvPr id="34" name="Hình tự do 41"/>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5" name="Hình tự do 42"/>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6" name="Hình tự do 43"/>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7" name="Hình tự do 44"/>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8"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9"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0"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1"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2"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3"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4"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5"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grpSp>
      <p:sp>
        <p:nvSpPr>
          <p:cNvPr id="46" name="Chỗ dành sẵn cho Số Trang chiếu 7"/>
          <p:cNvSpPr>
            <a:spLocks noGrp="1"/>
          </p:cNvSpPr>
          <p:nvPr>
            <p:ph type="sldNum" sz="quarter" idx="4"/>
          </p:nvPr>
        </p:nvSpPr>
        <p:spPr>
          <a:xfrm>
            <a:off x="1065213" y="6019800"/>
            <a:ext cx="762000" cy="228600"/>
          </a:xfrm>
          <a:prstGeom prst="rect">
            <a:avLst/>
          </a:prstGeom>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BF94AB1D-36CF-4DE0-A7D6-6E75D2B71474}" type="slidenum">
              <a:rPr kumimoji="0" lang="vi-VN" altLang="en-US" sz="1100" b="0" i="0" u="none" strike="noStrike" kern="1200" cap="none" spc="0" normalizeH="0" baseline="0" noProof="0">
                <a:ln>
                  <a:noFill/>
                </a:ln>
                <a:solidFill>
                  <a:schemeClr val="tx1"/>
                </a:solidFill>
                <a:effectLst/>
                <a:uLnTx/>
                <a:uFillTx/>
                <a:latin typeface="Arial" panose="020B0604020202020204" pitchFamily="34" charset="0"/>
                <a:ea typeface="+mn-ea"/>
                <a:cs typeface="Tahoma" panose="020B0604030504040204" pitchFamily="34" charset="0"/>
              </a:rPr>
              <a:t>‹#›</a:t>
            </a:fld>
            <a:endParaRPr kumimoji="0" lang="vi-VN" altLang="en-US" sz="1100" b="0" i="0" u="none" strike="noStrike" kern="1200" cap="none" spc="0" normalizeH="0" baseline="0" noProof="0">
              <a:ln>
                <a:noFill/>
              </a:ln>
              <a:solidFill>
                <a:schemeClr val="tx1"/>
              </a:solidFill>
              <a:effectLst/>
              <a:uLnTx/>
              <a:uFillTx/>
              <a:latin typeface="Arial" panose="020B0604020202020204" pitchFamily="34" charset="0"/>
              <a:ea typeface="+mn-ea"/>
              <a:cs typeface="Tahoma" panose="020B0604030504040204" pitchFamily="34" charset="0"/>
            </a:endParaRPr>
          </a:p>
        </p:txBody>
      </p:sp>
      <p:sp>
        <p:nvSpPr>
          <p:cNvPr id="47" name="Chỗ dành sẵn cho Chân trang 6"/>
          <p:cNvSpPr>
            <a:spLocks noGrp="1"/>
          </p:cNvSpPr>
          <p:nvPr>
            <p:ph type="ftr" sz="quarter" idx="3"/>
          </p:nvPr>
        </p:nvSpPr>
        <p:spPr>
          <a:xfrm>
            <a:off x="1979613" y="6019800"/>
            <a:ext cx="5943600" cy="22860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100" b="0" i="0" u="none" strike="noStrike" kern="1200" cap="none" spc="0" normalizeH="0" baseline="0" noProof="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48" name="Chỗ dành sẵn cho Ngày tháng 5"/>
          <p:cNvSpPr>
            <a:spLocks noGrp="1"/>
          </p:cNvSpPr>
          <p:nvPr>
            <p:ph type="dt" sz="half" idx="12"/>
          </p:nvPr>
        </p:nvSpPr>
        <p:spPr>
          <a:xfrm>
            <a:off x="8075613" y="6019800"/>
            <a:ext cx="1397000" cy="22860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C5D3561-E389-4A68-95AA-DCAEA556B42F}" type="datetime1">
              <a:rPr kumimoji="0" lang="vi-VN" sz="1100" b="0" i="0" u="none" strike="noStrike" kern="1200" cap="none" spc="0" normalizeH="0" baseline="0" noProof="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26/09/2024</a:t>
            </a:fld>
            <a:endParaRPr kumimoji="0" lang="vi-VN" sz="11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a Ảnh có Chú thích">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9066215" y="421594"/>
            <a:ext cx="2286000" cy="1885508"/>
          </a:xfrm>
        </p:spPr>
        <p:txBody>
          <a:bodyPr rtlCol="0">
            <a:normAutofit/>
          </a:bodyPr>
          <a:lstStyle>
            <a:lvl1pPr algn="l" rtl="0">
              <a:defRPr sz="2400"/>
            </a:lvl1pPr>
          </a:lstStyle>
          <a:p>
            <a:r>
              <a:rPr lang="vi-VN"/>
              <a:t>Bấm &amp; sửa kiểu tiêu đề</a:t>
            </a:r>
            <a:endParaRPr lang="vi-VN" dirty="0"/>
          </a:p>
        </p:txBody>
      </p:sp>
      <p:sp>
        <p:nvSpPr>
          <p:cNvPr id="97" name="Chỗ dành sẵn cho Ảnh 33" descr="Chỗ dành sẵn trống để thêm một hình ảnh. Bấm vào chỗ dành sẵn, rồi chọn hình ảnh mà bạn muốn thêm."/>
          <p:cNvSpPr>
            <a:spLocks noGrp="1"/>
          </p:cNvSpPr>
          <p:nvPr>
            <p:ph type="pic" sz="quarter" idx="17" hasCustomPrompt="1"/>
          </p:nvPr>
        </p:nvSpPr>
        <p:spPr>
          <a:xfrm>
            <a:off x="840795" y="1020193"/>
            <a:ext cx="3886200" cy="4572000"/>
          </a:xfrm>
          <a:solidFill>
            <a:schemeClr val="bg2"/>
          </a:solidFill>
          <a:ln w="38100">
            <a:solidFill>
              <a:schemeClr val="bg1"/>
            </a:solidFill>
          </a:ln>
        </p:spPr>
        <p:txBody>
          <a:bodyPr vert="horz" wrap="square" lIns="91440" tIns="45720" rIns="91440" bIns="45720" numCol="1" rtlCol="0" anchor="t" anchorCtr="0" compatLnSpc="1">
            <a:normAutofit/>
          </a:bodyPr>
          <a:lstStyle>
            <a:lvl1pPr marL="0" indent="0" algn="ctr" rtl="0">
              <a:buNone/>
              <a:defRPr/>
            </a:lvl1pPr>
          </a:lstStyle>
          <a:p>
            <a:pPr marL="0" marR="0" lvl="0" indent="0" algn="ctr" defTabSz="914400" rtl="0" eaLnBrk="0" fontAlgn="base" latinLnBrk="0" hangingPunct="0">
              <a:lnSpc>
                <a:spcPct val="100000"/>
              </a:lnSpc>
              <a:spcBef>
                <a:spcPts val="1800"/>
              </a:spcBef>
              <a:spcAft>
                <a:spcPct val="0"/>
              </a:spcAft>
              <a:buClrTx/>
              <a:buSzTx/>
              <a:buFont typeface="Arial" panose="020B0604020202020204" pitchFamily="34" charset="0"/>
              <a:buNone/>
              <a:defRPr/>
            </a:pPr>
            <a:r>
              <a:rPr kumimoji="0" lang="vi-VN" sz="2400" b="0" i="0" u="none" strike="noStrike" kern="1200" cap="none" spc="0" normalizeH="0" baseline="0" noProof="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Bấm biểu tượng để thêm hình ảnh</a:t>
            </a:r>
            <a:endParaRPr kumimoji="0" lang="vi-VN" sz="24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111" name="Chỗ dành sẵn cho Ảnh 33" descr="Chỗ dành sẵn trống để thêm một hình ảnh. Bấm vào chỗ dành sẵn, rồi chọn hình ảnh mà bạn muốn thêm."/>
          <p:cNvSpPr>
            <a:spLocks noGrp="1" noChangeAspect="1"/>
          </p:cNvSpPr>
          <p:nvPr>
            <p:ph type="pic" sz="quarter" idx="18" hasCustomPrompt="1"/>
          </p:nvPr>
        </p:nvSpPr>
        <p:spPr>
          <a:xfrm>
            <a:off x="5546786" y="529603"/>
            <a:ext cx="2993367" cy="2305338"/>
          </a:xfrm>
          <a:solidFill>
            <a:schemeClr val="bg2"/>
          </a:solidFill>
          <a:ln w="38100">
            <a:solidFill>
              <a:schemeClr val="bg1"/>
            </a:solidFill>
          </a:ln>
        </p:spPr>
        <p:txBody>
          <a:bodyPr vert="horz" wrap="square" lIns="91440" tIns="45720" rIns="91440" bIns="45720" numCol="1" rtlCol="0" anchor="t" anchorCtr="0" compatLnSpc="1">
            <a:normAutofit/>
          </a:bodyPr>
          <a:lstStyle>
            <a:lvl1pPr marL="0" indent="0" algn="ctr" rtl="0">
              <a:buNone/>
              <a:defRPr/>
            </a:lvl1pPr>
          </a:lstStyle>
          <a:p>
            <a:pPr marL="0" marR="0" lvl="0" indent="0" algn="ctr" defTabSz="914400" rtl="0" eaLnBrk="0" fontAlgn="base" latinLnBrk="0" hangingPunct="0">
              <a:lnSpc>
                <a:spcPct val="100000"/>
              </a:lnSpc>
              <a:spcBef>
                <a:spcPts val="1800"/>
              </a:spcBef>
              <a:spcAft>
                <a:spcPct val="0"/>
              </a:spcAft>
              <a:buClrTx/>
              <a:buSzTx/>
              <a:buFont typeface="Arial" panose="020B0604020202020204" pitchFamily="34" charset="0"/>
              <a:buNone/>
              <a:defRPr/>
            </a:pPr>
            <a:r>
              <a:rPr kumimoji="0" lang="vi-VN" sz="2400" b="0" i="0" u="none" strike="noStrike" kern="1200" cap="none" spc="0" normalizeH="0" baseline="0" noProof="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Bấm biểu tượng để thêm hình ảnh</a:t>
            </a:r>
            <a:endParaRPr kumimoji="0" lang="vi-VN" sz="24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125" name="Chỗ dành sẵn cho Ảnh 33" descr="Chỗ dành sẵn trống để thêm một hình ảnh. Bấm vào chỗ dành sẵn, rồi chọn hình ảnh mà bạn muốn thêm."/>
          <p:cNvSpPr>
            <a:spLocks noGrp="1" noChangeAspect="1"/>
          </p:cNvSpPr>
          <p:nvPr>
            <p:ph type="pic" sz="quarter" idx="19" hasCustomPrompt="1"/>
          </p:nvPr>
        </p:nvSpPr>
        <p:spPr>
          <a:xfrm>
            <a:off x="5546786" y="3456066"/>
            <a:ext cx="2993367" cy="2305338"/>
          </a:xfrm>
          <a:solidFill>
            <a:schemeClr val="bg2"/>
          </a:solidFill>
          <a:ln w="38100">
            <a:solidFill>
              <a:schemeClr val="bg1"/>
            </a:solidFill>
          </a:ln>
        </p:spPr>
        <p:txBody>
          <a:bodyPr vert="horz" wrap="square" lIns="91440" tIns="45720" rIns="91440" bIns="45720" numCol="1" rtlCol="0" anchor="t" anchorCtr="0" compatLnSpc="1">
            <a:normAutofit/>
          </a:bodyPr>
          <a:lstStyle>
            <a:lvl1pPr marL="0" indent="0" algn="ctr" rtl="0">
              <a:buNone/>
              <a:defRPr/>
            </a:lvl1pPr>
          </a:lstStyle>
          <a:p>
            <a:pPr marL="0" marR="0" lvl="0" indent="0" algn="ctr" defTabSz="914400" rtl="0" eaLnBrk="0" fontAlgn="base" latinLnBrk="0" hangingPunct="0">
              <a:lnSpc>
                <a:spcPct val="100000"/>
              </a:lnSpc>
              <a:spcBef>
                <a:spcPts val="1800"/>
              </a:spcBef>
              <a:spcAft>
                <a:spcPct val="0"/>
              </a:spcAft>
              <a:buClrTx/>
              <a:buSzTx/>
              <a:buFont typeface="Arial" panose="020B0604020202020204" pitchFamily="34" charset="0"/>
              <a:buNone/>
              <a:defRPr/>
            </a:pPr>
            <a:r>
              <a:rPr kumimoji="0" lang="vi-VN" sz="2400" b="0" i="0" u="none" strike="noStrike" kern="1200" cap="none" spc="0" normalizeH="0" baseline="0" noProof="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Bấm biểu tượng để thêm hình ảnh</a:t>
            </a:r>
            <a:endParaRPr kumimoji="0" lang="vi-VN" sz="24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126" name="Chỗ dành sẵn cho Văn bản 3"/>
          <p:cNvSpPr>
            <a:spLocks noGrp="1"/>
          </p:cNvSpPr>
          <p:nvPr>
            <p:ph type="body" sz="half" idx="21" hasCustomPrompt="1"/>
          </p:nvPr>
        </p:nvSpPr>
        <p:spPr>
          <a:xfrm>
            <a:off x="9066215" y="2484995"/>
            <a:ext cx="2286000" cy="3248729"/>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a:r>
              <a:rPr lang="vi-VN"/>
              <a:t>Bấm &amp; sửa kiểu tiêu đề</a:t>
            </a:r>
          </a:p>
        </p:txBody>
      </p:sp>
      <p:grpSp>
        <p:nvGrpSpPr>
          <p:cNvPr id="7" name="Nhóm 6"/>
          <p:cNvGrpSpPr>
            <a:grpSpLocks noChangeAspect="1"/>
          </p:cNvGrpSpPr>
          <p:nvPr/>
        </p:nvGrpSpPr>
        <p:grpSpPr>
          <a:xfrm rot="16200000" flipV="1">
            <a:off x="274317" y="1102309"/>
            <a:ext cx="5053663" cy="4411852"/>
            <a:chOff x="895350" y="3313113"/>
            <a:chExt cx="3613151" cy="2790825"/>
          </a:xfrm>
          <a:solidFill>
            <a:schemeClr val="tx1">
              <a:lumMod val="50000"/>
            </a:schemeClr>
          </a:solidFill>
        </p:grpSpPr>
        <p:sp>
          <p:nvSpPr>
            <p:cNvPr id="8" name="Hình tự do 41"/>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Hình tự do 42"/>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Hình tự do 43"/>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Hình tự do 44"/>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3"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5"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6"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7"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9"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grpSp>
      <p:grpSp>
        <p:nvGrpSpPr>
          <p:cNvPr id="20" name="Nhóm 19"/>
          <p:cNvGrpSpPr/>
          <p:nvPr/>
        </p:nvGrpSpPr>
        <p:grpSpPr>
          <a:xfrm>
            <a:off x="5322494" y="319179"/>
            <a:ext cx="3389607" cy="2710837"/>
            <a:chOff x="895350" y="3313113"/>
            <a:chExt cx="3613151" cy="2790825"/>
          </a:xfrm>
          <a:solidFill>
            <a:schemeClr val="tx1">
              <a:lumMod val="50000"/>
            </a:schemeClr>
          </a:solidFill>
        </p:grpSpPr>
        <p:sp>
          <p:nvSpPr>
            <p:cNvPr id="21" name="Hình tự do 41"/>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2" name="Hình tự do 42"/>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3" name="Hình tự do 43"/>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4" name="Hình tự do 44"/>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5"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6"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7"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8"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9"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0"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1"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2"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grpSp>
      <p:grpSp>
        <p:nvGrpSpPr>
          <p:cNvPr id="33" name="Nhóm 32"/>
          <p:cNvGrpSpPr/>
          <p:nvPr/>
        </p:nvGrpSpPr>
        <p:grpSpPr>
          <a:xfrm>
            <a:off x="5322494" y="3245642"/>
            <a:ext cx="3389607" cy="2710839"/>
            <a:chOff x="895350" y="3313113"/>
            <a:chExt cx="3613151" cy="2790825"/>
          </a:xfrm>
          <a:solidFill>
            <a:schemeClr val="tx1">
              <a:lumMod val="50000"/>
            </a:schemeClr>
          </a:solidFill>
        </p:grpSpPr>
        <p:sp>
          <p:nvSpPr>
            <p:cNvPr id="34" name="Hình tự do 41"/>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5" name="Hình tự do 42"/>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6" name="Hình tự do 43"/>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7" name="Hình tự do 44"/>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8"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9"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0"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1"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2"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3"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4"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5"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chemeClr val="tx1"/>
                </a:solidFill>
                <a:effectLst/>
                <a:uLnTx/>
                <a:uFillTx/>
                <a:latin typeface="+mn-lt"/>
                <a:ea typeface="+mn-ea"/>
                <a:cs typeface="+mn-cs"/>
              </a:endParaRPr>
            </a:p>
          </p:txBody>
        </p:sp>
      </p:grpSp>
      <p:sp>
        <p:nvSpPr>
          <p:cNvPr id="46" name="Chỗ dành sẵn cho Số Trang chiếu 7"/>
          <p:cNvSpPr>
            <a:spLocks noGrp="1"/>
          </p:cNvSpPr>
          <p:nvPr>
            <p:ph type="sldNum" sz="quarter" idx="4"/>
          </p:nvPr>
        </p:nvSpPr>
        <p:spPr>
          <a:xfrm>
            <a:off x="1065213" y="6019800"/>
            <a:ext cx="762000" cy="228600"/>
          </a:xfrm>
          <a:prstGeom prst="rect">
            <a:avLst/>
          </a:prstGeom>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6CE35D82-B572-48B7-A3E1-FA7C92EA51EC}" type="slidenum">
              <a:rPr kumimoji="0" lang="vi-VN" altLang="en-US" sz="1100" b="0" i="0" u="none" strike="noStrike" kern="1200" cap="none" spc="0" normalizeH="0" baseline="0" noProof="0">
                <a:ln>
                  <a:noFill/>
                </a:ln>
                <a:solidFill>
                  <a:schemeClr val="tx1"/>
                </a:solidFill>
                <a:effectLst/>
                <a:uLnTx/>
                <a:uFillTx/>
                <a:latin typeface="Arial" panose="020B0604020202020204" pitchFamily="34" charset="0"/>
                <a:ea typeface="+mn-ea"/>
                <a:cs typeface="Tahoma" panose="020B0604030504040204" pitchFamily="34" charset="0"/>
              </a:rPr>
              <a:t>‹#›</a:t>
            </a:fld>
            <a:endParaRPr kumimoji="0" lang="vi-VN" altLang="en-US" sz="1100" b="0" i="0" u="none" strike="noStrike" kern="1200" cap="none" spc="0" normalizeH="0" baseline="0" noProof="0">
              <a:ln>
                <a:noFill/>
              </a:ln>
              <a:solidFill>
                <a:schemeClr val="tx1"/>
              </a:solidFill>
              <a:effectLst/>
              <a:uLnTx/>
              <a:uFillTx/>
              <a:latin typeface="Arial" panose="020B0604020202020204" pitchFamily="34" charset="0"/>
              <a:ea typeface="+mn-ea"/>
              <a:cs typeface="Tahoma" panose="020B0604030504040204" pitchFamily="34" charset="0"/>
            </a:endParaRPr>
          </a:p>
        </p:txBody>
      </p:sp>
      <p:sp>
        <p:nvSpPr>
          <p:cNvPr id="47" name="Chỗ dành sẵn cho Chân trang 6"/>
          <p:cNvSpPr>
            <a:spLocks noGrp="1"/>
          </p:cNvSpPr>
          <p:nvPr>
            <p:ph type="ftr" sz="quarter" idx="3"/>
          </p:nvPr>
        </p:nvSpPr>
        <p:spPr>
          <a:xfrm>
            <a:off x="1979613" y="6019800"/>
            <a:ext cx="5943600" cy="22860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100" b="0" i="0" u="none" strike="noStrike" kern="1200" cap="none" spc="0" normalizeH="0" baseline="0" noProof="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48" name="Chỗ dành sẵn cho Ngày tháng 5"/>
          <p:cNvSpPr>
            <a:spLocks noGrp="1"/>
          </p:cNvSpPr>
          <p:nvPr>
            <p:ph type="dt" sz="half" idx="2"/>
          </p:nvPr>
        </p:nvSpPr>
        <p:spPr>
          <a:xfrm>
            <a:off x="8075613" y="6019800"/>
            <a:ext cx="1397000" cy="22860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8319429-8006-4927-ACC8-4AB9E834A456}" type="datetime1">
              <a:rPr kumimoji="0" lang="vi-VN" sz="1100" b="0" i="0" u="none" strike="noStrike" kern="1200" cap="none" spc="0" normalizeH="0" baseline="0" noProof="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26/09/2024</a:t>
            </a:fld>
            <a:endParaRPr kumimoji="0" lang="vi-VN" sz="11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8F6A328-7C62-41F6-BC5B-F1C605F00965}" type="datetime1">
              <a:rPr kumimoji="0" lang="vi-VN" sz="1100" b="0" i="0" u="none" strike="noStrike" kern="1200" cap="none" spc="0" normalizeH="0" baseline="0" noProof="0" smtClean="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26/09/2024</a:t>
            </a:fld>
            <a:endParaRPr kumimoji="0" lang="vi-VN" sz="11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100" b="0" i="0" u="none" strike="noStrike" kern="1200" cap="none" spc="0" normalizeH="0" baseline="0" noProof="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CC8CBEF8-481A-403F-9161-7AAD0FF6003D}" type="slidenum">
              <a:rPr kumimoji="0" lang="vi-VN" altLang="en-US" sz="1100" b="0" i="0" u="none" strike="noStrike" kern="1200" cap="none" spc="0" normalizeH="0" baseline="0" noProof="0" smtClean="0">
                <a:ln>
                  <a:noFill/>
                </a:ln>
                <a:solidFill>
                  <a:schemeClr val="tx1"/>
                </a:solidFill>
                <a:effectLst/>
                <a:uLnTx/>
                <a:uFillTx/>
                <a:latin typeface="Arial" panose="020B0604020202020204" pitchFamily="34" charset="0"/>
                <a:ea typeface="+mn-ea"/>
                <a:cs typeface="Tahoma" panose="020B0604030504040204" pitchFamily="34" charset="0"/>
              </a:rPr>
              <a:t>‹#›</a:t>
            </a:fld>
            <a:endParaRPr kumimoji="0" lang="vi-VN" altLang="en-US" sz="1100" b="0" i="0" u="none" strike="noStrike" kern="1200" cap="none" spc="0" normalizeH="0" baseline="0" noProof="0">
              <a:ln>
                <a:noFill/>
              </a:ln>
              <a:solidFill>
                <a:schemeClr val="tx1"/>
              </a:solidFill>
              <a:effectLst/>
              <a:uLnTx/>
              <a:uFillTx/>
              <a:latin typeface="Arial" panose="020B0604020202020204" pitchFamily="34" charset="0"/>
              <a:ea typeface="+mn-ea"/>
              <a:cs typeface="Tahoma" panose="020B0604030504040204" pitchFamily="34" charset="0"/>
            </a:endParaRPr>
          </a:p>
        </p:txBody>
      </p:sp>
    </p:spTree>
  </p:cSld>
  <p:clrMapOvr>
    <a:masterClrMapping/>
  </p:clrMapOvr>
  <p:transition spd="med">
    <p:fade/>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8F6A328-7C62-41F6-BC5B-F1C605F00965}" type="datetime1">
              <a:rPr kumimoji="0" lang="vi-VN" sz="1100" b="0" i="0" u="none" strike="noStrike" kern="1200" cap="none" spc="0" normalizeH="0" baseline="0" noProof="0" smtClean="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26/09/2024</a:t>
            </a:fld>
            <a:endParaRPr kumimoji="0" lang="vi-VN" sz="11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100" b="0" i="0" u="none" strike="noStrike" kern="1200" cap="none" spc="0" normalizeH="0" baseline="0" noProof="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CC8CBEF8-481A-403F-9161-7AAD0FF6003D}" type="slidenum">
              <a:rPr kumimoji="0" lang="vi-VN" altLang="en-US" sz="1100" b="0" i="0" u="none" strike="noStrike" kern="1200" cap="none" spc="0" normalizeH="0" baseline="0" noProof="0" smtClean="0">
                <a:ln>
                  <a:noFill/>
                </a:ln>
                <a:solidFill>
                  <a:schemeClr val="tx1"/>
                </a:solidFill>
                <a:effectLst/>
                <a:uLnTx/>
                <a:uFillTx/>
                <a:latin typeface="Arial" panose="020B0604020202020204" pitchFamily="34" charset="0"/>
                <a:ea typeface="+mn-ea"/>
                <a:cs typeface="Tahoma" panose="020B0604030504040204" pitchFamily="34" charset="0"/>
              </a:rPr>
              <a:t>‹#›</a:t>
            </a:fld>
            <a:endParaRPr kumimoji="0" lang="vi-VN" altLang="en-US" sz="1100" b="0" i="0" u="none" strike="noStrike" kern="1200" cap="none" spc="0" normalizeH="0" baseline="0" noProof="0">
              <a:ln>
                <a:noFill/>
              </a:ln>
              <a:solidFill>
                <a:schemeClr val="tx1"/>
              </a:solidFill>
              <a:effectLst/>
              <a:uLnTx/>
              <a:uFillTx/>
              <a:latin typeface="Arial" panose="020B0604020202020204" pitchFamily="34" charset="0"/>
              <a:ea typeface="+mn-ea"/>
              <a:cs typeface="Tahoma" panose="020B0604030504040204" pitchFamily="34" charset="0"/>
            </a:endParaRPr>
          </a:p>
        </p:txBody>
      </p:sp>
    </p:spTree>
  </p:cSld>
  <p:clrMapOvr>
    <a:masterClrMapping/>
  </p:clrMapOvr>
  <p:transition spd="med">
    <p:fade/>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8F6A328-7C62-41F6-BC5B-F1C605F00965}" type="datetime1">
              <a:rPr kumimoji="0" lang="vi-VN" sz="1100" b="0" i="0" u="none" strike="noStrike" kern="1200" cap="none" spc="0" normalizeH="0" baseline="0" noProof="0" smtClean="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26/09/2024</a:t>
            </a:fld>
            <a:endParaRPr kumimoji="0" lang="vi-VN" sz="11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100" b="0" i="0" u="none" strike="noStrike" kern="1200" cap="none" spc="0" normalizeH="0" baseline="0" noProof="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CC8CBEF8-481A-403F-9161-7AAD0FF6003D}" type="slidenum">
              <a:rPr kumimoji="0" lang="vi-VN" altLang="en-US" sz="1100" b="0" i="0" u="none" strike="noStrike" kern="1200" cap="none" spc="0" normalizeH="0" baseline="0" noProof="0" smtClean="0">
                <a:ln>
                  <a:noFill/>
                </a:ln>
                <a:solidFill>
                  <a:schemeClr val="tx1"/>
                </a:solidFill>
                <a:effectLst/>
                <a:uLnTx/>
                <a:uFillTx/>
                <a:latin typeface="Arial" panose="020B0604020202020204" pitchFamily="34" charset="0"/>
                <a:ea typeface="+mn-ea"/>
                <a:cs typeface="Tahoma" panose="020B0604030504040204" pitchFamily="34" charset="0"/>
              </a:rPr>
              <a:t>‹#›</a:t>
            </a:fld>
            <a:endParaRPr kumimoji="0" lang="vi-VN" altLang="en-US" sz="1100" b="0" i="0" u="none" strike="noStrike" kern="1200" cap="none" spc="0" normalizeH="0" baseline="0" noProof="0">
              <a:ln>
                <a:noFill/>
              </a:ln>
              <a:solidFill>
                <a:schemeClr val="tx1"/>
              </a:solidFill>
              <a:effectLst/>
              <a:uLnTx/>
              <a:uFillTx/>
              <a:latin typeface="Arial" panose="020B0604020202020204" pitchFamily="34" charset="0"/>
              <a:ea typeface="+mn-ea"/>
              <a:cs typeface="Tahoma" panose="020B0604030504040204" pitchFamily="34" charset="0"/>
            </a:endParaRPr>
          </a:p>
        </p:txBody>
      </p:sp>
    </p:spTree>
  </p:cSld>
  <p:clrMapOvr>
    <a:masterClrMapping/>
  </p:clrMapOvr>
  <p:transition spd="med">
    <p:fade/>
  </p:transition>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8F6A328-7C62-41F6-BC5B-F1C605F00965}" type="datetime1">
              <a:rPr kumimoji="0" lang="vi-VN" sz="1100" b="0" i="0" u="none" strike="noStrike" kern="1200" cap="none" spc="0" normalizeH="0" baseline="0" noProof="0" smtClean="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26/09/2024</a:t>
            </a:fld>
            <a:endParaRPr kumimoji="0" lang="vi-VN" sz="11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100" b="0" i="0" u="none" strike="noStrike" kern="1200" cap="none" spc="0" normalizeH="0" baseline="0" noProof="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CC8CBEF8-481A-403F-9161-7AAD0FF6003D}" type="slidenum">
              <a:rPr kumimoji="0" lang="vi-VN" altLang="en-US" sz="1100" b="0" i="0" u="none" strike="noStrike" kern="1200" cap="none" spc="0" normalizeH="0" baseline="0" noProof="0" smtClean="0">
                <a:ln>
                  <a:noFill/>
                </a:ln>
                <a:solidFill>
                  <a:schemeClr val="tx1"/>
                </a:solidFill>
                <a:effectLst/>
                <a:uLnTx/>
                <a:uFillTx/>
                <a:latin typeface="Arial" panose="020B0604020202020204" pitchFamily="34" charset="0"/>
                <a:ea typeface="+mn-ea"/>
                <a:cs typeface="Tahoma" panose="020B0604030504040204" pitchFamily="34" charset="0"/>
              </a:rPr>
              <a:t>‹#›</a:t>
            </a:fld>
            <a:endParaRPr kumimoji="0" lang="vi-VN" altLang="en-US" sz="1100" b="0" i="0" u="none" strike="noStrike" kern="1200" cap="none" spc="0" normalizeH="0" baseline="0" noProof="0">
              <a:ln>
                <a:noFill/>
              </a:ln>
              <a:solidFill>
                <a:schemeClr val="tx1"/>
              </a:solidFill>
              <a:effectLst/>
              <a:uLnTx/>
              <a:uFillTx/>
              <a:latin typeface="Arial" panose="020B0604020202020204" pitchFamily="34" charset="0"/>
              <a:ea typeface="+mn-ea"/>
              <a:cs typeface="Tahoma" panose="020B0604030504040204" pitchFamily="34" charset="0"/>
            </a:endParaRPr>
          </a:p>
        </p:txBody>
      </p:sp>
    </p:spTree>
  </p:cSld>
  <p:clrMapOvr>
    <a:masterClrMapping/>
  </p:clrMapOvr>
  <p:transition spd="med">
    <p:fade/>
  </p:transition>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8F6A328-7C62-41F6-BC5B-F1C605F00965}" type="datetime1">
              <a:rPr kumimoji="0" lang="vi-VN" sz="1100" b="0" i="0" u="none" strike="noStrike" kern="1200" cap="none" spc="0" normalizeH="0" baseline="0" noProof="0" smtClean="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26/09/2024</a:t>
            </a:fld>
            <a:endParaRPr kumimoji="0" lang="vi-VN" sz="11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100" b="0" i="0" u="none" strike="noStrike" kern="1200" cap="none" spc="0" normalizeH="0" baseline="0" noProof="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CC8CBEF8-481A-403F-9161-7AAD0FF6003D}" type="slidenum">
              <a:rPr kumimoji="0" lang="vi-VN" altLang="en-US" sz="1100" b="0" i="0" u="none" strike="noStrike" kern="1200" cap="none" spc="0" normalizeH="0" baseline="0" noProof="0" smtClean="0">
                <a:ln>
                  <a:noFill/>
                </a:ln>
                <a:solidFill>
                  <a:schemeClr val="tx1"/>
                </a:solidFill>
                <a:effectLst/>
                <a:uLnTx/>
                <a:uFillTx/>
                <a:latin typeface="Arial" panose="020B0604020202020204" pitchFamily="34" charset="0"/>
                <a:ea typeface="+mn-ea"/>
                <a:cs typeface="Tahoma" panose="020B0604030504040204" pitchFamily="34" charset="0"/>
              </a:rPr>
              <a:t>‹#›</a:t>
            </a:fld>
            <a:endParaRPr kumimoji="0" lang="vi-VN" altLang="en-US" sz="1100" b="0" i="0" u="none" strike="noStrike" kern="1200" cap="none" spc="0" normalizeH="0" baseline="0" noProof="0">
              <a:ln>
                <a:noFill/>
              </a:ln>
              <a:solidFill>
                <a:schemeClr val="tx1"/>
              </a:solidFill>
              <a:effectLst/>
              <a:uLnTx/>
              <a:uFillTx/>
              <a:latin typeface="Arial" panose="020B0604020202020204" pitchFamily="34" charset="0"/>
              <a:ea typeface="+mn-ea"/>
              <a:cs typeface="Tahoma" panose="020B0604030504040204" pitchFamily="34" charset="0"/>
            </a:endParaRPr>
          </a:p>
        </p:txBody>
      </p:sp>
    </p:spTree>
  </p:cSld>
  <p:clrMapOvr>
    <a:masterClrMapping/>
  </p:clrMapOvr>
  <p:transition spd="med">
    <p:fade/>
  </p:transition>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8F6A328-7C62-41F6-BC5B-F1C605F00965}" type="datetime1">
              <a:rPr kumimoji="0" lang="vi-VN" sz="1100" b="0" i="0" u="none" strike="noStrike" kern="1200" cap="none" spc="0" normalizeH="0" baseline="0" noProof="0" smtClean="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26/09/2024</a:t>
            </a:fld>
            <a:endParaRPr kumimoji="0" lang="vi-VN" sz="11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100" b="0" i="0" u="none" strike="noStrike" kern="1200" cap="none" spc="0" normalizeH="0" baseline="0" noProof="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CC8CBEF8-481A-403F-9161-7AAD0FF6003D}" type="slidenum">
              <a:rPr kumimoji="0" lang="vi-VN" altLang="en-US" sz="1100" b="0" i="0" u="none" strike="noStrike" kern="1200" cap="none" spc="0" normalizeH="0" baseline="0" noProof="0" smtClean="0">
                <a:ln>
                  <a:noFill/>
                </a:ln>
                <a:solidFill>
                  <a:schemeClr val="tx1"/>
                </a:solidFill>
                <a:effectLst/>
                <a:uLnTx/>
                <a:uFillTx/>
                <a:latin typeface="Arial" panose="020B0604020202020204" pitchFamily="34" charset="0"/>
                <a:ea typeface="+mn-ea"/>
                <a:cs typeface="Tahoma" panose="020B0604030504040204" pitchFamily="34" charset="0"/>
              </a:rPr>
              <a:t>‹#›</a:t>
            </a:fld>
            <a:endParaRPr kumimoji="0" lang="vi-VN" altLang="en-US" sz="1100" b="0" i="0" u="none" strike="noStrike" kern="1200" cap="none" spc="0" normalizeH="0" baseline="0" noProof="0">
              <a:ln>
                <a:noFill/>
              </a:ln>
              <a:solidFill>
                <a:schemeClr val="tx1"/>
              </a:solidFill>
              <a:effectLst/>
              <a:uLnTx/>
              <a:uFillTx/>
              <a:latin typeface="Arial" panose="020B0604020202020204" pitchFamily="34" charset="0"/>
              <a:ea typeface="+mn-ea"/>
              <a:cs typeface="Tahoma" panose="020B0604030504040204" pitchFamily="34" charset="0"/>
            </a:endParaRPr>
          </a:p>
        </p:txBody>
      </p:sp>
    </p:spTree>
  </p:cSld>
  <p:clrMapOvr>
    <a:masterClrMapping/>
  </p:clrMapOvr>
  <p:transition spd="med">
    <p:fade/>
  </p:transition>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8F6A328-7C62-41F6-BC5B-F1C605F00965}" type="datetime1">
              <a:rPr kumimoji="0" lang="vi-VN" sz="1100" b="0" i="0" u="none" strike="noStrike" kern="1200" cap="none" spc="0" normalizeH="0" baseline="0" noProof="0" smtClean="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26/09/2024</a:t>
            </a:fld>
            <a:endParaRPr kumimoji="0" lang="vi-VN" sz="11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100" b="0" i="0" u="none" strike="noStrike" kern="1200" cap="none" spc="0" normalizeH="0" baseline="0" noProof="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CC8CBEF8-481A-403F-9161-7AAD0FF6003D}" type="slidenum">
              <a:rPr kumimoji="0" lang="vi-VN" altLang="en-US" sz="1100" b="0" i="0" u="none" strike="noStrike" kern="1200" cap="none" spc="0" normalizeH="0" baseline="0" noProof="0" smtClean="0">
                <a:ln>
                  <a:noFill/>
                </a:ln>
                <a:solidFill>
                  <a:schemeClr val="tx1"/>
                </a:solidFill>
                <a:effectLst/>
                <a:uLnTx/>
                <a:uFillTx/>
                <a:latin typeface="Arial" panose="020B0604020202020204" pitchFamily="34" charset="0"/>
                <a:ea typeface="+mn-ea"/>
                <a:cs typeface="Tahoma" panose="020B0604030504040204" pitchFamily="34" charset="0"/>
              </a:rPr>
              <a:t>‹#›</a:t>
            </a:fld>
            <a:endParaRPr kumimoji="0" lang="vi-VN" altLang="en-US" sz="1100" b="0" i="0" u="none" strike="noStrike" kern="1200" cap="none" spc="0" normalizeH="0" baseline="0" noProof="0">
              <a:ln>
                <a:noFill/>
              </a:ln>
              <a:solidFill>
                <a:schemeClr val="tx1"/>
              </a:solidFill>
              <a:effectLst/>
              <a:uLnTx/>
              <a:uFillTx/>
              <a:latin typeface="Arial" panose="020B0604020202020204" pitchFamily="34" charset="0"/>
              <a:ea typeface="+mn-ea"/>
              <a:cs typeface="Tahoma" panose="020B0604030504040204" pitchFamily="34" charset="0"/>
            </a:endParaRPr>
          </a:p>
        </p:txBody>
      </p:sp>
    </p:spTree>
  </p:cSld>
  <p:clrMapOvr>
    <a:masterClrMapping/>
  </p:clrMapOvr>
  <p:transition spd="med">
    <p:fade/>
  </p:transition>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8F6A328-7C62-41F6-BC5B-F1C605F00965}" type="datetime1">
              <a:rPr kumimoji="0" lang="vi-VN" sz="1100" b="0" i="0" u="none" strike="noStrike" kern="1200" cap="none" spc="0" normalizeH="0" baseline="0" noProof="0" smtClean="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26/09/2024</a:t>
            </a:fld>
            <a:endParaRPr kumimoji="0" lang="vi-VN" sz="11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100" b="0" i="0" u="none" strike="noStrike" kern="1200" cap="none" spc="0" normalizeH="0" baseline="0" noProof="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CC8CBEF8-481A-403F-9161-7AAD0FF6003D}" type="slidenum">
              <a:rPr kumimoji="0" lang="vi-VN" altLang="en-US" sz="1100" b="0" i="0" u="none" strike="noStrike" kern="1200" cap="none" spc="0" normalizeH="0" baseline="0" noProof="0" smtClean="0">
                <a:ln>
                  <a:noFill/>
                </a:ln>
                <a:solidFill>
                  <a:schemeClr val="tx1"/>
                </a:solidFill>
                <a:effectLst/>
                <a:uLnTx/>
                <a:uFillTx/>
                <a:latin typeface="Arial" panose="020B0604020202020204" pitchFamily="34" charset="0"/>
                <a:ea typeface="+mn-ea"/>
                <a:cs typeface="Tahoma" panose="020B0604030504040204" pitchFamily="34" charset="0"/>
              </a:rPr>
              <a:t>‹#›</a:t>
            </a:fld>
            <a:endParaRPr kumimoji="0" lang="vi-VN" altLang="en-US" sz="1100" b="0" i="0" u="none" strike="noStrike" kern="1200" cap="none" spc="0" normalizeH="0" baseline="0" noProof="0">
              <a:ln>
                <a:noFill/>
              </a:ln>
              <a:solidFill>
                <a:schemeClr val="tx1"/>
              </a:solidFill>
              <a:effectLst/>
              <a:uLnTx/>
              <a:uFillTx/>
              <a:latin typeface="Arial" panose="020B0604020202020204" pitchFamily="34" charset="0"/>
              <a:ea typeface="+mn-ea"/>
              <a:cs typeface="Tahoma" panose="020B0604030504040204" pitchFamily="34" charset="0"/>
            </a:endParaRPr>
          </a:p>
        </p:txBody>
      </p:sp>
    </p:spTree>
  </p:cSld>
  <p:clrMapOvr>
    <a:masterClrMapping/>
  </p:clrMapOvr>
  <p:transition spd="med">
    <p:fade/>
  </p:transition>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68F6A328-7C62-41F6-BC5B-F1C605F00965}" type="datetime1">
              <a:rPr kumimoji="0" lang="vi-VN" sz="1100" b="0" i="0" u="none" strike="noStrike" kern="1200" cap="none" spc="0" normalizeH="0" baseline="0" noProof="0" smtClean="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26/09/2024</a:t>
            </a:fld>
            <a:endParaRPr kumimoji="0" lang="vi-VN" sz="11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100" b="0" i="0" u="none" strike="noStrike" kern="1200" cap="none" spc="0" normalizeH="0" baseline="0" noProof="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CC8CBEF8-481A-403F-9161-7AAD0FF6003D}" type="slidenum">
              <a:rPr kumimoji="0" lang="vi-VN" altLang="en-US" sz="1100" b="0" i="0" u="none" strike="noStrike" kern="1200" cap="none" spc="0" normalizeH="0" baseline="0" noProof="0" smtClean="0">
                <a:ln>
                  <a:noFill/>
                </a:ln>
                <a:solidFill>
                  <a:schemeClr val="tx1"/>
                </a:solidFill>
                <a:effectLst/>
                <a:uLnTx/>
                <a:uFillTx/>
                <a:latin typeface="Arial" panose="020B0604020202020204" pitchFamily="34" charset="0"/>
                <a:ea typeface="+mn-ea"/>
                <a:cs typeface="Tahoma" panose="020B0604030504040204" pitchFamily="34" charset="0"/>
              </a:rPr>
              <a:t>‹#›</a:t>
            </a:fld>
            <a:endParaRPr kumimoji="0" lang="vi-VN" altLang="en-US" sz="1100" b="0" i="0" u="none" strike="noStrike" kern="1200" cap="none" spc="0" normalizeH="0" baseline="0" noProof="0">
              <a:ln>
                <a:noFill/>
              </a:ln>
              <a:solidFill>
                <a:schemeClr val="tx1"/>
              </a:solidFill>
              <a:effectLst/>
              <a:uLnTx/>
              <a:uFillTx/>
              <a:latin typeface="Arial" panose="020B0604020202020204" pitchFamily="34" charset="0"/>
              <a:ea typeface="+mn-ea"/>
              <a:cs typeface="Tahoma" panose="020B060403050404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fade/>
  </p:transition>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3.jpeg"/><Relationship Id="rId5" Type="http://schemas.openxmlformats.org/officeDocument/2006/relationships/notesSlide" Target="../notesSlides/notesSlide6.xml"/><Relationship Id="rId4"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oleObject" Target="../embeddings/oleObject3.bin"/><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oleObject" Target="../embeddings/oleObject2.bin"/><Relationship Id="rId5" Type="http://schemas.openxmlformats.org/officeDocument/2006/relationships/image" Target="../media/image9.w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3.xml"/><Relationship Id="rId5" Type="http://schemas.openxmlformats.org/officeDocument/2006/relationships/image" Target="../media/image5.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3.jpeg"/><Relationship Id="rId4"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slideLayout" Target="../slideLayouts/slideLayout4.xml"/><Relationship Id="rId4" Type="http://schemas.openxmlformats.org/officeDocument/2006/relationships/tags" Target="../tags/tag10.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p:txBody>
          <a:bodyPr/>
          <a:lstStyle/>
          <a:p>
            <a:endParaRPr lang="en-US"/>
          </a:p>
        </p:txBody>
      </p:sp>
      <p:pic>
        <p:nvPicPr>
          <p:cNvPr id="4"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5" name="Rectangle 2"/>
          <p:cNvSpPr txBox="1">
            <a:spLocks noChangeArrowheads="1"/>
          </p:cNvSpPr>
          <p:nvPr/>
        </p:nvSpPr>
        <p:spPr bwMode="gray">
          <a:xfrm>
            <a:off x="1128714" y="239080"/>
            <a:ext cx="1023937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0249" tIns="55125" rIns="110249" bIns="55125" numCol="1" anchor="ctr" anchorCtr="0" compatLnSpc="1"/>
          <a:lstStyle>
            <a:lvl1pPr algn="ctr" rtl="0" eaLnBrk="0" fontAlgn="base" hangingPunct="0">
              <a:spcBef>
                <a:spcPct val="0"/>
              </a:spcBef>
              <a:spcAft>
                <a:spcPct val="0"/>
              </a:spcAft>
              <a:defRPr sz="4300" b="1" i="1" kern="1200">
                <a:solidFill>
                  <a:schemeClr val="tx1"/>
                </a:solidFill>
                <a:latin typeface="+mj-lt"/>
                <a:ea typeface="+mj-ea"/>
                <a:cs typeface="+mj-cs"/>
              </a:defRPr>
            </a:lvl1pPr>
            <a:lvl2pPr algn="l" rtl="0" eaLnBrk="0" fontAlgn="base" hangingPunct="0">
              <a:spcBef>
                <a:spcPct val="0"/>
              </a:spcBef>
              <a:spcAft>
                <a:spcPct val="0"/>
              </a:spcAft>
              <a:defRPr sz="3400" b="1" i="1">
                <a:solidFill>
                  <a:schemeClr val="tx1"/>
                </a:solidFill>
                <a:latin typeface="Verdana" panose="020B0604030504040204" pitchFamily="34" charset="0"/>
              </a:defRPr>
            </a:lvl2pPr>
            <a:lvl3pPr algn="l" rtl="0" eaLnBrk="0" fontAlgn="base" hangingPunct="0">
              <a:spcBef>
                <a:spcPct val="0"/>
              </a:spcBef>
              <a:spcAft>
                <a:spcPct val="0"/>
              </a:spcAft>
              <a:defRPr sz="3400" b="1" i="1">
                <a:solidFill>
                  <a:schemeClr val="tx1"/>
                </a:solidFill>
                <a:latin typeface="Verdana" panose="020B0604030504040204" pitchFamily="34" charset="0"/>
              </a:defRPr>
            </a:lvl3pPr>
            <a:lvl4pPr algn="l" rtl="0" eaLnBrk="0" fontAlgn="base" hangingPunct="0">
              <a:spcBef>
                <a:spcPct val="0"/>
              </a:spcBef>
              <a:spcAft>
                <a:spcPct val="0"/>
              </a:spcAft>
              <a:defRPr sz="3400" b="1" i="1">
                <a:solidFill>
                  <a:schemeClr val="tx1"/>
                </a:solidFill>
                <a:latin typeface="Verdana" panose="020B0604030504040204" pitchFamily="34" charset="0"/>
              </a:defRPr>
            </a:lvl4pPr>
            <a:lvl5pPr algn="l" rtl="0" eaLnBrk="0" fontAlgn="base" hangingPunct="0">
              <a:spcBef>
                <a:spcPct val="0"/>
              </a:spcBef>
              <a:spcAft>
                <a:spcPct val="0"/>
              </a:spcAft>
              <a:defRPr sz="3400" b="1" i="1">
                <a:solidFill>
                  <a:schemeClr val="tx1"/>
                </a:solidFill>
                <a:latin typeface="Verdana" panose="020B0604030504040204" pitchFamily="34" charset="0"/>
              </a:defRPr>
            </a:lvl5pPr>
            <a:lvl6pPr marL="551180" algn="l" rtl="0" eaLnBrk="1" fontAlgn="base" hangingPunct="1">
              <a:spcBef>
                <a:spcPct val="0"/>
              </a:spcBef>
              <a:spcAft>
                <a:spcPct val="0"/>
              </a:spcAft>
              <a:defRPr sz="3400" b="1" i="1">
                <a:solidFill>
                  <a:schemeClr val="tx1"/>
                </a:solidFill>
                <a:latin typeface="Verdana" panose="020B0604030504040204" pitchFamily="34" charset="0"/>
              </a:defRPr>
            </a:lvl6pPr>
            <a:lvl7pPr marL="1102360" algn="l" rtl="0" eaLnBrk="1" fontAlgn="base" hangingPunct="1">
              <a:spcBef>
                <a:spcPct val="0"/>
              </a:spcBef>
              <a:spcAft>
                <a:spcPct val="0"/>
              </a:spcAft>
              <a:defRPr sz="3400" b="1" i="1">
                <a:solidFill>
                  <a:schemeClr val="tx1"/>
                </a:solidFill>
                <a:latin typeface="Verdana" panose="020B0604030504040204" pitchFamily="34" charset="0"/>
              </a:defRPr>
            </a:lvl7pPr>
            <a:lvl8pPr marL="1653540" algn="l" rtl="0" eaLnBrk="1" fontAlgn="base" hangingPunct="1">
              <a:spcBef>
                <a:spcPct val="0"/>
              </a:spcBef>
              <a:spcAft>
                <a:spcPct val="0"/>
              </a:spcAft>
              <a:defRPr sz="3400" b="1" i="1">
                <a:solidFill>
                  <a:schemeClr val="tx1"/>
                </a:solidFill>
                <a:latin typeface="Verdana" panose="020B0604030504040204" pitchFamily="34" charset="0"/>
              </a:defRPr>
            </a:lvl8pPr>
            <a:lvl9pPr marL="2204720" algn="l" rtl="0" eaLnBrk="1" fontAlgn="base" hangingPunct="1">
              <a:spcBef>
                <a:spcPct val="0"/>
              </a:spcBef>
              <a:spcAft>
                <a:spcPct val="0"/>
              </a:spcAft>
              <a:defRPr sz="3400" b="1" i="1">
                <a:solidFill>
                  <a:schemeClr val="tx1"/>
                </a:solidFill>
                <a:latin typeface="Verdana" panose="020B0604030504040204" pitchFamily="34" charset="0"/>
              </a:defRPr>
            </a:lvl9pPr>
          </a:lstStyle>
          <a:p>
            <a:pPr eaLnBrk="1" hangingPunct="1">
              <a:lnSpc>
                <a:spcPct val="120000"/>
              </a:lnSpc>
            </a:pPr>
            <a:r>
              <a:rPr lang="en-US" altLang="en-US" sz="3600" i="0" dirty="0">
                <a:solidFill>
                  <a:srgbClr val="FFFF21"/>
                </a:solidFill>
                <a:latin typeface="Times New Roman" panose="02020603050405020304" pitchFamily="18" charset="0"/>
                <a:cs typeface="Times New Roman" panose="02020603050405020304" pitchFamily="18" charset="0"/>
              </a:rPr>
              <a:t>NHIỆT LIỆT CHÀO MỪNG CÁC THẦY CÔ </a:t>
            </a:r>
          </a:p>
          <a:p>
            <a:pPr eaLnBrk="1" hangingPunct="1">
              <a:lnSpc>
                <a:spcPct val="120000"/>
              </a:lnSpc>
            </a:pPr>
            <a:r>
              <a:rPr lang="en-US" altLang="en-US" sz="3600" i="0" dirty="0">
                <a:solidFill>
                  <a:srgbClr val="FFFF21"/>
                </a:solidFill>
                <a:latin typeface="Times New Roman" panose="02020603050405020304" pitchFamily="18" charset="0"/>
                <a:cs typeface="Times New Roman" panose="02020603050405020304" pitchFamily="18" charset="0"/>
              </a:rPr>
              <a:t>VỀ DỰ GIỜ,  THĂM LỚP</a:t>
            </a:r>
          </a:p>
        </p:txBody>
      </p:sp>
      <p:sp>
        <p:nvSpPr>
          <p:cNvPr id="6" name="Round Single Corner Rectangle 4"/>
          <p:cNvSpPr/>
          <p:nvPr/>
        </p:nvSpPr>
        <p:spPr>
          <a:xfrm>
            <a:off x="447675" y="4716623"/>
            <a:ext cx="10728325" cy="1447800"/>
          </a:xfrm>
          <a:prstGeom prst="round1Rect">
            <a:avLst/>
          </a:prstGeom>
          <a:noFill/>
          <a:ln w="12700" cap="flat" cmpd="sng" algn="ctr">
            <a:noFill/>
            <a:prstDash val="solid"/>
            <a:miter lim="800000"/>
          </a:ln>
          <a:effectLst/>
        </p:spPr>
        <p:txBody>
          <a:bodyPr lIns="110249" tIns="55125" rIns="110249" bIns="55125" anchor="ctr"/>
          <a:lstStyle/>
          <a:p>
            <a:pPr marL="0" marR="0" lvl="0" indent="0" algn="ctr" defTabSz="914400" eaLnBrk="1" fontAlgn="base" latinLnBrk="0" hangingPunct="1">
              <a:lnSpc>
                <a:spcPct val="120000"/>
              </a:lnSpc>
              <a:spcBef>
                <a:spcPct val="0"/>
              </a:spcBef>
              <a:spcAft>
                <a:spcPct val="0"/>
              </a:spcAft>
              <a:buClrTx/>
              <a:buSzTx/>
              <a:buFontTx/>
              <a:buNone/>
              <a:defRPr/>
            </a:pPr>
            <a:r>
              <a:rPr kumimoji="0" lang="en-US" sz="2400" b="1" i="0" u="none" strike="noStrike" kern="0" cap="none" spc="0" normalizeH="0" baseline="0" noProof="0" dirty="0">
                <a:ln>
                  <a:noFill/>
                </a:ln>
                <a:solidFill>
                  <a:srgbClr val="020202"/>
                </a:solidFill>
                <a:effectLst/>
                <a:uLnTx/>
                <a:uFillTx/>
                <a:latin typeface="Times New Roman" panose="02020603050405020304" pitchFamily="18" charset="0"/>
                <a:cs typeface="Times New Roman" panose="02020603050405020304" pitchFamily="18" charset="0"/>
              </a:rPr>
              <a:t>    </a:t>
            </a:r>
            <a:r>
              <a:rPr kumimoji="0" lang="vi-VN" altLang="en-US" sz="2400" b="1" i="0" u="none" strike="noStrike" kern="0" cap="none" spc="0" normalizeH="0" baseline="0" noProof="0" dirty="0">
                <a:ln>
                  <a:noFill/>
                </a:ln>
                <a:solidFill>
                  <a:srgbClr val="020202"/>
                </a:solidFill>
                <a:effectLst/>
                <a:uLnTx/>
                <a:uFillTx/>
                <a:latin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a:ln>
                  <a:noFill/>
                </a:ln>
                <a:solidFill>
                  <a:srgbClr val="020202"/>
                </a:solidFill>
                <a:effectLst/>
                <a:uLnTx/>
                <a:uFillTx/>
                <a:latin typeface="Times New Roman" panose="02020603050405020304" pitchFamily="18" charset="0"/>
                <a:cs typeface="Times New Roman" panose="02020603050405020304" pitchFamily="18" charset="0"/>
              </a:rPr>
              <a:t>GIÁO VIÊN THỰC HIỆN: </a:t>
            </a:r>
            <a:r>
              <a:rPr lang="en-US" sz="2400" b="1" kern="0" dirty="0">
                <a:solidFill>
                  <a:srgbClr val="020202"/>
                </a:solidFill>
                <a:latin typeface="Times New Roman" panose="02020603050405020304" pitchFamily="18" charset="0"/>
                <a:cs typeface="Times New Roman" panose="02020603050405020304" pitchFamily="18" charset="0"/>
              </a:rPr>
              <a:t>VŨ THỊ HẢO</a:t>
            </a:r>
            <a:endParaRPr kumimoji="0" lang="en-US" sz="2400" b="1" i="0" u="none" strike="noStrike" kern="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endParaRPr>
          </a:p>
          <a:p>
            <a:pPr marL="0" marR="0" lvl="0" indent="0" algn="ctr" defTabSz="914400" eaLnBrk="1" fontAlgn="base" latinLnBrk="0" hangingPunct="1">
              <a:lnSpc>
                <a:spcPct val="120000"/>
              </a:lnSpc>
              <a:spcBef>
                <a:spcPct val="0"/>
              </a:spcBef>
              <a:spcAft>
                <a:spcPct val="0"/>
              </a:spcAft>
              <a:buClrTx/>
              <a:buSzTx/>
              <a:buFontTx/>
              <a:buNone/>
              <a:defRPr/>
            </a:pPr>
            <a:r>
              <a:rPr kumimoji="0" lang="en-US" altLang="en-US" sz="2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TRƯỜNG TIỂU HỌC CHU VĂN AN</a:t>
            </a:r>
            <a:endParaRPr kumimoji="0" lang="en-US" sz="2400" b="1" i="0" u="none" strike="noStrike" kern="0" cap="none" spc="0" normalizeH="0" baseline="0" noProof="0" dirty="0">
              <a:ln>
                <a:noFill/>
              </a:ln>
              <a:solidFill>
                <a:srgbClr val="020202"/>
              </a:solidFill>
              <a:effectLst/>
              <a:uLnTx/>
              <a:uFillTx/>
              <a:latin typeface="Times New Roman" panose="02020603050405020304" pitchFamily="18" charset="0"/>
              <a:cs typeface="Times New Roman" panose="02020603050405020304" pitchFamily="18" charset="0"/>
            </a:endParaRPr>
          </a:p>
          <a:p>
            <a:pPr marL="0" marR="0" lvl="0" indent="0" algn="ctr" defTabSz="914400" eaLnBrk="1" fontAlgn="base" latinLnBrk="0" hangingPunct="1">
              <a:lnSpc>
                <a:spcPct val="120000"/>
              </a:lnSpc>
              <a:spcBef>
                <a:spcPct val="0"/>
              </a:spcBef>
              <a:spcAft>
                <a:spcPct val="0"/>
              </a:spcAft>
              <a:buClrTx/>
              <a:buSzTx/>
              <a:buFontTx/>
              <a:buNone/>
              <a:defRPr/>
            </a:pPr>
            <a:r>
              <a:rPr kumimoji="0" lang="en-US" sz="2400" b="1" i="0" u="none" strike="noStrike" kern="0" cap="none" spc="0" normalizeH="0" baseline="0" noProof="0" dirty="0">
                <a:ln>
                  <a:noFill/>
                </a:ln>
                <a:solidFill>
                  <a:srgbClr val="020202"/>
                </a:solidFill>
                <a:effectLst/>
                <a:uLnTx/>
                <a:uFillTx/>
                <a:latin typeface="Times New Roman" panose="02020603050405020304" pitchFamily="18" charset="0"/>
                <a:cs typeface="Times New Roman" panose="02020603050405020304" pitchFamily="18" charset="0"/>
              </a:rPr>
              <a:t>                                                                                                </a:t>
            </a:r>
          </a:p>
          <a:p>
            <a:pPr marL="0" marR="0" lvl="0" indent="0" algn="ctr" defTabSz="914400" eaLnBrk="1" fontAlgn="base" latinLnBrk="0" hangingPunct="1">
              <a:lnSpc>
                <a:spcPct val="120000"/>
              </a:lnSpc>
              <a:spcBef>
                <a:spcPct val="0"/>
              </a:spcBef>
              <a:spcAft>
                <a:spcPct val="0"/>
              </a:spcAft>
              <a:buClrTx/>
              <a:buSzTx/>
              <a:buFontTx/>
              <a:buNone/>
              <a:defRPr/>
            </a:pPr>
            <a:endParaRPr kumimoji="0" lang="en-US" sz="2400" b="1" i="0" u="none" strike="noStrike" kern="0" cap="none" spc="0" normalizeH="0" baseline="0" noProof="0" dirty="0">
              <a:ln>
                <a:noFill/>
              </a:ln>
              <a:solidFill>
                <a:srgbClr val="020202"/>
              </a:solidFill>
              <a:effectLst/>
              <a:uLnTx/>
              <a:uFillTx/>
              <a:latin typeface="Times New Roman" panose="02020603050405020304" pitchFamily="18" charset="0"/>
              <a:cs typeface="Times New Roman" panose="02020603050405020304" pitchFamily="18" charset="0"/>
            </a:endParaRPr>
          </a:p>
          <a:p>
            <a:pPr marL="0" marR="0" lvl="0" indent="0" algn="ctr" defTabSz="914400" eaLnBrk="1" fontAlgn="base" latinLnBrk="0" hangingPunct="1">
              <a:lnSpc>
                <a:spcPct val="120000"/>
              </a:lnSpc>
              <a:spcBef>
                <a:spcPct val="0"/>
              </a:spcBef>
              <a:spcAft>
                <a:spcPct val="0"/>
              </a:spcAft>
              <a:buClrTx/>
              <a:buSzTx/>
              <a:buFontTx/>
              <a:buNone/>
              <a:defRPr/>
            </a:pPr>
            <a:r>
              <a:rPr kumimoji="0" lang="en-US" sz="2400" b="1" i="0" u="none" strike="noStrike" kern="0" cap="none" spc="0" normalizeH="0" baseline="0" noProof="0" dirty="0">
                <a:ln>
                  <a:noFill/>
                </a:ln>
                <a:solidFill>
                  <a:srgbClr val="020202"/>
                </a:solidFill>
                <a:effectLst/>
                <a:uLnTx/>
                <a:uFillTx/>
                <a:latin typeface="Times New Roman" panose="02020603050405020304" pitchFamily="18" charset="0"/>
                <a:cs typeface="Times New Roman" panose="02020603050405020304" pitchFamily="18" charset="0"/>
              </a:rPr>
              <a:t>                                                        </a:t>
            </a:r>
            <a:endParaRPr kumimoji="0" lang="en-US" sz="2800" b="1" i="1" u="none" strike="noStrike" kern="0" cap="none" spc="0" normalizeH="0" baseline="0" noProof="0" dirty="0">
              <a:ln>
                <a:noFill/>
              </a:ln>
              <a:solidFill>
                <a:srgbClr val="020202"/>
              </a:solidFill>
              <a:effectLst/>
              <a:uLnTx/>
              <a:uFillTx/>
              <a:latin typeface="Times New Roman" panose="02020603050405020304" pitchFamily="18" charset="0"/>
              <a:cs typeface="Times New Roman" panose="02020603050405020304" pitchFamily="18" charset="0"/>
            </a:endParaRPr>
          </a:p>
        </p:txBody>
      </p:sp>
      <p:sp>
        <p:nvSpPr>
          <p:cNvPr id="8" name="Rectangle 7"/>
          <p:cNvSpPr/>
          <p:nvPr/>
        </p:nvSpPr>
        <p:spPr>
          <a:xfrm>
            <a:off x="1463551" y="1595095"/>
            <a:ext cx="10208940" cy="1890218"/>
          </a:xfrm>
          <a:prstGeom prst="rect">
            <a:avLst/>
          </a:prstGeom>
          <a:noFill/>
        </p:spPr>
        <p:txBody>
          <a:bodyPr wrap="none" lIns="121920" tIns="60960" rIns="121920" bIns="60960" numCol="1">
            <a:prstTxWarp prst="textWave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defTabSz="1219200" eaLnBrk="0" fontAlgn="base" hangingPunct="0">
              <a:spcBef>
                <a:spcPct val="0"/>
              </a:spcBef>
              <a:spcAft>
                <a:spcPct val="0"/>
              </a:spcAft>
            </a:pPr>
            <a:r>
              <a:rPr lang="en-US" sz="7200" b="1" dirty="0" err="1">
                <a:ln>
                  <a:solidFill>
                    <a:srgbClr val="FF0000"/>
                  </a:solidFill>
                </a:ln>
                <a:solidFill>
                  <a:srgbClr val="FF3300"/>
                </a:solidFill>
                <a:latin typeface="Arial" panose="020B0604020202020204" pitchFamily="34" charset="0"/>
              </a:rPr>
              <a:t>MÔN: KHOA HỌC</a:t>
            </a:r>
            <a:endParaRPr lang="en-US" sz="7200" b="1" dirty="0">
              <a:ln>
                <a:solidFill>
                  <a:srgbClr val="FF0000"/>
                </a:solidFill>
              </a:ln>
              <a:solidFill>
                <a:srgbClr val="FF3300"/>
              </a:solidFill>
              <a:latin typeface="Arial" panose="020B0604020202020204" pitchFamily="34" charset="0"/>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9050"/>
            <a:ext cx="12357943" cy="6877050"/>
          </a:xfrm>
          <a:prstGeom prst="rect">
            <a:avLst/>
          </a:prstGeom>
        </p:spPr>
      </p:pic>
      <p:sp>
        <p:nvSpPr>
          <p:cNvPr id="15364" name="Tiêu đề 12"/>
          <p:cNvSpPr>
            <a:spLocks noGrp="1"/>
          </p:cNvSpPr>
          <p:nvPr>
            <p:ph type="title"/>
            <p:custDataLst>
              <p:tags r:id="rId1"/>
            </p:custDataLst>
          </p:nvPr>
        </p:nvSpPr>
        <p:spPr>
          <a:xfrm>
            <a:off x="1236345" y="501207"/>
            <a:ext cx="10058400" cy="764540"/>
          </a:xfrm>
        </p:spPr>
        <p:txBody>
          <a:bodyPr vert="horz" wrap="square" lIns="91440" tIns="45720" rIns="91440" bIns="45720" anchor="b" anchorCtr="0">
            <a:normAutofit fontScale="90000"/>
          </a:bodyPr>
          <a:lstStyle/>
          <a:p>
            <a:pPr algn="ctr" eaLnBrk="1" hangingPunct="1">
              <a:lnSpc>
                <a:spcPct val="150000"/>
              </a:lnSpc>
            </a:pPr>
            <a:r>
              <a:rPr lang="en-US" altLang="en-US" sz="3555" b="1" u="sng"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Khoa học</a:t>
            </a:r>
            <a:br>
              <a:rPr lang="en-US" altLang="en-US" sz="3555" b="1" u="sng"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br>
            <a:r>
              <a:rPr lang="en-US" altLang="en-US" sz="3555"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Bài 14: Nam và nữ ( Tiết 1)</a:t>
            </a:r>
          </a:p>
        </p:txBody>
      </p:sp>
      <p:sp>
        <p:nvSpPr>
          <p:cNvPr id="2" name="Tiêu đề 12"/>
          <p:cNvSpPr>
            <a:spLocks noGrp="1"/>
          </p:cNvSpPr>
          <p:nvPr>
            <p:custDataLst>
              <p:tags r:id="rId2"/>
            </p:custDataLst>
          </p:nvPr>
        </p:nvSpPr>
        <p:spPr>
          <a:xfrm>
            <a:off x="354330" y="2145030"/>
            <a:ext cx="11837670" cy="1158875"/>
          </a:xfrm>
          <a:prstGeom prst="rect">
            <a:avLst/>
          </a:prstGeom>
        </p:spPr>
        <p:txBody>
          <a:bodyPr vert="horz" wrap="square" lIns="91440" tIns="45720" rIns="91440" bIns="45720" rtlCol="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eaLnBrk="1" hangingPunct="1">
              <a:lnSpc>
                <a:spcPct val="150000"/>
              </a:lnSpc>
            </a:pPr>
            <a:r>
              <a:rPr lang="en-US" altLang="en-US"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N</a:t>
            </a:r>
            <a:r>
              <a:rPr lang="en-US" altLang="en-US" sz="2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hững đặc điểm như màu da, màu mắt, màu tóc, xoăn, tóc thẳng,... hay những đặc điểm về cấu tạo và chức năng của các cơ quan trong cơ thể. Cấu tạo cơ quan sinh dục là đặc điểm sinh học giúp phân biệt cơ thể nam và nữ.</a:t>
            </a:r>
            <a:endParaRPr lang="en-US" altLang="en-US" sz="28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Tiêu đề 12"/>
          <p:cNvSpPr>
            <a:spLocks noGrp="1"/>
          </p:cNvSpPr>
          <p:nvPr>
            <p:custDataLst>
              <p:tags r:id="rId3"/>
            </p:custDataLst>
          </p:nvPr>
        </p:nvSpPr>
        <p:spPr>
          <a:xfrm>
            <a:off x="354330" y="5088255"/>
            <a:ext cx="11353800" cy="884555"/>
          </a:xfrm>
          <a:prstGeom prst="rect">
            <a:avLst/>
          </a:prstGeom>
        </p:spPr>
        <p:txBody>
          <a:bodyPr vert="horz" wrap="square" lIns="91440" tIns="45720" rIns="91440" bIns="45720" rtlCol="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eaLnBrk="1" hangingPunct="1">
              <a:lnSpc>
                <a:spcPct val="150000"/>
              </a:lnSpc>
            </a:pPr>
            <a:r>
              <a:rPr lang="en-US" altLang="en-US" sz="2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Những đặc điểm như trang phục, lời nói, cử chỉ, thái độ, tính cách, thói quen, sở thích, nghề nghiệp,... những đặc điểm này được hình thành do nền văn hóa, quá trình học tập, giáo dục,...và có thể thay đổi.</a:t>
            </a:r>
            <a:endParaRPr lang="en-US" altLang="en-US" sz="28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fade">
                                      <p:cBhvr>
                                        <p:cTn id="7" dur="500"/>
                                        <p:tgtEl>
                                          <p:spTgt spid="15364"/>
                                        </p:tgtEl>
                                      </p:cBhvr>
                                    </p:animEffect>
                                    <p:anim calcmode="lin" valueType="num">
                                      <p:cBhvr>
                                        <p:cTn id="8" dur="500" fill="hold"/>
                                        <p:tgtEl>
                                          <p:spTgt spid="15364"/>
                                        </p:tgtEl>
                                        <p:attrNameLst>
                                          <p:attrName>ppt_x</p:attrName>
                                        </p:attrNameLst>
                                      </p:cBhvr>
                                      <p:tavLst>
                                        <p:tav tm="0">
                                          <p:val>
                                            <p:strVal val="#ppt_x"/>
                                          </p:val>
                                        </p:tav>
                                        <p:tav tm="100000">
                                          <p:val>
                                            <p:strVal val="#ppt_x"/>
                                          </p:val>
                                        </p:tav>
                                      </p:tavLst>
                                    </p:anim>
                                    <p:anim calcmode="lin" valueType="num">
                                      <p:cBhvr>
                                        <p:cTn id="9" dur="500" fill="hold"/>
                                        <p:tgtEl>
                                          <p:spTgt spid="1536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itle 5"/>
          <p:cNvSpPr>
            <a:spLocks noGrp="1" noChangeArrowheads="1"/>
          </p:cNvSpPr>
          <p:nvPr>
            <p:ph type="ctrTitle"/>
          </p:nvPr>
        </p:nvSpPr>
        <p:spPr>
          <a:xfrm>
            <a:off x="2713039" y="1752600"/>
            <a:ext cx="8410575" cy="1828800"/>
          </a:xfrm>
        </p:spPr>
        <p:txBody>
          <a:bodyPr vert="horz" wrap="square" lIns="91440" tIns="45720" rIns="91440" bIns="45720" numCol="1" rtlCol="0" anchor="b" anchorCtr="0" compatLnSpc="1"/>
          <a:lstStyle/>
          <a:p>
            <a:pPr algn="just" eaLnBrk="1" hangingPunct="1">
              <a:lnSpc>
                <a:spcPct val="107000"/>
              </a:lnSpc>
              <a:spcAft>
                <a:spcPts val="800"/>
              </a:spcAft>
              <a:buClrTx/>
              <a:buSzTx/>
              <a:buFontTx/>
            </a:pPr>
            <a:r>
              <a:rPr lang="vi-VN" altLang="en-US" sz="4900" kern="1200" dirty="0">
                <a:latin typeface="Times New Roman" panose="02020603050405020304" pitchFamily="18" charset="0"/>
                <a:ea typeface="Tahoma" panose="020B0604030504040204" pitchFamily="34" charset="0"/>
                <a:cs typeface="Times New Roman" panose="02020603050405020304" pitchFamily="18" charset="0"/>
              </a:rPr>
              <a:t>	Tôi xin chân th</a:t>
            </a:r>
            <a:r>
              <a:rPr lang="vi-VN" altLang="en-US" sz="4900" kern="1200" dirty="0">
                <a:latin typeface="Times New Roman" panose="02020603050405020304" pitchFamily="18" charset="0"/>
                <a:ea typeface="Times New Roman" panose="02020603050405020304" pitchFamily="18" charset="0"/>
                <a:cs typeface="Arial" panose="020B0604020202020204" pitchFamily="34" charset="0"/>
              </a:rPr>
              <a:t>à</a:t>
            </a:r>
            <a:r>
              <a:rPr lang="vi-VN" altLang="en-US" sz="4900" kern="1200" dirty="0">
                <a:latin typeface="Times New Roman" panose="02020603050405020304" pitchFamily="18" charset="0"/>
                <a:ea typeface="Tahoma" panose="020B0604030504040204" pitchFamily="34" charset="0"/>
                <a:cs typeface="Times New Roman" panose="02020603050405020304" pitchFamily="18" charset="0"/>
              </a:rPr>
              <a:t>nh cảm ơn!</a:t>
            </a:r>
            <a:endParaRPr lang="vi-VN" altLang="en-US" sz="4900" kern="1200" dirty="0">
              <a:latin typeface="Times New Roman" panose="02020603050405020304" pitchFamily="18" charset="0"/>
              <a:ea typeface="Times New Roman" panose="02020603050405020304" pitchFamily="18" charset="0"/>
              <a:cs typeface="Arial" panose="020B0604020202020204" pitchFamily="34" charset="0"/>
            </a:endParaRPr>
          </a:p>
        </p:txBody>
      </p:sp>
      <p:sp>
        <p:nvSpPr>
          <p:cNvPr id="72707" name="Subtitle 2"/>
          <p:cNvSpPr>
            <a:spLocks noGrp="1"/>
          </p:cNvSpPr>
          <p:nvPr>
            <p:ph type="subTitle" idx="1"/>
          </p:nvPr>
        </p:nvSpPr>
        <p:spPr/>
        <p:txBody>
          <a:bodyPr vert="horz" wrap="square" lIns="91440" tIns="45720" rIns="91440" bIns="45720" anchor="t" anchorCtr="0"/>
          <a:lstStyle/>
          <a:p>
            <a:pPr eaLnBrk="1" hangingPunct="1">
              <a:spcBef>
                <a:spcPct val="0"/>
              </a:spcBef>
              <a:buClrTx/>
              <a:buSzTx/>
            </a:pPr>
            <a:endParaRPr lang="en-US" altLang="en-US" kern="1200" dirty="0">
              <a:latin typeface="Arial" panose="020B0604020202020204" pitchFamily="34" charset="0"/>
              <a:ea typeface="Tahoma" panose="020B0604030504040204" pitchFamily="34" charset="0"/>
              <a:cs typeface="Arial" panose="020B0604020202020204" pitchFamily="34" charset="0"/>
            </a:endParaRPr>
          </a:p>
        </p:txBody>
      </p:sp>
      <p:pic>
        <p:nvPicPr>
          <p:cNvPr id="72708" name="Picture 4" descr="Kết quả hình ảnh cho hình nền powerpoint"/>
          <p:cNvPicPr>
            <a:picLocks noChangeAspect="1"/>
          </p:cNvPicPr>
          <p:nvPr/>
        </p:nvPicPr>
        <p:blipFill>
          <a:blip r:embed="rId3"/>
          <a:stretch>
            <a:fillRect/>
          </a:stretch>
        </p:blipFill>
        <p:spPr>
          <a:xfrm>
            <a:off x="166688" y="-117475"/>
            <a:ext cx="11811000" cy="7086600"/>
          </a:xfrm>
          <a:prstGeom prst="rect">
            <a:avLst/>
          </a:prstGeom>
          <a:noFill/>
          <a:ln w="9525">
            <a:noFill/>
          </a:ln>
        </p:spPr>
      </p:pic>
      <p:grpSp>
        <p:nvGrpSpPr>
          <p:cNvPr id="2" name="Group 18"/>
          <p:cNvGrpSpPr/>
          <p:nvPr/>
        </p:nvGrpSpPr>
        <p:grpSpPr>
          <a:xfrm rot="12560552">
            <a:off x="-812800" y="1066800"/>
            <a:ext cx="11176000" cy="6248400"/>
            <a:chOff x="480" y="192"/>
            <a:chExt cx="4176" cy="3120"/>
          </a:xfrm>
        </p:grpSpPr>
        <p:sp>
          <p:nvSpPr>
            <p:cNvPr id="72721" name="Oval 19"/>
            <p:cNvSpPr/>
            <p:nvPr/>
          </p:nvSpPr>
          <p:spPr>
            <a:xfrm>
              <a:off x="2606" y="192"/>
              <a:ext cx="479" cy="480"/>
            </a:xfrm>
            <a:prstGeom prst="ellipse">
              <a:avLst/>
            </a:prstGeom>
            <a:gradFill rotWithShape="0">
              <a:gsLst>
                <a:gs pos="0">
                  <a:srgbClr val="FFFF00"/>
                </a:gs>
                <a:gs pos="100000">
                  <a:srgbClr val="FF9933"/>
                </a:gs>
              </a:gsLst>
              <a:path path="rect">
                <a:fillToRect l="50000" t="50000" r="50000" b="50000"/>
              </a:path>
              <a:tileRect/>
            </a:gradFill>
            <a:ln w="9525">
              <a:noFill/>
            </a:ln>
            <a:effectLst>
              <a:outerShdw dist="35921" dir="2699999" algn="ctr" rotWithShape="0">
                <a:srgbClr val="C0C0C0"/>
              </a:outerShdw>
            </a:effectLst>
          </p:spPr>
          <p:txBody>
            <a:bodyPr wrap="none" anchor="ctr" anchorCtr="0"/>
            <a:lstStyle>
              <a:lvl1pPr marL="346075" indent="-346075" algn="l" rtl="0" eaLnBrk="0" fontAlgn="base" hangingPunct="0">
                <a:spcBef>
                  <a:spcPts val="1800"/>
                </a:spcBef>
                <a:spcAft>
                  <a:spcPct val="0"/>
                </a:spcAft>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1pPr>
              <a:lvl2pPr marL="739775" indent="-282575" algn="l" rtl="0" eaLnBrk="0" fontAlgn="base" hangingPunct="0">
                <a:spcBef>
                  <a:spcPts val="1200"/>
                </a:spcBef>
                <a:spcAft>
                  <a:spcPct val="0"/>
                </a:spcAft>
                <a:buFont typeface="Arial" panose="020B0604020202020204" pitchFamily="34" charset="0"/>
                <a:buChar char="•"/>
                <a:defRPr sz="2000" kern="12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1143000" indent="-228600" algn="l" rtl="0" eaLnBrk="0" fontAlgn="base" hangingPunct="0">
                <a:spcBef>
                  <a:spcPts val="800"/>
                </a:spcBef>
                <a:spcAft>
                  <a:spcPct val="0"/>
                </a:spcAft>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1600200" indent="-228600" algn="l" rtl="0" eaLnBrk="0" fontAlgn="base" hangingPunct="0">
                <a:spcBef>
                  <a:spcPts val="600"/>
                </a:spcBef>
                <a:spcAft>
                  <a:spcPct val="0"/>
                </a:spcAft>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4pPr>
              <a:lvl5pPr marL="2057400" indent="-228600" algn="l" rtl="0" eaLnBrk="0" fontAlgn="base" hangingPunct="0">
                <a:spcBef>
                  <a:spcPts val="600"/>
                </a:spcBef>
                <a:spcAft>
                  <a:spcPct val="0"/>
                </a:spcAft>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5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dirty="0">
                <a:ln>
                  <a:noFill/>
                </a:ln>
                <a:solidFill>
                  <a:prstClr val="black"/>
                </a:solidFill>
                <a:effectLst/>
                <a:uLnTx/>
                <a:uFillTx/>
                <a:latin typeface=".VnArial" panose="020B7200000000000000" pitchFamily="34" charset="0"/>
                <a:ea typeface="Tahoma" panose="020B0604030504040204" pitchFamily="34" charset="0"/>
                <a:cs typeface="Arial" panose="020B0604020202020204" pitchFamily="34" charset="0"/>
              </a:endParaRPr>
            </a:p>
          </p:txBody>
        </p:sp>
        <p:sp>
          <p:nvSpPr>
            <p:cNvPr id="72722" name="Oval 20"/>
            <p:cNvSpPr/>
            <p:nvPr/>
          </p:nvSpPr>
          <p:spPr>
            <a:xfrm>
              <a:off x="507" y="2785"/>
              <a:ext cx="577" cy="528"/>
            </a:xfrm>
            <a:prstGeom prst="ellipse">
              <a:avLst/>
            </a:prstGeom>
            <a:gradFill rotWithShape="0">
              <a:gsLst>
                <a:gs pos="0">
                  <a:srgbClr val="CC00CC"/>
                </a:gs>
                <a:gs pos="100000">
                  <a:srgbClr val="FF9933"/>
                </a:gs>
              </a:gsLst>
              <a:path path="shape">
                <a:fillToRect l="50000" t="50000" r="50000" b="50000"/>
              </a:path>
              <a:tileRect/>
            </a:gradFill>
            <a:ln w="9525">
              <a:noFill/>
            </a:ln>
            <a:effectLst>
              <a:outerShdw dist="35921" dir="2699999" algn="ctr" rotWithShape="0">
                <a:srgbClr val="C0C0C0"/>
              </a:outerShdw>
            </a:effectLst>
          </p:spPr>
          <p:txBody>
            <a:bodyPr wrap="none" anchor="ctr" anchorCtr="0"/>
            <a:lstStyle>
              <a:lvl1pPr marL="346075" indent="-346075" algn="l" rtl="0" eaLnBrk="0" fontAlgn="base" hangingPunct="0">
                <a:spcBef>
                  <a:spcPts val="1800"/>
                </a:spcBef>
                <a:spcAft>
                  <a:spcPct val="0"/>
                </a:spcAft>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1pPr>
              <a:lvl2pPr marL="739775" indent="-282575" algn="l" rtl="0" eaLnBrk="0" fontAlgn="base" hangingPunct="0">
                <a:spcBef>
                  <a:spcPts val="1200"/>
                </a:spcBef>
                <a:spcAft>
                  <a:spcPct val="0"/>
                </a:spcAft>
                <a:buFont typeface="Arial" panose="020B0604020202020204" pitchFamily="34" charset="0"/>
                <a:buChar char="•"/>
                <a:defRPr sz="2000" kern="12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1143000" indent="-228600" algn="l" rtl="0" eaLnBrk="0" fontAlgn="base" hangingPunct="0">
                <a:spcBef>
                  <a:spcPts val="800"/>
                </a:spcBef>
                <a:spcAft>
                  <a:spcPct val="0"/>
                </a:spcAft>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1600200" indent="-228600" algn="l" rtl="0" eaLnBrk="0" fontAlgn="base" hangingPunct="0">
                <a:spcBef>
                  <a:spcPts val="600"/>
                </a:spcBef>
                <a:spcAft>
                  <a:spcPct val="0"/>
                </a:spcAft>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4pPr>
              <a:lvl5pPr marL="2057400" indent="-228600" algn="l" rtl="0" eaLnBrk="0" fontAlgn="base" hangingPunct="0">
                <a:spcBef>
                  <a:spcPts val="600"/>
                </a:spcBef>
                <a:spcAft>
                  <a:spcPct val="0"/>
                </a:spcAft>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5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dirty="0">
                <a:ln>
                  <a:noFill/>
                </a:ln>
                <a:solidFill>
                  <a:prstClr val="black"/>
                </a:solidFill>
                <a:effectLst/>
                <a:uLnTx/>
                <a:uFillTx/>
                <a:latin typeface=".VnArial" panose="020B7200000000000000" pitchFamily="34" charset="0"/>
                <a:ea typeface="Tahoma" panose="020B0604030504040204" pitchFamily="34" charset="0"/>
                <a:cs typeface="Arial" panose="020B0604020202020204" pitchFamily="34" charset="0"/>
              </a:endParaRPr>
            </a:p>
          </p:txBody>
        </p:sp>
        <p:sp>
          <p:nvSpPr>
            <p:cNvPr id="72723" name="Oval 21"/>
            <p:cNvSpPr/>
            <p:nvPr/>
          </p:nvSpPr>
          <p:spPr>
            <a:xfrm>
              <a:off x="4130" y="2448"/>
              <a:ext cx="528" cy="528"/>
            </a:xfrm>
            <a:prstGeom prst="ellipse">
              <a:avLst/>
            </a:prstGeom>
            <a:gradFill rotWithShape="0">
              <a:gsLst>
                <a:gs pos="0">
                  <a:srgbClr val="339966"/>
                </a:gs>
                <a:gs pos="100000">
                  <a:srgbClr val="33CCFF"/>
                </a:gs>
              </a:gsLst>
              <a:path path="shape">
                <a:fillToRect l="50000" t="50000" r="50000" b="50000"/>
              </a:path>
              <a:tileRect/>
            </a:gradFill>
            <a:ln w="9525">
              <a:noFill/>
            </a:ln>
            <a:effectLst>
              <a:outerShdw dist="35921" dir="2699999" algn="ctr" rotWithShape="0">
                <a:srgbClr val="C0C0C0"/>
              </a:outerShdw>
            </a:effectLst>
          </p:spPr>
          <p:txBody>
            <a:bodyPr rot="10800000" wrap="none" anchor="ctr" anchorCtr="0"/>
            <a:lstStyle>
              <a:lvl1pPr marL="346075" indent="-346075" algn="l" rtl="0" eaLnBrk="0" fontAlgn="base" hangingPunct="0">
                <a:spcBef>
                  <a:spcPts val="1800"/>
                </a:spcBef>
                <a:spcAft>
                  <a:spcPct val="0"/>
                </a:spcAft>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1pPr>
              <a:lvl2pPr marL="739775" indent="-282575" algn="l" rtl="0" eaLnBrk="0" fontAlgn="base" hangingPunct="0">
                <a:spcBef>
                  <a:spcPts val="1200"/>
                </a:spcBef>
                <a:spcAft>
                  <a:spcPct val="0"/>
                </a:spcAft>
                <a:buFont typeface="Arial" panose="020B0604020202020204" pitchFamily="34" charset="0"/>
                <a:buChar char="•"/>
                <a:defRPr sz="2000" kern="12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1143000" indent="-228600" algn="l" rtl="0" eaLnBrk="0" fontAlgn="base" hangingPunct="0">
                <a:spcBef>
                  <a:spcPts val="800"/>
                </a:spcBef>
                <a:spcAft>
                  <a:spcPct val="0"/>
                </a:spcAft>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1600200" indent="-228600" algn="l" rtl="0" eaLnBrk="0" fontAlgn="base" hangingPunct="0">
                <a:spcBef>
                  <a:spcPts val="600"/>
                </a:spcBef>
                <a:spcAft>
                  <a:spcPct val="0"/>
                </a:spcAft>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4pPr>
              <a:lvl5pPr marL="2057400" indent="-228600" algn="l" rtl="0" eaLnBrk="0" fontAlgn="base" hangingPunct="0">
                <a:spcBef>
                  <a:spcPts val="600"/>
                </a:spcBef>
                <a:spcAft>
                  <a:spcPct val="0"/>
                </a:spcAft>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2400" b="0" i="0" u="none" strike="noStrike" kern="1200" cap="none" spc="0" normalizeH="0" baseline="0" noProof="0" dirty="0">
                <a:ln>
                  <a:noFill/>
                </a:ln>
                <a:solidFill>
                  <a:srgbClr val="33CCFF"/>
                </a:solidFill>
                <a:effectLst/>
                <a:uLnTx/>
                <a:uFillTx/>
                <a:latin typeface="Times New Roman" panose="02020603050405020304" pitchFamily="18" charset="0"/>
                <a:ea typeface="Tahoma" panose="020B0604030504040204" pitchFamily="34" charset="0"/>
                <a:cs typeface="Arial" panose="020B0604020202020204" pitchFamily="34" charset="0"/>
              </a:endParaRPr>
            </a:p>
          </p:txBody>
        </p:sp>
      </p:grpSp>
      <p:sp>
        <p:nvSpPr>
          <p:cNvPr id="11" name="Oval 12"/>
          <p:cNvSpPr/>
          <p:nvPr/>
        </p:nvSpPr>
        <p:spPr>
          <a:xfrm>
            <a:off x="9690100" y="492125"/>
            <a:ext cx="711200" cy="457200"/>
          </a:xfrm>
          <a:prstGeom prst="ellipse">
            <a:avLst/>
          </a:prstGeom>
          <a:gradFill rotWithShape="1">
            <a:gsLst>
              <a:gs pos="0">
                <a:srgbClr val="0000FF"/>
              </a:gs>
              <a:gs pos="100000">
                <a:srgbClr val="FB05FF"/>
              </a:gs>
            </a:gsLst>
            <a:path path="shape">
              <a:fillToRect l="50000" t="50000" r="50000" b="50000"/>
            </a:path>
            <a:tileRect/>
          </a:gradFill>
          <a:ln w="9525">
            <a:noFill/>
          </a:ln>
          <a:effectLst>
            <a:outerShdw dist="35921" dir="2699999" algn="ctr" rotWithShape="0">
              <a:srgbClr val="C0C0C0"/>
            </a:outerShdw>
          </a:effectLst>
        </p:spPr>
        <p:txBody>
          <a:bodyPr wrap="none" anchor="ctr" anchorCtr="0"/>
          <a:lstStyle>
            <a:lvl1pPr marL="346075" indent="-346075" algn="l" rtl="0" eaLnBrk="0" fontAlgn="base" hangingPunct="0">
              <a:spcBef>
                <a:spcPts val="1800"/>
              </a:spcBef>
              <a:spcAft>
                <a:spcPct val="0"/>
              </a:spcAft>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1pPr>
            <a:lvl2pPr marL="739775" indent="-282575" algn="l" rtl="0" eaLnBrk="0" fontAlgn="base" hangingPunct="0">
              <a:spcBef>
                <a:spcPts val="1200"/>
              </a:spcBef>
              <a:spcAft>
                <a:spcPct val="0"/>
              </a:spcAft>
              <a:buFont typeface="Arial" panose="020B0604020202020204" pitchFamily="34" charset="0"/>
              <a:buChar char="•"/>
              <a:defRPr sz="2000" kern="12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1143000" indent="-228600" algn="l" rtl="0" eaLnBrk="0" fontAlgn="base" hangingPunct="0">
              <a:spcBef>
                <a:spcPts val="800"/>
              </a:spcBef>
              <a:spcAft>
                <a:spcPct val="0"/>
              </a:spcAft>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1600200" indent="-228600" algn="l" rtl="0" eaLnBrk="0" fontAlgn="base" hangingPunct="0">
              <a:spcBef>
                <a:spcPts val="600"/>
              </a:spcBef>
              <a:spcAft>
                <a:spcPct val="0"/>
              </a:spcAft>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4pPr>
            <a:lvl5pPr marL="2057400" indent="-228600" algn="l" rtl="0" eaLnBrk="0" fontAlgn="base" hangingPunct="0">
              <a:spcBef>
                <a:spcPts val="600"/>
              </a:spcBef>
              <a:spcAft>
                <a:spcPct val="0"/>
              </a:spcAft>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5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dirty="0">
              <a:ln>
                <a:noFill/>
              </a:ln>
              <a:solidFill>
                <a:prstClr val="black"/>
              </a:solidFill>
              <a:effectLst/>
              <a:uLnTx/>
              <a:uFillTx/>
              <a:latin typeface=".VnArial" panose="020B7200000000000000" pitchFamily="34" charset="0"/>
              <a:ea typeface="Tahoma" panose="020B0604030504040204" pitchFamily="34" charset="0"/>
              <a:cs typeface="Arial" panose="020B0604020202020204" pitchFamily="34" charset="0"/>
            </a:endParaRPr>
          </a:p>
        </p:txBody>
      </p:sp>
      <p:sp>
        <p:nvSpPr>
          <p:cNvPr id="12" name="Oval 12"/>
          <p:cNvSpPr/>
          <p:nvPr/>
        </p:nvSpPr>
        <p:spPr>
          <a:xfrm>
            <a:off x="6807200" y="4114800"/>
            <a:ext cx="711200" cy="457200"/>
          </a:xfrm>
          <a:prstGeom prst="ellipse">
            <a:avLst/>
          </a:prstGeom>
          <a:gradFill rotWithShape="1">
            <a:gsLst>
              <a:gs pos="0">
                <a:srgbClr val="0000FF"/>
              </a:gs>
              <a:gs pos="100000">
                <a:srgbClr val="FB05FF"/>
              </a:gs>
            </a:gsLst>
            <a:path path="shape">
              <a:fillToRect l="50000" t="50000" r="50000" b="50000"/>
            </a:path>
            <a:tileRect/>
          </a:gradFill>
          <a:ln w="9525">
            <a:noFill/>
          </a:ln>
          <a:effectLst>
            <a:outerShdw dist="35921" dir="2699999" algn="ctr" rotWithShape="0">
              <a:srgbClr val="C0C0C0"/>
            </a:outerShdw>
          </a:effectLst>
        </p:spPr>
        <p:txBody>
          <a:bodyPr wrap="none" anchor="ctr" anchorCtr="0"/>
          <a:lstStyle>
            <a:lvl1pPr marL="346075" indent="-346075" algn="l" rtl="0" eaLnBrk="0" fontAlgn="base" hangingPunct="0">
              <a:spcBef>
                <a:spcPts val="1800"/>
              </a:spcBef>
              <a:spcAft>
                <a:spcPct val="0"/>
              </a:spcAft>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1pPr>
            <a:lvl2pPr marL="739775" indent="-282575" algn="l" rtl="0" eaLnBrk="0" fontAlgn="base" hangingPunct="0">
              <a:spcBef>
                <a:spcPts val="1200"/>
              </a:spcBef>
              <a:spcAft>
                <a:spcPct val="0"/>
              </a:spcAft>
              <a:buFont typeface="Arial" panose="020B0604020202020204" pitchFamily="34" charset="0"/>
              <a:buChar char="•"/>
              <a:defRPr sz="2000" kern="12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1143000" indent="-228600" algn="l" rtl="0" eaLnBrk="0" fontAlgn="base" hangingPunct="0">
              <a:spcBef>
                <a:spcPts val="800"/>
              </a:spcBef>
              <a:spcAft>
                <a:spcPct val="0"/>
              </a:spcAft>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1600200" indent="-228600" algn="l" rtl="0" eaLnBrk="0" fontAlgn="base" hangingPunct="0">
              <a:spcBef>
                <a:spcPts val="600"/>
              </a:spcBef>
              <a:spcAft>
                <a:spcPct val="0"/>
              </a:spcAft>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4pPr>
            <a:lvl5pPr marL="2057400" indent="-228600" algn="l" rtl="0" eaLnBrk="0" fontAlgn="base" hangingPunct="0">
              <a:spcBef>
                <a:spcPts val="600"/>
              </a:spcBef>
              <a:spcAft>
                <a:spcPct val="0"/>
              </a:spcAft>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5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dirty="0">
              <a:ln>
                <a:noFill/>
              </a:ln>
              <a:solidFill>
                <a:prstClr val="black"/>
              </a:solidFill>
              <a:effectLst/>
              <a:uLnTx/>
              <a:uFillTx/>
              <a:latin typeface=".VnArial" panose="020B7200000000000000" pitchFamily="34" charset="0"/>
              <a:ea typeface="Tahoma" panose="020B0604030504040204" pitchFamily="34" charset="0"/>
              <a:cs typeface="Arial" panose="020B0604020202020204" pitchFamily="34" charset="0"/>
            </a:endParaRPr>
          </a:p>
        </p:txBody>
      </p:sp>
      <p:grpSp>
        <p:nvGrpSpPr>
          <p:cNvPr id="3" name="Group 18"/>
          <p:cNvGrpSpPr/>
          <p:nvPr/>
        </p:nvGrpSpPr>
        <p:grpSpPr>
          <a:xfrm rot="3435907">
            <a:off x="3073402" y="-660399"/>
            <a:ext cx="3929063" cy="7154863"/>
            <a:chOff x="480" y="192"/>
            <a:chExt cx="4176" cy="3120"/>
          </a:xfrm>
        </p:grpSpPr>
        <p:sp>
          <p:nvSpPr>
            <p:cNvPr id="72718" name="Oval 19"/>
            <p:cNvSpPr/>
            <p:nvPr/>
          </p:nvSpPr>
          <p:spPr>
            <a:xfrm>
              <a:off x="2464" y="192"/>
              <a:ext cx="477" cy="480"/>
            </a:xfrm>
            <a:prstGeom prst="ellipse">
              <a:avLst/>
            </a:prstGeom>
            <a:gradFill rotWithShape="0">
              <a:gsLst>
                <a:gs pos="0">
                  <a:srgbClr val="FFFF00"/>
                </a:gs>
                <a:gs pos="100000">
                  <a:srgbClr val="FF9933"/>
                </a:gs>
              </a:gsLst>
              <a:path path="rect">
                <a:fillToRect l="50000" t="50000" r="50000" b="50000"/>
              </a:path>
              <a:tileRect/>
            </a:gradFill>
            <a:ln w="9525">
              <a:noFill/>
            </a:ln>
            <a:effectLst>
              <a:outerShdw dist="35921" dir="2699999" algn="ctr" rotWithShape="0">
                <a:srgbClr val="C0C0C0"/>
              </a:outerShdw>
            </a:effectLst>
          </p:spPr>
          <p:txBody>
            <a:bodyPr wrap="none" anchor="ctr" anchorCtr="0"/>
            <a:lstStyle>
              <a:lvl1pPr marL="346075" indent="-346075" algn="l" rtl="0" eaLnBrk="0" fontAlgn="base" hangingPunct="0">
                <a:spcBef>
                  <a:spcPts val="1800"/>
                </a:spcBef>
                <a:spcAft>
                  <a:spcPct val="0"/>
                </a:spcAft>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1pPr>
              <a:lvl2pPr marL="739775" indent="-282575" algn="l" rtl="0" eaLnBrk="0" fontAlgn="base" hangingPunct="0">
                <a:spcBef>
                  <a:spcPts val="1200"/>
                </a:spcBef>
                <a:spcAft>
                  <a:spcPct val="0"/>
                </a:spcAft>
                <a:buFont typeface="Arial" panose="020B0604020202020204" pitchFamily="34" charset="0"/>
                <a:buChar char="•"/>
                <a:defRPr sz="2000" kern="12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1143000" indent="-228600" algn="l" rtl="0" eaLnBrk="0" fontAlgn="base" hangingPunct="0">
                <a:spcBef>
                  <a:spcPts val="800"/>
                </a:spcBef>
                <a:spcAft>
                  <a:spcPct val="0"/>
                </a:spcAft>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1600200" indent="-228600" algn="l" rtl="0" eaLnBrk="0" fontAlgn="base" hangingPunct="0">
                <a:spcBef>
                  <a:spcPts val="600"/>
                </a:spcBef>
                <a:spcAft>
                  <a:spcPct val="0"/>
                </a:spcAft>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4pPr>
              <a:lvl5pPr marL="2057400" indent="-228600" algn="l" rtl="0" eaLnBrk="0" fontAlgn="base" hangingPunct="0">
                <a:spcBef>
                  <a:spcPts val="600"/>
                </a:spcBef>
                <a:spcAft>
                  <a:spcPct val="0"/>
                </a:spcAft>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5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dirty="0">
                <a:ln>
                  <a:noFill/>
                </a:ln>
                <a:solidFill>
                  <a:prstClr val="black"/>
                </a:solidFill>
                <a:effectLst/>
                <a:uLnTx/>
                <a:uFillTx/>
                <a:latin typeface=".VnArial" panose="020B7200000000000000" pitchFamily="34" charset="0"/>
                <a:ea typeface="Tahoma" panose="020B0604030504040204" pitchFamily="34" charset="0"/>
                <a:cs typeface="Arial" panose="020B0604020202020204" pitchFamily="34" charset="0"/>
              </a:endParaRPr>
            </a:p>
          </p:txBody>
        </p:sp>
        <p:sp>
          <p:nvSpPr>
            <p:cNvPr id="72719" name="Oval 20"/>
            <p:cNvSpPr/>
            <p:nvPr/>
          </p:nvSpPr>
          <p:spPr>
            <a:xfrm>
              <a:off x="478" y="2784"/>
              <a:ext cx="574" cy="528"/>
            </a:xfrm>
            <a:prstGeom prst="ellipse">
              <a:avLst/>
            </a:prstGeom>
            <a:gradFill rotWithShape="0">
              <a:gsLst>
                <a:gs pos="0">
                  <a:srgbClr val="CC00CC"/>
                </a:gs>
                <a:gs pos="100000">
                  <a:srgbClr val="FF9933"/>
                </a:gs>
              </a:gsLst>
              <a:path path="shape">
                <a:fillToRect l="50000" t="50000" r="50000" b="50000"/>
              </a:path>
              <a:tileRect/>
            </a:gradFill>
            <a:ln w="9525">
              <a:noFill/>
            </a:ln>
            <a:effectLst>
              <a:outerShdw dist="35921" dir="2699999" algn="ctr" rotWithShape="0">
                <a:srgbClr val="C0C0C0"/>
              </a:outerShdw>
            </a:effectLst>
          </p:spPr>
          <p:txBody>
            <a:bodyPr wrap="none" anchor="ctr" anchorCtr="0"/>
            <a:lstStyle>
              <a:lvl1pPr marL="346075" indent="-346075" algn="l" rtl="0" eaLnBrk="0" fontAlgn="base" hangingPunct="0">
                <a:spcBef>
                  <a:spcPts val="1800"/>
                </a:spcBef>
                <a:spcAft>
                  <a:spcPct val="0"/>
                </a:spcAft>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1pPr>
              <a:lvl2pPr marL="739775" indent="-282575" algn="l" rtl="0" eaLnBrk="0" fontAlgn="base" hangingPunct="0">
                <a:spcBef>
                  <a:spcPts val="1200"/>
                </a:spcBef>
                <a:spcAft>
                  <a:spcPct val="0"/>
                </a:spcAft>
                <a:buFont typeface="Arial" panose="020B0604020202020204" pitchFamily="34" charset="0"/>
                <a:buChar char="•"/>
                <a:defRPr sz="2000" kern="12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1143000" indent="-228600" algn="l" rtl="0" eaLnBrk="0" fontAlgn="base" hangingPunct="0">
                <a:spcBef>
                  <a:spcPts val="800"/>
                </a:spcBef>
                <a:spcAft>
                  <a:spcPct val="0"/>
                </a:spcAft>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1600200" indent="-228600" algn="l" rtl="0" eaLnBrk="0" fontAlgn="base" hangingPunct="0">
                <a:spcBef>
                  <a:spcPts val="600"/>
                </a:spcBef>
                <a:spcAft>
                  <a:spcPct val="0"/>
                </a:spcAft>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4pPr>
              <a:lvl5pPr marL="2057400" indent="-228600" algn="l" rtl="0" eaLnBrk="0" fontAlgn="base" hangingPunct="0">
                <a:spcBef>
                  <a:spcPts val="600"/>
                </a:spcBef>
                <a:spcAft>
                  <a:spcPct val="0"/>
                </a:spcAft>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5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dirty="0">
                <a:ln>
                  <a:noFill/>
                </a:ln>
                <a:solidFill>
                  <a:prstClr val="black"/>
                </a:solidFill>
                <a:effectLst/>
                <a:uLnTx/>
                <a:uFillTx/>
                <a:latin typeface=".VnArial" panose="020B7200000000000000" pitchFamily="34" charset="0"/>
                <a:ea typeface="Tahoma" panose="020B0604030504040204" pitchFamily="34" charset="0"/>
                <a:cs typeface="Arial" panose="020B0604020202020204" pitchFamily="34" charset="0"/>
              </a:endParaRPr>
            </a:p>
          </p:txBody>
        </p:sp>
        <p:sp>
          <p:nvSpPr>
            <p:cNvPr id="72720" name="Oval 21"/>
            <p:cNvSpPr/>
            <p:nvPr/>
          </p:nvSpPr>
          <p:spPr>
            <a:xfrm>
              <a:off x="4119" y="2448"/>
              <a:ext cx="528" cy="528"/>
            </a:xfrm>
            <a:prstGeom prst="ellipse">
              <a:avLst/>
            </a:prstGeom>
            <a:gradFill rotWithShape="0">
              <a:gsLst>
                <a:gs pos="0">
                  <a:srgbClr val="339966"/>
                </a:gs>
                <a:gs pos="100000">
                  <a:srgbClr val="33CCFF"/>
                </a:gs>
              </a:gsLst>
              <a:path path="shape">
                <a:fillToRect l="50000" t="50000" r="50000" b="50000"/>
              </a:path>
              <a:tileRect/>
            </a:gradFill>
            <a:ln w="9525">
              <a:noFill/>
            </a:ln>
            <a:effectLst>
              <a:outerShdw dist="35921" dir="2699999" algn="ctr" rotWithShape="0">
                <a:srgbClr val="C0C0C0"/>
              </a:outerShdw>
            </a:effectLst>
          </p:spPr>
          <p:txBody>
            <a:bodyPr rot="10800000" wrap="none" anchor="ctr" anchorCtr="0"/>
            <a:lstStyle>
              <a:lvl1pPr marL="346075" indent="-346075" algn="l" rtl="0" eaLnBrk="0" fontAlgn="base" hangingPunct="0">
                <a:spcBef>
                  <a:spcPts val="1800"/>
                </a:spcBef>
                <a:spcAft>
                  <a:spcPct val="0"/>
                </a:spcAft>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1pPr>
              <a:lvl2pPr marL="739775" indent="-282575" algn="l" rtl="0" eaLnBrk="0" fontAlgn="base" hangingPunct="0">
                <a:spcBef>
                  <a:spcPts val="1200"/>
                </a:spcBef>
                <a:spcAft>
                  <a:spcPct val="0"/>
                </a:spcAft>
                <a:buFont typeface="Arial" panose="020B0604020202020204" pitchFamily="34" charset="0"/>
                <a:buChar char="•"/>
                <a:defRPr sz="2000" kern="12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1143000" indent="-228600" algn="l" rtl="0" eaLnBrk="0" fontAlgn="base" hangingPunct="0">
                <a:spcBef>
                  <a:spcPts val="800"/>
                </a:spcBef>
                <a:spcAft>
                  <a:spcPct val="0"/>
                </a:spcAft>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1600200" indent="-228600" algn="l" rtl="0" eaLnBrk="0" fontAlgn="base" hangingPunct="0">
                <a:spcBef>
                  <a:spcPts val="600"/>
                </a:spcBef>
                <a:spcAft>
                  <a:spcPct val="0"/>
                </a:spcAft>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4pPr>
              <a:lvl5pPr marL="2057400" indent="-228600" algn="l" rtl="0" eaLnBrk="0" fontAlgn="base" hangingPunct="0">
                <a:spcBef>
                  <a:spcPts val="600"/>
                </a:spcBef>
                <a:spcAft>
                  <a:spcPct val="0"/>
                </a:spcAft>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2400" b="0" i="0" u="none" strike="noStrike" kern="1200" cap="none" spc="0" normalizeH="0" baseline="0" noProof="0" dirty="0">
                <a:ln>
                  <a:noFill/>
                </a:ln>
                <a:solidFill>
                  <a:srgbClr val="33CCFF"/>
                </a:solidFill>
                <a:effectLst/>
                <a:uLnTx/>
                <a:uFillTx/>
                <a:latin typeface="Times New Roman" panose="02020603050405020304" pitchFamily="18" charset="0"/>
                <a:ea typeface="Tahoma" panose="020B0604030504040204" pitchFamily="34" charset="0"/>
                <a:cs typeface="Arial" panose="020B0604020202020204" pitchFamily="34" charset="0"/>
              </a:endParaRPr>
            </a:p>
          </p:txBody>
        </p:sp>
      </p:grpSp>
      <p:sp>
        <p:nvSpPr>
          <p:cNvPr id="17" name="Oval 14"/>
          <p:cNvSpPr/>
          <p:nvPr/>
        </p:nvSpPr>
        <p:spPr>
          <a:xfrm>
            <a:off x="3860800" y="533400"/>
            <a:ext cx="711200" cy="533400"/>
          </a:xfrm>
          <a:prstGeom prst="ellipse">
            <a:avLst/>
          </a:prstGeom>
          <a:gradFill rotWithShape="1">
            <a:gsLst>
              <a:gs pos="0">
                <a:srgbClr val="0000FF"/>
              </a:gs>
              <a:gs pos="100000">
                <a:srgbClr val="FB05FF"/>
              </a:gs>
            </a:gsLst>
            <a:path path="shape">
              <a:fillToRect l="50000" t="50000" r="50000" b="50000"/>
            </a:path>
            <a:tileRect/>
          </a:gradFill>
          <a:ln w="9525">
            <a:noFill/>
          </a:ln>
          <a:effectLst>
            <a:outerShdw dist="35921" dir="2699999" algn="ctr" rotWithShape="0">
              <a:srgbClr val="C0C0C0"/>
            </a:outerShdw>
          </a:effectLst>
        </p:spPr>
        <p:txBody>
          <a:bodyPr wrap="none" anchor="ctr" anchorCtr="0"/>
          <a:lstStyle>
            <a:lvl1pPr marL="346075" indent="-346075" algn="l" rtl="0" eaLnBrk="0" fontAlgn="base" hangingPunct="0">
              <a:spcBef>
                <a:spcPts val="1800"/>
              </a:spcBef>
              <a:spcAft>
                <a:spcPct val="0"/>
              </a:spcAft>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1pPr>
            <a:lvl2pPr marL="739775" indent="-282575" algn="l" rtl="0" eaLnBrk="0" fontAlgn="base" hangingPunct="0">
              <a:spcBef>
                <a:spcPts val="1200"/>
              </a:spcBef>
              <a:spcAft>
                <a:spcPct val="0"/>
              </a:spcAft>
              <a:buFont typeface="Arial" panose="020B0604020202020204" pitchFamily="34" charset="0"/>
              <a:buChar char="•"/>
              <a:defRPr sz="2000" kern="12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1143000" indent="-228600" algn="l" rtl="0" eaLnBrk="0" fontAlgn="base" hangingPunct="0">
              <a:spcBef>
                <a:spcPts val="800"/>
              </a:spcBef>
              <a:spcAft>
                <a:spcPct val="0"/>
              </a:spcAft>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1600200" indent="-228600" algn="l" rtl="0" eaLnBrk="0" fontAlgn="base" hangingPunct="0">
              <a:spcBef>
                <a:spcPts val="600"/>
              </a:spcBef>
              <a:spcAft>
                <a:spcPct val="0"/>
              </a:spcAft>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4pPr>
            <a:lvl5pPr marL="2057400" indent="-228600" algn="l" rtl="0" eaLnBrk="0" fontAlgn="base" hangingPunct="0">
              <a:spcBef>
                <a:spcPts val="600"/>
              </a:spcBef>
              <a:spcAft>
                <a:spcPct val="0"/>
              </a:spcAft>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5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dirty="0">
              <a:ln>
                <a:noFill/>
              </a:ln>
              <a:solidFill>
                <a:prstClr val="black"/>
              </a:solidFill>
              <a:effectLst/>
              <a:uLnTx/>
              <a:uFillTx/>
              <a:latin typeface=".VnArial" panose="020B7200000000000000" pitchFamily="34" charset="0"/>
              <a:ea typeface="Tahoma" panose="020B0604030504040204" pitchFamily="34" charset="0"/>
              <a:cs typeface="Arial" panose="020B0604020202020204" pitchFamily="34" charset="0"/>
            </a:endParaRPr>
          </a:p>
        </p:txBody>
      </p:sp>
      <p:graphicFrame>
        <p:nvGraphicFramePr>
          <p:cNvPr id="18" name="Object 23"/>
          <p:cNvGraphicFramePr>
            <a:graphicFrameLocks noChangeAspect="1"/>
          </p:cNvGraphicFramePr>
          <p:nvPr/>
        </p:nvGraphicFramePr>
        <p:xfrm>
          <a:off x="620714" y="5029200"/>
          <a:ext cx="3519487" cy="1981200"/>
        </p:xfrm>
        <a:graphic>
          <a:graphicData uri="http://schemas.openxmlformats.org/presentationml/2006/ole">
            <mc:AlternateContent xmlns:mc="http://schemas.openxmlformats.org/markup-compatibility/2006">
              <mc:Choice xmlns:v="urn:schemas-microsoft-com:vml" Requires="v">
                <p:oleObj r:id="rId4" imgW="4435475" imgH="3329305" progId="MS_ClipArt_Gallery.2">
                  <p:embed/>
                </p:oleObj>
              </mc:Choice>
              <mc:Fallback>
                <p:oleObj r:id="rId4" imgW="4435475" imgH="3329305" progId="MS_ClipArt_Gallery.2">
                  <p:embed/>
                  <p:pic>
                    <p:nvPicPr>
                      <p:cNvPr id="0" name="Object 23"/>
                      <p:cNvPicPr/>
                      <p:nvPr/>
                    </p:nvPicPr>
                    <p:blipFill>
                      <a:blip r:embed="rId5"/>
                      <a:stretch>
                        <a:fillRect/>
                      </a:stretch>
                    </p:blipFill>
                    <p:spPr>
                      <a:xfrm>
                        <a:off x="620714" y="5029200"/>
                        <a:ext cx="3519487" cy="1981200"/>
                      </a:xfrm>
                      <a:prstGeom prst="rect">
                        <a:avLst/>
                      </a:prstGeom>
                      <a:noFill/>
                      <a:ln w="38100">
                        <a:noFill/>
                        <a:miter/>
                      </a:ln>
                    </p:spPr>
                  </p:pic>
                </p:oleObj>
              </mc:Fallback>
            </mc:AlternateContent>
          </a:graphicData>
        </a:graphic>
      </p:graphicFrame>
      <p:graphicFrame>
        <p:nvGraphicFramePr>
          <p:cNvPr id="19" name="Object 11"/>
          <p:cNvGraphicFramePr>
            <a:graphicFrameLocks noChangeAspect="1"/>
          </p:cNvGraphicFramePr>
          <p:nvPr/>
        </p:nvGraphicFramePr>
        <p:xfrm>
          <a:off x="8416925" y="4876800"/>
          <a:ext cx="3519488" cy="1981200"/>
        </p:xfrm>
        <a:graphic>
          <a:graphicData uri="http://schemas.openxmlformats.org/presentationml/2006/ole">
            <mc:AlternateContent xmlns:mc="http://schemas.openxmlformats.org/markup-compatibility/2006">
              <mc:Choice xmlns:v="urn:schemas-microsoft-com:vml" Requires="v">
                <p:oleObj r:id="rId6" imgW="4435475" imgH="3329305" progId="MS_ClipArt_Gallery.2">
                  <p:embed/>
                </p:oleObj>
              </mc:Choice>
              <mc:Fallback>
                <p:oleObj r:id="rId6" imgW="4435475" imgH="3329305" progId="MS_ClipArt_Gallery.2">
                  <p:embed/>
                  <p:pic>
                    <p:nvPicPr>
                      <p:cNvPr id="0" name="Object 11"/>
                      <p:cNvPicPr/>
                      <p:nvPr/>
                    </p:nvPicPr>
                    <p:blipFill>
                      <a:blip r:embed="rId5"/>
                      <a:stretch>
                        <a:fillRect/>
                      </a:stretch>
                    </p:blipFill>
                    <p:spPr>
                      <a:xfrm>
                        <a:off x="8416925" y="4876800"/>
                        <a:ext cx="3519488" cy="1981200"/>
                      </a:xfrm>
                      <a:prstGeom prst="rect">
                        <a:avLst/>
                      </a:prstGeom>
                      <a:noFill/>
                      <a:ln w="38100">
                        <a:noFill/>
                        <a:miter/>
                      </a:ln>
                    </p:spPr>
                  </p:pic>
                </p:oleObj>
              </mc:Fallback>
            </mc:AlternateContent>
          </a:graphicData>
        </a:graphic>
      </p:graphicFrame>
      <p:graphicFrame>
        <p:nvGraphicFramePr>
          <p:cNvPr id="20" name="Object 12"/>
          <p:cNvGraphicFramePr>
            <a:graphicFrameLocks noChangeAspect="1"/>
          </p:cNvGraphicFramePr>
          <p:nvPr/>
        </p:nvGraphicFramePr>
        <p:xfrm>
          <a:off x="152400" y="300038"/>
          <a:ext cx="3519488" cy="1981200"/>
        </p:xfrm>
        <a:graphic>
          <a:graphicData uri="http://schemas.openxmlformats.org/presentationml/2006/ole">
            <mc:AlternateContent xmlns:mc="http://schemas.openxmlformats.org/markup-compatibility/2006">
              <mc:Choice xmlns:v="urn:schemas-microsoft-com:vml" Requires="v">
                <p:oleObj r:id="rId7" imgW="4435475" imgH="3329305" progId="MS_ClipArt_Gallery.2">
                  <p:embed/>
                </p:oleObj>
              </mc:Choice>
              <mc:Fallback>
                <p:oleObj r:id="rId7" imgW="4435475" imgH="3329305" progId="MS_ClipArt_Gallery.2">
                  <p:embed/>
                  <p:pic>
                    <p:nvPicPr>
                      <p:cNvPr id="0" name="Object 12"/>
                      <p:cNvPicPr/>
                      <p:nvPr/>
                    </p:nvPicPr>
                    <p:blipFill>
                      <a:blip r:embed="rId5"/>
                      <a:stretch>
                        <a:fillRect/>
                      </a:stretch>
                    </p:blipFill>
                    <p:spPr>
                      <a:xfrm>
                        <a:off x="152400" y="300038"/>
                        <a:ext cx="3519488" cy="1981200"/>
                      </a:xfrm>
                      <a:prstGeom prst="rect">
                        <a:avLst/>
                      </a:prstGeom>
                      <a:noFill/>
                      <a:ln w="38100">
                        <a:noFill/>
                        <a:miter/>
                      </a:ln>
                    </p:spPr>
                  </p:pic>
                </p:oleObj>
              </mc:Fallback>
            </mc:AlternateContent>
          </a:graphicData>
        </a:graphic>
      </p:graphicFrame>
      <p:sp>
        <p:nvSpPr>
          <p:cNvPr id="21" name="Rectangle 20"/>
          <p:cNvSpPr/>
          <p:nvPr/>
        </p:nvSpPr>
        <p:spPr>
          <a:xfrm>
            <a:off x="864974" y="1989323"/>
            <a:ext cx="10527957" cy="1200329"/>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7200" b="1" i="0" u="none" strike="noStrike" kern="1200" cap="none" spc="50" normalizeH="0" baseline="0" noProof="0">
                <a:ln w="12700" cmpd="sng">
                  <a:solidFill>
                    <a:srgbClr val="F79646">
                      <a:satMod val="120000"/>
                      <a:shade val="80000"/>
                    </a:srgbClr>
                  </a:solidFill>
                  <a:prstDash val="solid"/>
                </a:ln>
                <a:solidFill>
                  <a:srgbClr val="0000FF"/>
                </a:solidFill>
                <a:effectLst>
                  <a:glow rad="53100">
                    <a:srgbClr val="F79646">
                      <a:satMod val="180000"/>
                      <a:alpha val="30000"/>
                    </a:srgbClr>
                  </a:glow>
                </a:effectLst>
                <a:uLnTx/>
                <a:uFillTx/>
                <a:latin typeface="Times New Roman" panose="02020603050405020304" pitchFamily="18" charset="0"/>
                <a:ea typeface="+mn-ea"/>
                <a:cs typeface="Times New Roman" panose="02020603050405020304" pitchFamily="18" charset="0"/>
              </a:rPr>
              <a:t>Xin trân trọng cảm ơn!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repeatCount="indefinite" fill="hold"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fltVal val="0"/>
                                          </p:val>
                                        </p:tav>
                                        <p:tav tm="100000">
                                          <p:val>
                                            <p:strVal val="#ppt_w"/>
                                          </p:val>
                                        </p:tav>
                                      </p:tavLst>
                                    </p:anim>
                                    <p:anim calcmode="lin" valueType="num">
                                      <p:cBhvr>
                                        <p:cTn id="8" dur="3000" fill="hold"/>
                                        <p:tgtEl>
                                          <p:spTgt spid="2"/>
                                        </p:tgtEl>
                                        <p:attrNameLst>
                                          <p:attrName>ppt_h</p:attrName>
                                        </p:attrNameLst>
                                      </p:cBhvr>
                                      <p:tavLst>
                                        <p:tav tm="0">
                                          <p:val>
                                            <p:fltVal val="0"/>
                                          </p:val>
                                        </p:tav>
                                        <p:tav tm="100000">
                                          <p:val>
                                            <p:strVal val="#ppt_h"/>
                                          </p:val>
                                        </p:tav>
                                      </p:tavLst>
                                    </p:anim>
                                    <p:anim calcmode="lin" valueType="num">
                                      <p:cBhvr>
                                        <p:cTn id="9" dur="3000" fill="hold"/>
                                        <p:tgtEl>
                                          <p:spTgt spid="2"/>
                                        </p:tgtEl>
                                        <p:attrNameLst>
                                          <p:attrName>style.rotation</p:attrName>
                                        </p:attrNameLst>
                                      </p:cBhvr>
                                      <p:tavLst>
                                        <p:tav tm="0">
                                          <p:val>
                                            <p:fltVal val="0"/>
                                          </p:val>
                                        </p:tav>
                                        <p:tav tm="100000">
                                          <p:val>
                                            <p:fltVal val="0"/>
                                          </p:val>
                                        </p:tav>
                                      </p:tavLst>
                                    </p:anim>
                                    <p:animEffect transition="in" filter="fade">
                                      <p:cBhvr>
                                        <p:cTn id="10" dur="3000"/>
                                        <p:tgtEl>
                                          <p:spTgt spid="2"/>
                                        </p:tgtEl>
                                      </p:cBhvr>
                                    </p:animEffect>
                                  </p:childTnLst>
                                </p:cTn>
                              </p:par>
                              <p:par>
                                <p:cTn id="11" presetID="21" presetClass="exit" presetSubtype="8" repeatCount="indefinite" fill="hold" grpId="0" nodeType="withEffect">
                                  <p:stCondLst>
                                    <p:cond delay="0"/>
                                  </p:stCondLst>
                                  <p:endCondLst>
                                    <p:cond evt="onNext" delay="0">
                                      <p:tgtEl>
                                        <p:sldTgt/>
                                      </p:tgtEl>
                                    </p:cond>
                                  </p:endCondLst>
                                  <p:childTnLst>
                                    <p:animEffect transition="out" filter="wheel(8)">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par>
                                <p:cTn id="14" presetID="21" presetClass="exit" presetSubtype="8" repeatCount="indefinite" fill="hold" grpId="0" nodeType="withEffect">
                                  <p:stCondLst>
                                    <p:cond delay="0"/>
                                  </p:stCondLst>
                                  <p:endCondLst>
                                    <p:cond evt="onNext" delay="0">
                                      <p:tgtEl>
                                        <p:sldTgt/>
                                      </p:tgtEl>
                                    </p:cond>
                                  </p:endCondLst>
                                  <p:childTnLst>
                                    <p:animEffect transition="out" filter="wheel(8)">
                                      <p:cBhvr>
                                        <p:cTn id="15" dur="2000"/>
                                        <p:tgtEl>
                                          <p:spTgt spid="12"/>
                                        </p:tgtEl>
                                      </p:cBhvr>
                                    </p:animEffect>
                                    <p:set>
                                      <p:cBhvr>
                                        <p:cTn id="16" dur="1" fill="hold">
                                          <p:stCondLst>
                                            <p:cond delay="1999"/>
                                          </p:stCondLst>
                                        </p:cTn>
                                        <p:tgtEl>
                                          <p:spTgt spid="12"/>
                                        </p:tgtEl>
                                        <p:attrNameLst>
                                          <p:attrName>style.visibility</p:attrName>
                                        </p:attrNameLst>
                                      </p:cBhvr>
                                      <p:to>
                                        <p:strVal val="hidden"/>
                                      </p:to>
                                    </p:set>
                                  </p:childTnLst>
                                </p:cTn>
                              </p:par>
                              <p:par>
                                <p:cTn id="17" presetID="31" presetClass="entr" presetSubtype="0" repeatCount="indefinite" fill="hold" nodeType="withEffect">
                                  <p:stCondLst>
                                    <p:cond delay="0"/>
                                  </p:stCondLst>
                                  <p:iterate type="lt">
                                    <p:tmPct val="5000"/>
                                  </p:iterate>
                                  <p:childTnLst>
                                    <p:set>
                                      <p:cBhvr>
                                        <p:cTn id="18" dur="1" fill="hold">
                                          <p:stCondLst>
                                            <p:cond delay="0"/>
                                          </p:stCondLst>
                                        </p:cTn>
                                        <p:tgtEl>
                                          <p:spTgt spid="3"/>
                                        </p:tgtEl>
                                        <p:attrNameLst>
                                          <p:attrName>style.visibility</p:attrName>
                                        </p:attrNameLst>
                                      </p:cBhvr>
                                      <p:to>
                                        <p:strVal val="visible"/>
                                      </p:to>
                                    </p:set>
                                    <p:anim calcmode="lin" valueType="num">
                                      <p:cBhvr>
                                        <p:cTn id="19" dur="3000" fill="hold"/>
                                        <p:tgtEl>
                                          <p:spTgt spid="3"/>
                                        </p:tgtEl>
                                        <p:attrNameLst>
                                          <p:attrName>ppt_w</p:attrName>
                                        </p:attrNameLst>
                                      </p:cBhvr>
                                      <p:tavLst>
                                        <p:tav tm="0">
                                          <p:val>
                                            <p:fltVal val="0"/>
                                          </p:val>
                                        </p:tav>
                                        <p:tav tm="100000">
                                          <p:val>
                                            <p:strVal val="#ppt_w"/>
                                          </p:val>
                                        </p:tav>
                                      </p:tavLst>
                                    </p:anim>
                                    <p:anim calcmode="lin" valueType="num">
                                      <p:cBhvr>
                                        <p:cTn id="20" dur="3000" fill="hold"/>
                                        <p:tgtEl>
                                          <p:spTgt spid="3"/>
                                        </p:tgtEl>
                                        <p:attrNameLst>
                                          <p:attrName>ppt_h</p:attrName>
                                        </p:attrNameLst>
                                      </p:cBhvr>
                                      <p:tavLst>
                                        <p:tav tm="0">
                                          <p:val>
                                            <p:fltVal val="0"/>
                                          </p:val>
                                        </p:tav>
                                        <p:tav tm="100000">
                                          <p:val>
                                            <p:strVal val="#ppt_h"/>
                                          </p:val>
                                        </p:tav>
                                      </p:tavLst>
                                    </p:anim>
                                    <p:anim calcmode="lin" valueType="num">
                                      <p:cBhvr>
                                        <p:cTn id="21" dur="3000" fill="hold"/>
                                        <p:tgtEl>
                                          <p:spTgt spid="3"/>
                                        </p:tgtEl>
                                        <p:attrNameLst>
                                          <p:attrName>style.rotation</p:attrName>
                                        </p:attrNameLst>
                                      </p:cBhvr>
                                      <p:tavLst>
                                        <p:tav tm="0">
                                          <p:val>
                                            <p:fltVal val="0"/>
                                          </p:val>
                                        </p:tav>
                                        <p:tav tm="100000">
                                          <p:val>
                                            <p:fltVal val="0"/>
                                          </p:val>
                                        </p:tav>
                                      </p:tavLst>
                                    </p:anim>
                                    <p:animEffect transition="in" filter="fade">
                                      <p:cBhvr>
                                        <p:cTn id="22" dur="3000"/>
                                        <p:tgtEl>
                                          <p:spTgt spid="3"/>
                                        </p:tgtEl>
                                      </p:cBhvr>
                                    </p:animEffect>
                                  </p:childTnLst>
                                </p:cTn>
                              </p:par>
                              <p:par>
                                <p:cTn id="23" presetID="21" presetClass="exit" presetSubtype="8" repeatCount="indefinite" fill="hold" grpId="0" nodeType="withEffect">
                                  <p:stCondLst>
                                    <p:cond delay="0"/>
                                  </p:stCondLst>
                                  <p:endCondLst>
                                    <p:cond evt="onNext" delay="0">
                                      <p:tgtEl>
                                        <p:sldTgt/>
                                      </p:tgtEl>
                                    </p:cond>
                                  </p:endCondLst>
                                  <p:childTnLst>
                                    <p:animEffect transition="out" filter="wheel(8)">
                                      <p:cBhvr>
                                        <p:cTn id="24" dur="2000"/>
                                        <p:tgtEl>
                                          <p:spTgt spid="17"/>
                                        </p:tgtEl>
                                      </p:cBhvr>
                                    </p:animEffect>
                                    <p:set>
                                      <p:cBhvr>
                                        <p:cTn id="25" dur="1" fill="hold">
                                          <p:stCondLst>
                                            <p:cond delay="1999"/>
                                          </p:stCondLst>
                                        </p:cTn>
                                        <p:tgtEl>
                                          <p:spTgt spid="17"/>
                                        </p:tgtEl>
                                        <p:attrNameLst>
                                          <p:attrName>style.visibility</p:attrName>
                                        </p:attrNameLst>
                                      </p:cBhvr>
                                      <p:to>
                                        <p:strVal val="hidden"/>
                                      </p:to>
                                    </p:set>
                                  </p:childTnLst>
                                </p:cTn>
                              </p:par>
                              <p:par>
                                <p:cTn id="26" presetID="6" presetClass="emph" presetSubtype="0" repeatCount="indefinite" fill="hold" nodeType="withEffect">
                                  <p:stCondLst>
                                    <p:cond delay="0"/>
                                  </p:stCondLst>
                                  <p:childTnLst>
                                    <p:animScale>
                                      <p:cBhvr>
                                        <p:cTn id="27" dur="2000" fill="hold"/>
                                        <p:tgtEl>
                                          <p:spTgt spid="18"/>
                                        </p:tgtEl>
                                      </p:cBhvr>
                                      <p:by x="150000" y="150000"/>
                                    </p:animScale>
                                  </p:childTnLst>
                                </p:cTn>
                              </p:par>
                              <p:par>
                                <p:cTn id="28" presetID="6" presetClass="emph" presetSubtype="0" repeatCount="indefinite" fill="hold" nodeType="withEffect">
                                  <p:stCondLst>
                                    <p:cond delay="0"/>
                                  </p:stCondLst>
                                  <p:childTnLst>
                                    <p:animScale>
                                      <p:cBhvr>
                                        <p:cTn id="29" dur="2000" fill="hold"/>
                                        <p:tgtEl>
                                          <p:spTgt spid="19"/>
                                        </p:tgtEl>
                                      </p:cBhvr>
                                      <p:by x="150000" y="150000"/>
                                    </p:animScale>
                                  </p:childTnLst>
                                </p:cTn>
                              </p:par>
                              <p:par>
                                <p:cTn id="30" presetID="6" presetClass="emph" presetSubtype="0" repeatCount="indefinite" fill="hold" nodeType="withEffect">
                                  <p:stCondLst>
                                    <p:cond delay="0"/>
                                  </p:stCondLst>
                                  <p:childTnLst>
                                    <p:animScale>
                                      <p:cBhvr>
                                        <p:cTn id="31" dur="2000" fill="hold"/>
                                        <p:tgtEl>
                                          <p:spTgt spid="20"/>
                                        </p:tgtEl>
                                      </p:cBhvr>
                                      <p:by x="150000" y="150000"/>
                                    </p:animScale>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ox(in)">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9050"/>
            <a:ext cx="12357943" cy="6877050"/>
          </a:xfrm>
          <a:prstGeom prst="rect">
            <a:avLst/>
          </a:prstGeom>
        </p:spPr>
      </p:pic>
      <p:sp>
        <p:nvSpPr>
          <p:cNvPr id="7" name="AutoShape 4"/>
          <p:cNvSpPr>
            <a:spLocks noChangeArrowheads="1"/>
          </p:cNvSpPr>
          <p:nvPr/>
        </p:nvSpPr>
        <p:spPr bwMode="gray">
          <a:xfrm>
            <a:off x="1671639" y="95252"/>
            <a:ext cx="8547100" cy="690563"/>
          </a:xfrm>
          <a:prstGeom prst="roundRect">
            <a:avLst>
              <a:gd name="adj" fmla="val 50000"/>
            </a:avLst>
          </a:prstGeom>
          <a:solidFill>
            <a:schemeClr val="accent3">
              <a:lumMod val="20000"/>
              <a:lumOff val="80000"/>
            </a:schemeClr>
          </a:solidFill>
          <a:ln w="38100" algn="ctr">
            <a:solidFill>
              <a:schemeClr val="bg2">
                <a:lumMod val="75000"/>
                <a:alpha val="99000"/>
              </a:schemeClr>
            </a:solidFill>
            <a:round/>
          </a:ln>
          <a:effectLst>
            <a:outerShdw dist="63500" dir="3187806" algn="ctr" rotWithShape="0">
              <a:srgbClr val="001D3A"/>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x-none"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KHỞI ĐỘNG</a:t>
            </a:r>
          </a:p>
        </p:txBody>
      </p:sp>
      <p:pic>
        <p:nvPicPr>
          <p:cNvPr id="2" name="KARAOKE LỚP CHÚNG TA ĐOÀN KẾT , BEAT LỚP CHÚNG TA ĐOÀN KẾT">
            <a:hlinkClick r:id="" action="ppaction://media"/>
            <a:extLst>
              <a:ext uri="{FF2B5EF4-FFF2-40B4-BE49-F238E27FC236}">
                <a16:creationId xmlns:a16="http://schemas.microsoft.com/office/drawing/2014/main" id="{941CB9BF-315E-A508-5C43-985A5A0BF70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77520" y="1203960"/>
            <a:ext cx="11572240" cy="548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06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9050"/>
            <a:ext cx="12357943" cy="6877050"/>
          </a:xfrm>
          <a:prstGeom prst="rect">
            <a:avLst/>
          </a:prstGeom>
        </p:spPr>
      </p:pic>
      <p:sp>
        <p:nvSpPr>
          <p:cNvPr id="7" name="AutoShape 4"/>
          <p:cNvSpPr>
            <a:spLocks noChangeArrowheads="1"/>
          </p:cNvSpPr>
          <p:nvPr/>
        </p:nvSpPr>
        <p:spPr bwMode="gray">
          <a:xfrm>
            <a:off x="1671639" y="95252"/>
            <a:ext cx="8547100" cy="690563"/>
          </a:xfrm>
          <a:prstGeom prst="roundRect">
            <a:avLst>
              <a:gd name="adj" fmla="val 50000"/>
            </a:avLst>
          </a:prstGeom>
          <a:solidFill>
            <a:schemeClr val="accent3">
              <a:lumMod val="20000"/>
              <a:lumOff val="80000"/>
            </a:schemeClr>
          </a:solidFill>
          <a:ln w="38100" algn="ctr">
            <a:solidFill>
              <a:schemeClr val="bg2">
                <a:lumMod val="75000"/>
                <a:alpha val="99000"/>
              </a:schemeClr>
            </a:solidFill>
            <a:round/>
          </a:ln>
          <a:effectLst>
            <a:outerShdw dist="63500" dir="3187806" algn="ctr" rotWithShape="0">
              <a:srgbClr val="001D3A"/>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x-none" sz="3200" b="1" i="0" u="none" strike="noStrike" kern="1200" cap="none" spc="0" normalizeH="0" baseline="0" noProof="0" dirty="0">
                <a:ln>
                  <a:noFill/>
                </a:ln>
                <a:gradFill>
                  <a:gsLst>
                    <a:gs pos="0">
                      <a:srgbClr val="E30000"/>
                    </a:gs>
                    <a:gs pos="100000">
                      <a:srgbClr val="760303"/>
                    </a:gs>
                  </a:gsLst>
                  <a:lin scaled="0"/>
                </a:gradFill>
                <a:effectLst/>
                <a:uLnTx/>
                <a:uFillTx/>
                <a:latin typeface="Times New Roman" panose="02020603050405020304" pitchFamily="18" charset="0"/>
                <a:ea typeface="+mn-ea"/>
                <a:cs typeface="Times New Roman" panose="02020603050405020304" pitchFamily="18" charset="0"/>
              </a:rPr>
              <a:t>CHỦ ĐỀ: CON NGƯỜI VÀ SỨC KHỎE</a:t>
            </a:r>
          </a:p>
        </p:txBody>
      </p:sp>
      <p:sp>
        <p:nvSpPr>
          <p:cNvPr id="15364" name="Tiêu đề 12"/>
          <p:cNvSpPr>
            <a:spLocks noGrp="1"/>
          </p:cNvSpPr>
          <p:nvPr>
            <p:ph type="title"/>
            <p:custDataLst>
              <p:tags r:id="rId1"/>
            </p:custDataLst>
          </p:nvPr>
        </p:nvSpPr>
        <p:spPr>
          <a:xfrm>
            <a:off x="1066800" y="4534092"/>
            <a:ext cx="10058400" cy="764540"/>
          </a:xfrm>
        </p:spPr>
        <p:txBody>
          <a:bodyPr vert="horz" wrap="square" lIns="91440" tIns="45720" rIns="91440" bIns="45720" anchor="b" anchorCtr="0">
            <a:normAutofit fontScale="90000"/>
          </a:bodyPr>
          <a:lstStyle/>
          <a:p>
            <a:pPr algn="l" eaLnBrk="1" hangingPunct="1">
              <a:lnSpc>
                <a:spcPct val="150000"/>
              </a:lnSpc>
            </a:pPr>
            <a:r>
              <a:rPr lang="en-US" altLang="en-US" sz="3555"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Gồm 6 bài:  - Nam và nữ</a:t>
            </a:r>
            <a:br>
              <a:rPr lang="en-US" altLang="en-US" sz="3555"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br>
            <a:r>
              <a:rPr lang="en-US" altLang="en-US" sz="3555"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 Sự sinh sản ở người</a:t>
            </a:r>
            <a:br>
              <a:rPr lang="en-US" altLang="en-US" sz="3555"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br>
            <a:r>
              <a:rPr lang="en-US" altLang="en-US" sz="3555"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 Quá trình phát triển của con người</a:t>
            </a:r>
            <a:br>
              <a:rPr lang="en-US" altLang="en-US" sz="3555"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br>
            <a:r>
              <a:rPr lang="en-US" altLang="en-US" sz="3555"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 Chăm sóc và bảo vệ sức khỏe tuổi dậy thì</a:t>
            </a:r>
            <a:br>
              <a:rPr lang="en-US" altLang="en-US" sz="3555"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br>
            <a:r>
              <a:rPr lang="en-US" altLang="en-US" sz="3555"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 Phòng tránh bị xâm hại</a:t>
            </a:r>
            <a:br>
              <a:rPr lang="en-US" altLang="en-US" sz="3555"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br>
            <a:r>
              <a:rPr lang="en-US" altLang="en-US" sz="3555"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 Ôn tập</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364"/>
                                        </p:tgtEl>
                                        <p:attrNameLst>
                                          <p:attrName>style.visibility</p:attrName>
                                        </p:attrNameLst>
                                      </p:cBhvr>
                                      <p:to>
                                        <p:strVal val="visible"/>
                                      </p:to>
                                    </p:set>
                                    <p:animEffect transition="in" filter="fade">
                                      <p:cBhvr>
                                        <p:cTn id="12" dur="500"/>
                                        <p:tgtEl>
                                          <p:spTgt spid="15364"/>
                                        </p:tgtEl>
                                      </p:cBhvr>
                                    </p:animEffect>
                                    <p:anim calcmode="lin" valueType="num">
                                      <p:cBhvr>
                                        <p:cTn id="13" dur="500" fill="hold"/>
                                        <p:tgtEl>
                                          <p:spTgt spid="15364"/>
                                        </p:tgtEl>
                                        <p:attrNameLst>
                                          <p:attrName>ppt_x</p:attrName>
                                        </p:attrNameLst>
                                      </p:cBhvr>
                                      <p:tavLst>
                                        <p:tav tm="0">
                                          <p:val>
                                            <p:strVal val="#ppt_x"/>
                                          </p:val>
                                        </p:tav>
                                        <p:tav tm="100000">
                                          <p:val>
                                            <p:strVal val="#ppt_x"/>
                                          </p:val>
                                        </p:tav>
                                      </p:tavLst>
                                    </p:anim>
                                    <p:anim calcmode="lin" valueType="num">
                                      <p:cBhvr>
                                        <p:cTn id="14" dur="500" fill="hold"/>
                                        <p:tgtEl>
                                          <p:spTgt spid="153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536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9050"/>
            <a:ext cx="12357943" cy="6877050"/>
          </a:xfrm>
          <a:prstGeom prst="rect">
            <a:avLst/>
          </a:prstGeom>
        </p:spPr>
      </p:pic>
      <p:sp>
        <p:nvSpPr>
          <p:cNvPr id="15364" name="Tiêu đề 12"/>
          <p:cNvSpPr>
            <a:spLocks noGrp="1"/>
          </p:cNvSpPr>
          <p:nvPr>
            <p:ph type="title"/>
            <p:custDataLst>
              <p:tags r:id="rId1"/>
            </p:custDataLst>
          </p:nvPr>
        </p:nvSpPr>
        <p:spPr>
          <a:xfrm>
            <a:off x="1236345" y="876492"/>
            <a:ext cx="10058400" cy="764540"/>
          </a:xfrm>
        </p:spPr>
        <p:txBody>
          <a:bodyPr vert="horz" wrap="square" lIns="91440" tIns="45720" rIns="91440" bIns="45720" anchor="b" anchorCtr="0">
            <a:normAutofit fontScale="90000"/>
          </a:bodyPr>
          <a:lstStyle/>
          <a:p>
            <a:pPr algn="ctr" eaLnBrk="1" hangingPunct="1">
              <a:lnSpc>
                <a:spcPct val="150000"/>
              </a:lnSpc>
            </a:pPr>
            <a:r>
              <a:rPr lang="en-US" altLang="en-US" sz="3555" b="1" u="sng"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Khoa học</a:t>
            </a:r>
            <a:br>
              <a:rPr lang="en-US" altLang="en-US" sz="3555" b="1" u="sng"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br>
            <a:r>
              <a:rPr lang="en-US" altLang="en-US" sz="3555"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Bài 14: Nam và nữ ( Tiết 1)</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fade">
                                      <p:cBhvr>
                                        <p:cTn id="7" dur="500"/>
                                        <p:tgtEl>
                                          <p:spTgt spid="15364"/>
                                        </p:tgtEl>
                                      </p:cBhvr>
                                    </p:animEffect>
                                    <p:anim calcmode="lin" valueType="num">
                                      <p:cBhvr>
                                        <p:cTn id="8" dur="500" fill="hold"/>
                                        <p:tgtEl>
                                          <p:spTgt spid="15364"/>
                                        </p:tgtEl>
                                        <p:attrNameLst>
                                          <p:attrName>ppt_x</p:attrName>
                                        </p:attrNameLst>
                                      </p:cBhvr>
                                      <p:tavLst>
                                        <p:tav tm="0">
                                          <p:val>
                                            <p:strVal val="#ppt_x"/>
                                          </p:val>
                                        </p:tav>
                                        <p:tav tm="100000">
                                          <p:val>
                                            <p:strVal val="#ppt_x"/>
                                          </p:val>
                                        </p:tav>
                                      </p:tavLst>
                                    </p:anim>
                                    <p:anim calcmode="lin" valueType="num">
                                      <p:cBhvr>
                                        <p:cTn id="9" dur="500" fill="hold"/>
                                        <p:tgtEl>
                                          <p:spTgt spid="153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84785"/>
            <a:ext cx="12531513" cy="6877050"/>
          </a:xfrm>
          <a:prstGeom prst="rect">
            <a:avLst/>
          </a:prstGeom>
        </p:spPr>
      </p:pic>
      <p:sp>
        <p:nvSpPr>
          <p:cNvPr id="15364" name="Tiêu đề 12"/>
          <p:cNvSpPr>
            <a:spLocks noGrp="1"/>
          </p:cNvSpPr>
          <p:nvPr>
            <p:ph type="title"/>
          </p:nvPr>
        </p:nvSpPr>
        <p:spPr>
          <a:xfrm>
            <a:off x="1236345" y="151322"/>
            <a:ext cx="10058400" cy="764540"/>
          </a:xfrm>
        </p:spPr>
        <p:txBody>
          <a:bodyPr vert="horz" wrap="square" lIns="91440" tIns="45720" rIns="91440" bIns="45720" anchor="b" anchorCtr="0">
            <a:normAutofit fontScale="90000"/>
          </a:bodyPr>
          <a:lstStyle/>
          <a:p>
            <a:pPr algn="l" eaLnBrk="1" hangingPunct="1">
              <a:lnSpc>
                <a:spcPct val="150000"/>
              </a:lnSpc>
            </a:pPr>
            <a:r>
              <a:rPr lang="en-US" altLang="en-US" sz="3555"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1. Đặc điểm sinh học, đặc điểm xã hội của nam và nữ.</a:t>
            </a:r>
          </a:p>
        </p:txBody>
      </p:sp>
      <p:pic>
        <p:nvPicPr>
          <p:cNvPr id="2098601202" name="Picture 1" descr="Giáo án môn Khoa học lớp 5 sách Cánh Diề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412750" y="1370330"/>
            <a:ext cx="11704955" cy="4979670"/>
          </a:xfrm>
          <a:prstGeom prst="rect">
            <a:avLst/>
          </a:prstGeom>
          <a:noFill/>
          <a:ln>
            <a:noFill/>
          </a:ln>
        </p:spPr>
      </p:pic>
    </p:spTree>
    <p:extLst>
      <p:ext uri="{BB962C8B-B14F-4D97-AF65-F5344CB8AC3E}">
        <p14:creationId xmlns:p14="http://schemas.microsoft.com/office/powerpoint/2010/main" val="40284813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fade">
                                      <p:cBhvr>
                                        <p:cTn id="7" dur="500"/>
                                        <p:tgtEl>
                                          <p:spTgt spid="15364"/>
                                        </p:tgtEl>
                                      </p:cBhvr>
                                    </p:animEffect>
                                    <p:anim calcmode="lin" valueType="num">
                                      <p:cBhvr>
                                        <p:cTn id="8" dur="500" fill="hold"/>
                                        <p:tgtEl>
                                          <p:spTgt spid="15364"/>
                                        </p:tgtEl>
                                        <p:attrNameLst>
                                          <p:attrName>ppt_x</p:attrName>
                                        </p:attrNameLst>
                                      </p:cBhvr>
                                      <p:tavLst>
                                        <p:tav tm="0">
                                          <p:val>
                                            <p:strVal val="#ppt_x"/>
                                          </p:val>
                                        </p:tav>
                                        <p:tav tm="100000">
                                          <p:val>
                                            <p:strVal val="#ppt_x"/>
                                          </p:val>
                                        </p:tav>
                                      </p:tavLst>
                                    </p:anim>
                                    <p:anim calcmode="lin" valueType="num">
                                      <p:cBhvr>
                                        <p:cTn id="9" dur="500" fill="hold"/>
                                        <p:tgtEl>
                                          <p:spTgt spid="153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84785"/>
            <a:ext cx="12531513" cy="6877050"/>
          </a:xfrm>
          <a:prstGeom prst="rect">
            <a:avLst/>
          </a:prstGeom>
        </p:spPr>
      </p:pic>
      <p:sp>
        <p:nvSpPr>
          <p:cNvPr id="15364" name="Tiêu đề 12"/>
          <p:cNvSpPr>
            <a:spLocks noGrp="1"/>
          </p:cNvSpPr>
          <p:nvPr>
            <p:ph type="title"/>
          </p:nvPr>
        </p:nvSpPr>
        <p:spPr>
          <a:xfrm>
            <a:off x="1236345" y="151322"/>
            <a:ext cx="10058400" cy="764540"/>
          </a:xfrm>
        </p:spPr>
        <p:txBody>
          <a:bodyPr vert="horz" wrap="square" lIns="91440" tIns="45720" rIns="91440" bIns="45720" anchor="b" anchorCtr="0">
            <a:normAutofit fontScale="90000"/>
          </a:bodyPr>
          <a:lstStyle/>
          <a:p>
            <a:pPr algn="l" eaLnBrk="1" hangingPunct="1">
              <a:lnSpc>
                <a:spcPct val="150000"/>
              </a:lnSpc>
            </a:pPr>
            <a:r>
              <a:rPr lang="en-US" altLang="en-US" sz="3555"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1. Đặc điểm sinh học, đặc điểm xã hội của nam và nữ.</a:t>
            </a:r>
          </a:p>
        </p:txBody>
      </p:sp>
      <p:sp>
        <p:nvSpPr>
          <p:cNvPr id="5" name="Tiêu đề 12"/>
          <p:cNvSpPr>
            <a:spLocks noGrp="1"/>
          </p:cNvSpPr>
          <p:nvPr>
            <p:custDataLst>
              <p:tags r:id="rId1"/>
            </p:custDataLst>
          </p:nvPr>
        </p:nvSpPr>
        <p:spPr>
          <a:xfrm>
            <a:off x="3279775" y="5584397"/>
            <a:ext cx="7663815" cy="600174"/>
          </a:xfrm>
          <a:prstGeom prst="rect">
            <a:avLst/>
          </a:prstGeom>
        </p:spPr>
        <p:txBody>
          <a:bodyPr vert="horz" wrap="square" lIns="91440" tIns="45720" rIns="91440" bIns="45720" rtlCol="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eaLnBrk="1" hangingPunct="1">
              <a:lnSpc>
                <a:spcPct val="150000"/>
              </a:lnSpc>
            </a:pPr>
            <a:r>
              <a:rPr lang="en-US" altLang="en-US" sz="31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THẢO LUẬN </a:t>
            </a:r>
            <a:r>
              <a:rPr lang="en-US" altLang="en-US" sz="3100" b="1" kern="1200">
                <a:solidFill>
                  <a:srgbClr val="FF0000"/>
                </a:solidFill>
                <a:latin typeface="Times New Roman" panose="02020603050405020304" pitchFamily="18" charset="0"/>
                <a:ea typeface="Tahoma" panose="020B0604030504040204" pitchFamily="34" charset="0"/>
                <a:cs typeface="Times New Roman" panose="02020603050405020304" pitchFamily="18" charset="0"/>
              </a:rPr>
              <a:t>NHÓM </a:t>
            </a:r>
            <a:r>
              <a:rPr lang="en-US" altLang="en-US" sz="31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5</a:t>
            </a:r>
            <a:r>
              <a:rPr lang="en-US" altLang="en-US" sz="3100" b="1" kern="120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1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PHÚT</a:t>
            </a:r>
          </a:p>
        </p:txBody>
      </p:sp>
      <p:pic>
        <p:nvPicPr>
          <p:cNvPr id="2098601202" name="Picture 1" descr="Giáo án môn Khoa học lớp 5 sách Cánh Diề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1114424" y="1181353"/>
            <a:ext cx="10180321" cy="1941830"/>
          </a:xfrm>
          <a:prstGeom prst="rect">
            <a:avLst/>
          </a:prstGeom>
          <a:noFill/>
          <a:ln>
            <a:noFill/>
          </a:ln>
        </p:spPr>
      </p:pic>
      <p:sp>
        <p:nvSpPr>
          <p:cNvPr id="2" name="Tiêu đề 12">
            <a:extLst>
              <a:ext uri="{FF2B5EF4-FFF2-40B4-BE49-F238E27FC236}">
                <a16:creationId xmlns:a16="http://schemas.microsoft.com/office/drawing/2014/main" id="{18571365-F9D8-EABC-F3DA-93B1CC89527B}"/>
              </a:ext>
            </a:extLst>
          </p:cNvPr>
          <p:cNvSpPr txBox="1">
            <a:spLocks/>
          </p:cNvSpPr>
          <p:nvPr/>
        </p:nvSpPr>
        <p:spPr>
          <a:xfrm>
            <a:off x="1236345" y="3429000"/>
            <a:ext cx="10058400" cy="764540"/>
          </a:xfrm>
          <a:prstGeom prst="rect">
            <a:avLst/>
          </a:prstGeom>
        </p:spPr>
        <p:txBody>
          <a:bodyPr vert="horz" wrap="square" lIns="91440" tIns="45720" rIns="91440" bIns="45720" rtlCol="0" anchor="b" anchorCtr="0">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ct val="150000"/>
              </a:lnSpc>
              <a:spcAft>
                <a:spcPts val="0"/>
              </a:spcAft>
            </a:pPr>
            <a:r>
              <a:rPr lang="en-US" altLang="en-US" sz="3555" b="1"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3555" b="1" dirty="0" err="1">
                <a:latin typeface="Times New Roman" panose="02020603050405020304" pitchFamily="18" charset="0"/>
                <a:ea typeface="Tahoma" panose="020B0604030504040204" pitchFamily="34" charset="0"/>
                <a:cs typeface="Times New Roman" panose="02020603050405020304" pitchFamily="18" charset="0"/>
              </a:rPr>
              <a:t>Thế</a:t>
            </a:r>
            <a:r>
              <a:rPr lang="en-US" altLang="en-US" sz="3555" b="1"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3555" b="1" dirty="0" err="1">
                <a:latin typeface="Times New Roman" panose="02020603050405020304" pitchFamily="18" charset="0"/>
                <a:ea typeface="Tahoma" panose="020B0604030504040204" pitchFamily="34" charset="0"/>
                <a:cs typeface="Times New Roman" panose="02020603050405020304" pitchFamily="18" charset="0"/>
              </a:rPr>
              <a:t>nào</a:t>
            </a:r>
            <a:r>
              <a:rPr lang="en-US" altLang="en-US" sz="3555" b="1"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3555" b="1" dirty="0" err="1">
                <a:latin typeface="Times New Roman" panose="02020603050405020304" pitchFamily="18" charset="0"/>
                <a:ea typeface="Tahoma" panose="020B0604030504040204" pitchFamily="34" charset="0"/>
                <a:cs typeface="Times New Roman" panose="02020603050405020304" pitchFamily="18" charset="0"/>
              </a:rPr>
              <a:t>là</a:t>
            </a:r>
            <a:r>
              <a:rPr lang="en-US" altLang="en-US" sz="3555" b="1"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3555" b="1" dirty="0" err="1">
                <a:latin typeface="Times New Roman" panose="02020603050405020304" pitchFamily="18" charset="0"/>
                <a:ea typeface="Tahoma" panose="020B0604030504040204" pitchFamily="34" charset="0"/>
                <a:cs typeface="Times New Roman" panose="02020603050405020304" pitchFamily="18" charset="0"/>
              </a:rPr>
              <a:t>đặc</a:t>
            </a:r>
            <a:r>
              <a:rPr lang="en-US" altLang="en-US" sz="3555" b="1"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3555" b="1" dirty="0" err="1">
                <a:latin typeface="Times New Roman" panose="02020603050405020304" pitchFamily="18" charset="0"/>
                <a:ea typeface="Tahoma" panose="020B0604030504040204" pitchFamily="34" charset="0"/>
                <a:cs typeface="Times New Roman" panose="02020603050405020304" pitchFamily="18" charset="0"/>
              </a:rPr>
              <a:t>điểm</a:t>
            </a:r>
            <a:r>
              <a:rPr lang="en-US" altLang="en-US" sz="3555" b="1"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3555" b="1" dirty="0" err="1">
                <a:latin typeface="Times New Roman" panose="02020603050405020304" pitchFamily="18" charset="0"/>
                <a:ea typeface="Tahoma" panose="020B0604030504040204" pitchFamily="34" charset="0"/>
                <a:cs typeface="Times New Roman" panose="02020603050405020304" pitchFamily="18" charset="0"/>
              </a:rPr>
              <a:t>sinh</a:t>
            </a:r>
            <a:r>
              <a:rPr lang="en-US" altLang="en-US" sz="3555" b="1"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3555" b="1" dirty="0" err="1">
                <a:latin typeface="Times New Roman" panose="02020603050405020304" pitchFamily="18" charset="0"/>
                <a:ea typeface="Tahoma" panose="020B0604030504040204" pitchFamily="34" charset="0"/>
                <a:cs typeface="Times New Roman" panose="02020603050405020304" pitchFamily="18" charset="0"/>
              </a:rPr>
              <a:t>học</a:t>
            </a:r>
            <a:r>
              <a:rPr lang="en-US" altLang="en-US" sz="3555" b="1"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3555" b="1" dirty="0" err="1">
                <a:latin typeface="Times New Roman" panose="02020603050405020304" pitchFamily="18" charset="0"/>
                <a:ea typeface="Tahoma" panose="020B0604030504040204" pitchFamily="34" charset="0"/>
                <a:cs typeface="Times New Roman" panose="02020603050405020304" pitchFamily="18" charset="0"/>
              </a:rPr>
              <a:t>của</a:t>
            </a:r>
            <a:r>
              <a:rPr lang="en-US" altLang="en-US" sz="3555" b="1"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3555" b="1" dirty="0" err="1">
                <a:latin typeface="Times New Roman" panose="02020603050405020304" pitchFamily="18" charset="0"/>
                <a:ea typeface="Tahoma" panose="020B0604030504040204" pitchFamily="34" charset="0"/>
                <a:cs typeface="Times New Roman" panose="02020603050405020304" pitchFamily="18" charset="0"/>
              </a:rPr>
              <a:t>nam</a:t>
            </a:r>
            <a:r>
              <a:rPr lang="en-US" altLang="en-US" sz="3555" b="1"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3555" b="1" dirty="0" err="1">
                <a:latin typeface="Times New Roman" panose="02020603050405020304" pitchFamily="18" charset="0"/>
                <a:ea typeface="Tahoma" panose="020B0604030504040204" pitchFamily="34" charset="0"/>
                <a:cs typeface="Times New Roman" panose="02020603050405020304" pitchFamily="18" charset="0"/>
              </a:rPr>
              <a:t>và</a:t>
            </a:r>
            <a:r>
              <a:rPr lang="en-US" altLang="en-US" sz="3555" b="1"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3555" b="1" dirty="0" err="1">
                <a:latin typeface="Times New Roman" panose="02020603050405020304" pitchFamily="18" charset="0"/>
                <a:ea typeface="Tahoma" panose="020B0604030504040204" pitchFamily="34" charset="0"/>
                <a:cs typeface="Times New Roman" panose="02020603050405020304" pitchFamily="18" charset="0"/>
              </a:rPr>
              <a:t>nữ</a:t>
            </a:r>
            <a:r>
              <a:rPr lang="en-US" altLang="en-US" sz="3555" b="1" dirty="0">
                <a:latin typeface="Times New Roman" panose="02020603050405020304" pitchFamily="18" charset="0"/>
                <a:ea typeface="Tahoma" panose="020B0604030504040204" pitchFamily="34" charset="0"/>
                <a:cs typeface="Times New Roman" panose="02020603050405020304" pitchFamily="18" charset="0"/>
              </a:rPr>
              <a:t>?</a:t>
            </a:r>
          </a:p>
        </p:txBody>
      </p:sp>
      <p:sp>
        <p:nvSpPr>
          <p:cNvPr id="4" name="Tiêu đề 12">
            <a:extLst>
              <a:ext uri="{FF2B5EF4-FFF2-40B4-BE49-F238E27FC236}">
                <a16:creationId xmlns:a16="http://schemas.microsoft.com/office/drawing/2014/main" id="{3D39FBAF-0537-6646-F477-546A78F38056}"/>
              </a:ext>
            </a:extLst>
          </p:cNvPr>
          <p:cNvSpPr txBox="1">
            <a:spLocks/>
          </p:cNvSpPr>
          <p:nvPr/>
        </p:nvSpPr>
        <p:spPr>
          <a:xfrm>
            <a:off x="1307147" y="4271607"/>
            <a:ext cx="10058400" cy="764540"/>
          </a:xfrm>
          <a:prstGeom prst="rect">
            <a:avLst/>
          </a:prstGeom>
        </p:spPr>
        <p:txBody>
          <a:bodyPr vert="horz" wrap="square" lIns="91440" tIns="45720" rIns="91440" bIns="45720" rtlCol="0" anchor="b" anchorCtr="0">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ct val="150000"/>
              </a:lnSpc>
              <a:spcAft>
                <a:spcPts val="0"/>
              </a:spcAft>
            </a:pPr>
            <a:r>
              <a:rPr lang="en-US" altLang="en-US" sz="3555" b="1"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3555" b="1" dirty="0" err="1">
                <a:latin typeface="Times New Roman" panose="02020603050405020304" pitchFamily="18" charset="0"/>
                <a:ea typeface="Tahoma" panose="020B0604030504040204" pitchFamily="34" charset="0"/>
                <a:cs typeface="Times New Roman" panose="02020603050405020304" pitchFamily="18" charset="0"/>
              </a:rPr>
              <a:t>Đặc</a:t>
            </a:r>
            <a:r>
              <a:rPr lang="en-US" altLang="en-US" sz="3555" b="1"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3555" b="1" dirty="0" err="1">
                <a:latin typeface="Times New Roman" panose="02020603050405020304" pitchFamily="18" charset="0"/>
                <a:ea typeface="Tahoma" panose="020B0604030504040204" pitchFamily="34" charset="0"/>
                <a:cs typeface="Times New Roman" panose="02020603050405020304" pitchFamily="18" charset="0"/>
              </a:rPr>
              <a:t>điểm</a:t>
            </a:r>
            <a:r>
              <a:rPr lang="en-US" altLang="en-US" sz="3555" b="1"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3555" b="1" dirty="0" err="1">
                <a:latin typeface="Times New Roman" panose="02020603050405020304" pitchFamily="18" charset="0"/>
                <a:ea typeface="Tahoma" panose="020B0604030504040204" pitchFamily="34" charset="0"/>
                <a:cs typeface="Times New Roman" panose="02020603050405020304" pitchFamily="18" charset="0"/>
              </a:rPr>
              <a:t>xã</a:t>
            </a:r>
            <a:r>
              <a:rPr lang="en-US" altLang="en-US" sz="3555" b="1"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3555" b="1" dirty="0" err="1">
                <a:latin typeface="Times New Roman" panose="02020603050405020304" pitchFamily="18" charset="0"/>
                <a:ea typeface="Tahoma" panose="020B0604030504040204" pitchFamily="34" charset="0"/>
                <a:cs typeface="Times New Roman" panose="02020603050405020304" pitchFamily="18" charset="0"/>
              </a:rPr>
              <a:t>hội</a:t>
            </a:r>
            <a:r>
              <a:rPr lang="en-US" altLang="en-US" sz="3555" b="1"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3555" b="1" dirty="0" err="1">
                <a:latin typeface="Times New Roman" panose="02020603050405020304" pitchFamily="18" charset="0"/>
                <a:ea typeface="Tahoma" panose="020B0604030504040204" pitchFamily="34" charset="0"/>
                <a:cs typeface="Times New Roman" panose="02020603050405020304" pitchFamily="18" charset="0"/>
              </a:rPr>
              <a:t>của</a:t>
            </a:r>
            <a:r>
              <a:rPr lang="en-US" altLang="en-US" sz="3555" b="1"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3555" b="1" dirty="0" err="1">
                <a:latin typeface="Times New Roman" panose="02020603050405020304" pitchFamily="18" charset="0"/>
                <a:ea typeface="Tahoma" panose="020B0604030504040204" pitchFamily="34" charset="0"/>
                <a:cs typeface="Times New Roman" panose="02020603050405020304" pitchFamily="18" charset="0"/>
              </a:rPr>
              <a:t>nam</a:t>
            </a:r>
            <a:r>
              <a:rPr lang="en-US" altLang="en-US" sz="3555" b="1"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3555" b="1" dirty="0" err="1">
                <a:latin typeface="Times New Roman" panose="02020603050405020304" pitchFamily="18" charset="0"/>
                <a:ea typeface="Tahoma" panose="020B0604030504040204" pitchFamily="34" charset="0"/>
                <a:cs typeface="Times New Roman" panose="02020603050405020304" pitchFamily="18" charset="0"/>
              </a:rPr>
              <a:t>và</a:t>
            </a:r>
            <a:r>
              <a:rPr lang="en-US" altLang="en-US" sz="3555" b="1"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3555" b="1" dirty="0" err="1">
                <a:latin typeface="Times New Roman" panose="02020603050405020304" pitchFamily="18" charset="0"/>
                <a:ea typeface="Tahoma" panose="020B0604030504040204" pitchFamily="34" charset="0"/>
                <a:cs typeface="Times New Roman" panose="02020603050405020304" pitchFamily="18" charset="0"/>
              </a:rPr>
              <a:t>nữ</a:t>
            </a:r>
            <a:r>
              <a:rPr lang="en-US" altLang="en-US" sz="3555" b="1"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3555" b="1" dirty="0" err="1">
                <a:latin typeface="Times New Roman" panose="02020603050405020304" pitchFamily="18" charset="0"/>
                <a:ea typeface="Tahoma" panose="020B0604030504040204" pitchFamily="34" charset="0"/>
                <a:cs typeface="Times New Roman" panose="02020603050405020304" pitchFamily="18" charset="0"/>
              </a:rPr>
              <a:t>là</a:t>
            </a:r>
            <a:r>
              <a:rPr lang="en-US" altLang="en-US" sz="3555" b="1"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3555" b="1" dirty="0" err="1">
                <a:latin typeface="Times New Roman" panose="02020603050405020304" pitchFamily="18" charset="0"/>
                <a:ea typeface="Tahoma" panose="020B0604030504040204" pitchFamily="34" charset="0"/>
                <a:cs typeface="Times New Roman" panose="02020603050405020304" pitchFamily="18" charset="0"/>
              </a:rPr>
              <a:t>gì</a:t>
            </a:r>
            <a:r>
              <a:rPr lang="en-US" altLang="en-US" sz="3555" b="1" dirty="0">
                <a:latin typeface="Times New Roman" panose="02020603050405020304" pitchFamily="18" charset="0"/>
                <a:ea typeface="Tahoma" panose="020B0604030504040204" pitchFamily="34" charset="0"/>
                <a:cs typeface="Times New Roman" panose="02020603050405020304" pitchFamily="18" charset="0"/>
              </a:rPr>
              <a:t>?</a:t>
            </a:r>
          </a:p>
        </p:txBody>
      </p:sp>
    </p:spTree>
    <p:extLst>
      <p:ext uri="{BB962C8B-B14F-4D97-AF65-F5344CB8AC3E}">
        <p14:creationId xmlns:p14="http://schemas.microsoft.com/office/powerpoint/2010/main" val="12504646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anim calcmode="lin" valueType="num">
                                      <p:cBhvr>
                                        <p:cTn id="22" dur="500" fill="hold"/>
                                        <p:tgtEl>
                                          <p:spTgt spid="5"/>
                                        </p:tgtEl>
                                        <p:attrNameLst>
                                          <p:attrName>ppt_x</p:attrName>
                                        </p:attrNameLst>
                                      </p:cBhvr>
                                      <p:tavLst>
                                        <p:tav tm="0">
                                          <p:val>
                                            <p:strVal val="#ppt_x"/>
                                          </p:val>
                                        </p:tav>
                                        <p:tav tm="100000">
                                          <p:val>
                                            <p:strVal val="#ppt_x"/>
                                          </p:val>
                                        </p:tav>
                                      </p:tavLst>
                                    </p:anim>
                                    <p:anim calcmode="lin" valueType="num">
                                      <p:cBhvr>
                                        <p:cTn id="23"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9051"/>
            <a:ext cx="12531513" cy="7012703"/>
          </a:xfrm>
          <a:prstGeom prst="rect">
            <a:avLst/>
          </a:prstGeom>
        </p:spPr>
      </p:pic>
      <p:sp>
        <p:nvSpPr>
          <p:cNvPr id="8" name="Rectangle 3"/>
          <p:cNvSpPr>
            <a:spLocks noChangeArrowheads="1"/>
          </p:cNvSpPr>
          <p:nvPr/>
        </p:nvSpPr>
        <p:spPr bwMode="auto">
          <a:xfrm>
            <a:off x="187325" y="307975"/>
            <a:ext cx="10828655" cy="58356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p>
            <a:pPr algn="l">
              <a:defRPr/>
            </a:pPr>
            <a:r>
              <a:rPr lang="en-US" sz="3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Dễ xúc động                           Nấu ăn giỏi                  Làm bác sĩ        </a:t>
            </a:r>
            <a:r>
              <a:rPr lang="en-US" sz="2800" b="1" i="1" dirty="0">
                <a:solidFill>
                  <a:schemeClr val="tx1"/>
                </a:solidFill>
                <a:latin typeface="Times New Roman" panose="02020603050405020304" pitchFamily="18" charset="0"/>
                <a:cs typeface="Times New Roman" panose="02020603050405020304" pitchFamily="18" charset="0"/>
              </a:rPr>
              <a:t> </a:t>
            </a:r>
            <a:endParaRPr lang="en-US" sz="2800" b="1"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3"/>
          <p:cNvSpPr>
            <a:spLocks noChangeArrowheads="1"/>
          </p:cNvSpPr>
          <p:nvPr>
            <p:custDataLst>
              <p:tags r:id="rId1"/>
            </p:custDataLst>
          </p:nvPr>
        </p:nvSpPr>
        <p:spPr bwMode="auto">
          <a:xfrm>
            <a:off x="187325" y="1680845"/>
            <a:ext cx="11912600" cy="58356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p>
            <a:pPr algn="l">
              <a:defRPr/>
            </a:pPr>
            <a:r>
              <a:rPr lang="en-US" sz="3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Có buồng trứng                    Cơ quan sinh dục tạo ra tinh trùng        </a:t>
            </a:r>
            <a:r>
              <a:rPr lang="en-US" sz="2800" b="1" i="1" dirty="0">
                <a:solidFill>
                  <a:schemeClr val="tx1"/>
                </a:solidFill>
                <a:latin typeface="Times New Roman" panose="02020603050405020304" pitchFamily="18" charset="0"/>
                <a:cs typeface="Times New Roman" panose="02020603050405020304" pitchFamily="18" charset="0"/>
              </a:rPr>
              <a:t> </a:t>
            </a:r>
            <a:endParaRPr lang="en-US" sz="2800" b="1"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3"/>
          <p:cNvSpPr>
            <a:spLocks noChangeArrowheads="1"/>
          </p:cNvSpPr>
          <p:nvPr>
            <p:custDataLst>
              <p:tags r:id="rId2"/>
            </p:custDataLst>
          </p:nvPr>
        </p:nvSpPr>
        <p:spPr bwMode="auto">
          <a:xfrm>
            <a:off x="851535" y="3373120"/>
            <a:ext cx="10828655" cy="58356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p>
            <a:pPr algn="l">
              <a:defRPr/>
            </a:pPr>
            <a:r>
              <a:rPr lang="en-US" sz="3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Mạnh mẽ                               Dịu dàng                    Thích đi bơi </a:t>
            </a:r>
            <a:r>
              <a:rPr lang="en-US" sz="2800" b="1" i="1" dirty="0">
                <a:solidFill>
                  <a:srgbClr val="0000FF"/>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3"/>
          <p:cNvSpPr>
            <a:spLocks noChangeArrowheads="1"/>
          </p:cNvSpPr>
          <p:nvPr>
            <p:custDataLst>
              <p:tags r:id="rId3"/>
            </p:custDataLst>
          </p:nvPr>
        </p:nvSpPr>
        <p:spPr bwMode="auto">
          <a:xfrm>
            <a:off x="681355" y="4787265"/>
            <a:ext cx="11252835" cy="58356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p>
            <a:pPr algn="l">
              <a:defRPr/>
            </a:pPr>
            <a:r>
              <a:rPr lang="en-US" sz="3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Chăm sóc con                       Mang thai                     Có râu</a:t>
            </a: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p:nvPr>
            <p:custDataLst>
              <p:tags r:id="rId1"/>
            </p:custDataLst>
          </p:nvPr>
        </p:nvGraphicFramePr>
        <p:xfrm>
          <a:off x="905510" y="746760"/>
          <a:ext cx="10702290" cy="3708400"/>
        </p:xfrm>
        <a:graphic>
          <a:graphicData uri="http://schemas.openxmlformats.org/drawingml/2006/table">
            <a:tbl>
              <a:tblPr firstRow="1" bandRow="1">
                <a:tableStyleId>{5C22544A-7EE6-4342-B048-85BDC9FD1C3A}</a:tableStyleId>
              </a:tblPr>
              <a:tblGrid>
                <a:gridCol w="5351145">
                  <a:extLst>
                    <a:ext uri="{9D8B030D-6E8A-4147-A177-3AD203B41FA5}">
                      <a16:colId xmlns:a16="http://schemas.microsoft.com/office/drawing/2014/main" val="20000"/>
                    </a:ext>
                  </a:extLst>
                </a:gridCol>
                <a:gridCol w="5351145">
                  <a:extLst>
                    <a:ext uri="{9D8B030D-6E8A-4147-A177-3AD203B41FA5}">
                      <a16:colId xmlns:a16="http://schemas.microsoft.com/office/drawing/2014/main" val="20001"/>
                    </a:ext>
                  </a:extLst>
                </a:gridCol>
              </a:tblGrid>
              <a:tr h="1487805">
                <a:tc>
                  <a:txBody>
                    <a:bodyPr/>
                    <a:lstStyle/>
                    <a:p>
                      <a:pPr>
                        <a:buNone/>
                      </a:pPr>
                      <a:endParaRPr lang="en-US"/>
                    </a:p>
                  </a:txBody>
                  <a:tcPr/>
                </a:tc>
                <a:tc>
                  <a:txBody>
                    <a:bodyPr/>
                    <a:lstStyle/>
                    <a:p>
                      <a:pPr>
                        <a:buNone/>
                      </a:pPr>
                      <a:endParaRPr lang="en-US"/>
                    </a:p>
                  </a:txBody>
                  <a:tcPr/>
                </a:tc>
                <a:extLst>
                  <a:ext uri="{0D108BD9-81ED-4DB2-BD59-A6C34878D82A}">
                    <a16:rowId xmlns:a16="http://schemas.microsoft.com/office/drawing/2014/main" val="10000"/>
                  </a:ext>
                </a:extLst>
              </a:tr>
              <a:tr h="2220595">
                <a:tc>
                  <a:txBody>
                    <a:bodyPr/>
                    <a:lstStyle/>
                    <a:p>
                      <a:pPr>
                        <a:buNone/>
                      </a:pPr>
                      <a:endParaRPr lang="en-US"/>
                    </a:p>
                  </a:txBody>
                  <a:tcPr/>
                </a:tc>
                <a:tc>
                  <a:txBody>
                    <a:bodyPr/>
                    <a:lstStyle/>
                    <a:p>
                      <a:pPr>
                        <a:buNone/>
                      </a:pPr>
                      <a:endParaRPr lang="en-US"/>
                    </a:p>
                  </a:txBody>
                  <a:tcPr/>
                </a:tc>
                <a:extLst>
                  <a:ext uri="{0D108BD9-81ED-4DB2-BD59-A6C34878D82A}">
                    <a16:rowId xmlns:a16="http://schemas.microsoft.com/office/drawing/2014/main" val="10001"/>
                  </a:ext>
                </a:extLst>
              </a:tr>
            </a:tbl>
          </a:graphicData>
        </a:graphic>
      </p:graphicFrame>
      <p:sp>
        <p:nvSpPr>
          <p:cNvPr id="8" name="Rectangle 3"/>
          <p:cNvSpPr>
            <a:spLocks noChangeArrowheads="1"/>
          </p:cNvSpPr>
          <p:nvPr>
            <p:custDataLst>
              <p:tags r:id="rId2"/>
            </p:custDataLst>
          </p:nvPr>
        </p:nvSpPr>
        <p:spPr bwMode="auto">
          <a:xfrm>
            <a:off x="1666240" y="1074103"/>
            <a:ext cx="4463415" cy="64516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p>
            <a:pPr algn="l">
              <a:defRPr/>
            </a:pP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Đặc điểm sinh học </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3"/>
          <p:cNvSpPr>
            <a:spLocks noChangeArrowheads="1"/>
          </p:cNvSpPr>
          <p:nvPr>
            <p:custDataLst>
              <p:tags r:id="rId3"/>
            </p:custDataLst>
          </p:nvPr>
        </p:nvSpPr>
        <p:spPr bwMode="auto">
          <a:xfrm>
            <a:off x="6868160" y="1074103"/>
            <a:ext cx="4463415" cy="64516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p>
            <a:pPr algn="l">
              <a:defRPr/>
            </a:pP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Đặc điểm xã hội</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iêu đề 12"/>
          <p:cNvSpPr>
            <a:spLocks noGrp="1"/>
          </p:cNvSpPr>
          <p:nvPr>
            <p:custDataLst>
              <p:tags r:id="rId4"/>
            </p:custDataLst>
          </p:nvPr>
        </p:nvSpPr>
        <p:spPr>
          <a:xfrm>
            <a:off x="3651250" y="5725160"/>
            <a:ext cx="6461760" cy="764540"/>
          </a:xfrm>
          <a:prstGeom prst="rect">
            <a:avLst/>
          </a:prstGeom>
        </p:spPr>
        <p:txBody>
          <a:bodyPr vert="horz" wrap="square" lIns="91440" tIns="45720" rIns="91440" bIns="45720" rtlCol="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eaLnBrk="1" hangingPunct="1">
              <a:lnSpc>
                <a:spcPct val="150000"/>
              </a:lnSpc>
            </a:pPr>
            <a:r>
              <a:rPr lang="en-US" altLang="en-US" sz="31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THẢO LUẬN NHÓM 5 PHÚT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9098"/>
            <a:ext cx="12531513" cy="6877050"/>
          </a:xfrm>
          <a:prstGeom prst="rect">
            <a:avLst/>
          </a:prstGeom>
        </p:spPr>
      </p:pic>
      <p:pic>
        <p:nvPicPr>
          <p:cNvPr id="2" name="Picture 1" descr="zalo_591826083990414"/>
          <p:cNvPicPr>
            <a:picLocks noChangeAspect="1"/>
          </p:cNvPicPr>
          <p:nvPr/>
        </p:nvPicPr>
        <p:blipFill>
          <a:blip r:embed="rId3"/>
          <a:stretch>
            <a:fillRect/>
          </a:stretch>
        </p:blipFill>
        <p:spPr>
          <a:xfrm>
            <a:off x="635" y="0"/>
            <a:ext cx="7051675" cy="6908800"/>
          </a:xfrm>
          <a:prstGeom prst="rect">
            <a:avLst/>
          </a:prstGeom>
        </p:spPr>
      </p:pic>
      <p:pic>
        <p:nvPicPr>
          <p:cNvPr id="4" name="Picture 3" descr="zalo_591842705337748"/>
          <p:cNvPicPr>
            <a:picLocks noChangeAspect="1"/>
          </p:cNvPicPr>
          <p:nvPr/>
        </p:nvPicPr>
        <p:blipFill>
          <a:blip r:embed="rId4"/>
          <a:stretch>
            <a:fillRect/>
          </a:stretch>
        </p:blipFill>
        <p:spPr>
          <a:xfrm>
            <a:off x="6719570" y="0"/>
            <a:ext cx="6925945" cy="6848475"/>
          </a:xfrm>
          <a:prstGeom prst="rect">
            <a:avLst/>
          </a:prstGeom>
        </p:spPr>
      </p:pic>
    </p:spTree>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TABLE_ENDDRAG_ORIGIN_RECT" val="842*349"/>
  <p:tag name="TABLE_ENDDRAG_RECT" val="71*58*842*349"/>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366</Words>
  <Application>Microsoft Office PowerPoint</Application>
  <PresentationFormat>Widescreen</PresentationFormat>
  <Paragraphs>37</Paragraphs>
  <Slides>11</Slides>
  <Notes>7</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18" baseType="lpstr">
      <vt:lpstr>.VnArial</vt:lpstr>
      <vt:lpstr>Arial</vt:lpstr>
      <vt:lpstr>Calibri</vt:lpstr>
      <vt:lpstr>Segoe Print</vt:lpstr>
      <vt:lpstr>Times New Roman</vt:lpstr>
      <vt:lpstr>1_Office Theme</vt:lpstr>
      <vt:lpstr>MS_ClipArt_Gallery.2</vt:lpstr>
      <vt:lpstr> </vt:lpstr>
      <vt:lpstr>PowerPoint Presentation</vt:lpstr>
      <vt:lpstr>Gồm 6 bài:  - Nam và nữ                      - Sự sinh sản ở người                      - Quá trình phát triển của con người                      - Chăm sóc và bảo vệ sức khỏe tuổi dậy thì                      - Phòng tránh bị xâm hại                      - Ôn tập</vt:lpstr>
      <vt:lpstr>Khoa học Bài 14: Nam và nữ ( Tiết 1)</vt:lpstr>
      <vt:lpstr>1. Đặc điểm sinh học, đặc điểm xã hội của nam và nữ.</vt:lpstr>
      <vt:lpstr>1. Đặc điểm sinh học, đặc điểm xã hội của nam và nữ.</vt:lpstr>
      <vt:lpstr>PowerPoint Presentation</vt:lpstr>
      <vt:lpstr>PowerPoint Presentation</vt:lpstr>
      <vt:lpstr>PowerPoint Presentation</vt:lpstr>
      <vt:lpstr>Khoa học Bài 14: Nam và nữ ( Tiết 1)</vt:lpstr>
      <vt:lpstr> Tôi xin chân thành cảm ơn!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Phuc Son</dc:creator>
  <cp:lastModifiedBy>TA</cp:lastModifiedBy>
  <cp:revision>1035</cp:revision>
  <dcterms:created xsi:type="dcterms:W3CDTF">2020-12-02T13:11:00Z</dcterms:created>
  <dcterms:modified xsi:type="dcterms:W3CDTF">2024-09-26T14:28:50Z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E0F8429D25524F119191823ABCC14794</vt:lpwstr>
  </property>
  <property fmtid="{D5CDD505-2E9C-101B-9397-08002B2CF9AE}" pid="3" name="KSOProductBuildVer">
    <vt:lpwstr>1033-12.2.0.17562</vt:lpwstr>
  </property>
</Properties>
</file>