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508" r:id="rId3"/>
    <p:sldId id="534" r:id="rId4"/>
    <p:sldId id="468" r:id="rId5"/>
    <p:sldId id="507" r:id="rId6"/>
    <p:sldId id="509" r:id="rId7"/>
    <p:sldId id="512" r:id="rId8"/>
    <p:sldId id="510" r:id="rId9"/>
    <p:sldId id="517" r:id="rId10"/>
    <p:sldId id="524" r:id="rId11"/>
    <p:sldId id="535" r:id="rId12"/>
    <p:sldId id="526" r:id="rId13"/>
    <p:sldId id="530" r:id="rId14"/>
    <p:sldId id="525" r:id="rId15"/>
    <p:sldId id="527" r:id="rId16"/>
    <p:sldId id="536" r:id="rId17"/>
    <p:sldId id="528"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94622" autoAdjust="0"/>
  </p:normalViewPr>
  <p:slideViewPr>
    <p:cSldViewPr>
      <p:cViewPr varScale="1">
        <p:scale>
          <a:sx n="39" d="100"/>
          <a:sy n="39" d="100"/>
        </p:scale>
        <p:origin x="88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70B319A-3BDA-0F36-86CE-6EC048416A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4" r="6244"/>
          <a:stretch/>
        </p:blipFill>
        <p:spPr>
          <a:xfrm>
            <a:off x="0" y="-10538"/>
            <a:ext cx="18288000" cy="10297538"/>
          </a:xfrm>
          <a:prstGeom prst="rect">
            <a:avLst/>
          </a:prstGeom>
        </p:spPr>
      </p:pic>
      <p:sp>
        <p:nvSpPr>
          <p:cNvPr id="9" name="Rectangle: Rounded Corners 8">
            <a:extLst>
              <a:ext uri="{FF2B5EF4-FFF2-40B4-BE49-F238E27FC236}">
                <a16:creationId xmlns:a16="http://schemas.microsoft.com/office/drawing/2014/main" id="{C3118705-03AB-D7D8-4FDC-8C05AC652030}"/>
              </a:ext>
            </a:extLst>
          </p:cNvPr>
          <p:cNvSpPr/>
          <p:nvPr userDrawn="1"/>
        </p:nvSpPr>
        <p:spPr>
          <a:xfrm>
            <a:off x="304800" y="342900"/>
            <a:ext cx="17678400" cy="9524999"/>
          </a:xfrm>
          <a:prstGeom prst="roundRect">
            <a:avLst>
              <a:gd name="adj" fmla="val 5024"/>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72720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E87B-A926-B7FB-3A54-066B9D3B9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AB8370-77F0-3DD3-BB20-5BFB3F0C99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D1062-1FFC-B561-A7D8-90D926201447}"/>
              </a:ext>
            </a:extLst>
          </p:cNvPr>
          <p:cNvSpPr>
            <a:spLocks noGrp="1"/>
          </p:cNvSpPr>
          <p:nvPr>
            <p:ph type="dt" sz="half" idx="10"/>
          </p:nvPr>
        </p:nvSpPr>
        <p:spPr/>
        <p:txBody>
          <a:bodyPr/>
          <a:lstStyle/>
          <a:p>
            <a:fld id="{1795E6C9-2168-4720-A9EB-70ADBA642B7F}" type="datetimeFigureOut">
              <a:rPr lang="en-US" smtClean="0"/>
              <a:t>9/19/2024</a:t>
            </a:fld>
            <a:endParaRPr lang="en-US"/>
          </a:p>
        </p:txBody>
      </p:sp>
      <p:sp>
        <p:nvSpPr>
          <p:cNvPr id="5" name="Footer Placeholder 4">
            <a:extLst>
              <a:ext uri="{FF2B5EF4-FFF2-40B4-BE49-F238E27FC236}">
                <a16:creationId xmlns:a16="http://schemas.microsoft.com/office/drawing/2014/main" id="{EE7FC8DC-C924-0D39-0066-49814C362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E195E-C1B0-131D-F060-5B119A050F4C}"/>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101169794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CC2F5-85EF-0F93-424A-6B99CCB539D6}"/>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14AB69-B8AD-767E-4BB4-ACD76BE4FDB8}"/>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0EA52-5382-C449-6EA8-83B5EFC1A8BF}"/>
              </a:ext>
            </a:extLst>
          </p:cNvPr>
          <p:cNvSpPr>
            <a:spLocks noGrp="1"/>
          </p:cNvSpPr>
          <p:nvPr>
            <p:ph type="dt" sz="half" idx="10"/>
          </p:nvPr>
        </p:nvSpPr>
        <p:spPr/>
        <p:txBody>
          <a:bodyPr/>
          <a:lstStyle/>
          <a:p>
            <a:fld id="{1795E6C9-2168-4720-A9EB-70ADBA642B7F}" type="datetimeFigureOut">
              <a:rPr lang="en-US" smtClean="0"/>
              <a:t>9/19/2024</a:t>
            </a:fld>
            <a:endParaRPr lang="en-US"/>
          </a:p>
        </p:txBody>
      </p:sp>
      <p:sp>
        <p:nvSpPr>
          <p:cNvPr id="5" name="Footer Placeholder 4">
            <a:extLst>
              <a:ext uri="{FF2B5EF4-FFF2-40B4-BE49-F238E27FC236}">
                <a16:creationId xmlns:a16="http://schemas.microsoft.com/office/drawing/2014/main" id="{6BC6EEFB-3439-79CE-9513-0FE5043C2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E6EA3-F809-E409-26E2-9E720AD61749}"/>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326006428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583DCB-8602-2E3B-9083-5559AEB28F3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17166866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EB6B4B-3A41-551F-EE34-3E834976269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9" name="Content Placeholder 2">
            <a:extLst>
              <a:ext uri="{FF2B5EF4-FFF2-40B4-BE49-F238E27FC236}">
                <a16:creationId xmlns:a16="http://schemas.microsoft.com/office/drawing/2014/main" id="{64F71191-8C18-D1BE-1A0A-14C1F65575C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5DF8353D-5A31-534A-5218-8436A918AEA6}"/>
              </a:ext>
            </a:extLst>
          </p:cNvPr>
          <p:cNvSpPr>
            <a:spLocks noGrp="1"/>
          </p:cNvSpPr>
          <p:nvPr>
            <p:ph type="dt" sz="half" idx="10"/>
          </p:nvPr>
        </p:nvSpPr>
        <p:spPr>
          <a:xfrm>
            <a:off x="1257300" y="9534526"/>
            <a:ext cx="4114800" cy="547688"/>
          </a:xfrm>
          <a:prstGeom prst="rect">
            <a:avLst/>
          </a:prstGeom>
        </p:spPr>
        <p:txBody>
          <a:bodyPr/>
          <a:lstStyle/>
          <a:p>
            <a:fld id="{1795E6C9-2168-4720-A9EB-70ADBA642B7F}" type="datetimeFigureOut">
              <a:rPr lang="en-US" smtClean="0"/>
              <a:t>9/19/2024</a:t>
            </a:fld>
            <a:endParaRPr lang="en-US"/>
          </a:p>
        </p:txBody>
      </p:sp>
      <p:sp>
        <p:nvSpPr>
          <p:cNvPr id="11" name="Footer Placeholder 4">
            <a:extLst>
              <a:ext uri="{FF2B5EF4-FFF2-40B4-BE49-F238E27FC236}">
                <a16:creationId xmlns:a16="http://schemas.microsoft.com/office/drawing/2014/main" id="{93EC4B82-9E75-6549-EF45-5B71405DF17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12" name="Slide Number Placeholder 5">
            <a:extLst>
              <a:ext uri="{FF2B5EF4-FFF2-40B4-BE49-F238E27FC236}">
                <a16:creationId xmlns:a16="http://schemas.microsoft.com/office/drawing/2014/main" id="{10D1E787-2D1C-BDB9-0DDB-5234027EA2BA}"/>
              </a:ext>
            </a:extLst>
          </p:cNvPr>
          <p:cNvSpPr>
            <a:spLocks noGrp="1"/>
          </p:cNvSpPr>
          <p:nvPr>
            <p:ph type="sldNum" sz="quarter" idx="12"/>
          </p:nvPr>
        </p:nvSpPr>
        <p:spPr>
          <a:xfrm>
            <a:off x="12915900" y="9534526"/>
            <a:ext cx="4114800" cy="547688"/>
          </a:xfrm>
          <a:prstGeom prst="rect">
            <a:avLst/>
          </a:prstGeom>
        </p:spPr>
        <p:txBody>
          <a:bodyPr/>
          <a:lstStyle/>
          <a:p>
            <a:fld id="{1C6E09D2-1536-4586-9706-28BA5514D485}" type="slidenum">
              <a:rPr lang="en-US" smtClean="0"/>
              <a:t>‹#›</a:t>
            </a:fld>
            <a:endParaRPr lang="en-US"/>
          </a:p>
        </p:txBody>
      </p:sp>
      <p:sp>
        <p:nvSpPr>
          <p:cNvPr id="61" name="Rectangle 60">
            <a:extLst>
              <a:ext uri="{FF2B5EF4-FFF2-40B4-BE49-F238E27FC236}">
                <a16:creationId xmlns:a16="http://schemas.microsoft.com/office/drawing/2014/main" id="{0EB8C9AD-0380-E799-C10E-85FAC1DB03CD}"/>
              </a:ext>
            </a:extLst>
          </p:cNvPr>
          <p:cNvSpPr/>
          <p:nvPr userDrawn="1"/>
        </p:nvSpPr>
        <p:spPr>
          <a:xfrm>
            <a:off x="16458010" y="9670275"/>
            <a:ext cx="1695449" cy="507831"/>
          </a:xfrm>
          <a:prstGeom prst="rect">
            <a:avLst/>
          </a:prstGeom>
          <a:noFill/>
        </p:spPr>
        <p:txBody>
          <a:bodyPr wrap="square" lIns="91440" tIns="45720" rIns="91440" bIns="45720">
            <a:spAutoFit/>
          </a:bodyPr>
          <a:lstStyle/>
          <a:p>
            <a:pPr algn="ctr" defTabSz="1371600"/>
            <a:r>
              <a:rPr lang="vi-VN" sz="2700">
                <a:ln w="38100">
                  <a:noFill/>
                </a:ln>
                <a:solidFill>
                  <a:srgbClr val="70AD47">
                    <a:lumMod val="40000"/>
                    <a:lumOff val="60000"/>
                  </a:srgbClr>
                </a:solidFill>
                <a:effectLst>
                  <a:outerShdw blurRad="38100" dist="19050" dir="2700000" algn="tl" rotWithShape="0">
                    <a:prstClr val="black">
                      <a:alpha val="40000"/>
                    </a:prstClr>
                  </a:outerShdw>
                </a:effectLst>
                <a:latin typeface="iCiel Gotham Ultra" pitchFamily="50" charset="0"/>
                <a:cs typeface="iCiel Gotham Ultra" pitchFamily="50" charset="0"/>
              </a:rPr>
              <a:t>EduFive</a:t>
            </a:r>
            <a:endParaRPr lang="en-US" sz="2700">
              <a:ln w="38100">
                <a:noFill/>
              </a:ln>
              <a:solidFill>
                <a:srgbClr val="70AD47">
                  <a:lumMod val="40000"/>
                  <a:lumOff val="60000"/>
                </a:srgbClr>
              </a:solidFill>
              <a:effectLst>
                <a:outerShdw blurRad="38100" dist="19050" dir="2700000" algn="tl" rotWithShape="0">
                  <a:prstClr val="black">
                    <a:alpha val="40000"/>
                  </a:prstClr>
                </a:outerShdw>
              </a:effectLst>
              <a:latin typeface="iCiel Gotham Ultra" pitchFamily="50" charset="0"/>
              <a:cs typeface="iCiel Gotham Ultra" pitchFamily="50" charset="0"/>
            </a:endParaRPr>
          </a:p>
        </p:txBody>
      </p:sp>
    </p:spTree>
    <p:extLst>
      <p:ext uri="{BB962C8B-B14F-4D97-AF65-F5344CB8AC3E}">
        <p14:creationId xmlns:p14="http://schemas.microsoft.com/office/powerpoint/2010/main" val="232980013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21409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6C28D-B618-4A6F-C467-AD2C88916FEA}"/>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9/19/2024</a:t>
            </a:fld>
            <a:endParaRPr lang="en-US"/>
          </a:p>
        </p:txBody>
      </p:sp>
      <p:sp>
        <p:nvSpPr>
          <p:cNvPr id="3" name="Footer Placeholder 2">
            <a:extLst>
              <a:ext uri="{FF2B5EF4-FFF2-40B4-BE49-F238E27FC236}">
                <a16:creationId xmlns:a16="http://schemas.microsoft.com/office/drawing/2014/main" id="{05664C14-CEDC-B2C8-E6E0-86CBA427383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E972773-1BC7-A1E7-860A-E68E4688ACB5}"/>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348769534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4C3A-A6E4-995A-BD8B-68A8EF4F0B0B}"/>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0E7FF3C-9A72-0AA2-D813-8DCF0A13650A}"/>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B8DA9-860D-D299-A758-D9E0A25DFE5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9341D0D-EAEC-0E61-01B6-6195B34D6A0C}"/>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9/19/2024</a:t>
            </a:fld>
            <a:endParaRPr lang="en-US"/>
          </a:p>
        </p:txBody>
      </p:sp>
      <p:sp>
        <p:nvSpPr>
          <p:cNvPr id="6" name="Footer Placeholder 5">
            <a:extLst>
              <a:ext uri="{FF2B5EF4-FFF2-40B4-BE49-F238E27FC236}">
                <a16:creationId xmlns:a16="http://schemas.microsoft.com/office/drawing/2014/main" id="{99141FAC-37AE-7209-B204-B1FC13129F5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392DF7-CBA5-FECF-F382-F076CB454674}"/>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2853759760"/>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2C61-394D-1522-A191-BF362E2C17BB}"/>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139E05E-C6C9-14EE-2CD4-9335899A5138}"/>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CCDB28C7-FABD-C10C-B246-A0B3B82952A3}"/>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C6D0DA8-E4C9-719D-B875-A50AE805F3A6}"/>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9/19/2024</a:t>
            </a:fld>
            <a:endParaRPr lang="en-US"/>
          </a:p>
        </p:txBody>
      </p:sp>
      <p:sp>
        <p:nvSpPr>
          <p:cNvPr id="6" name="Footer Placeholder 5">
            <a:extLst>
              <a:ext uri="{FF2B5EF4-FFF2-40B4-BE49-F238E27FC236}">
                <a16:creationId xmlns:a16="http://schemas.microsoft.com/office/drawing/2014/main" id="{15AC5DD1-7471-9A74-F691-BCAB58355B5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665DEC-27F3-9A14-5825-7BD148B06B43}"/>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285625466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8B25-C2AE-3111-1086-ACFC841D6D9E}"/>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E84B3-92EF-3E08-8452-5DA25FAB47B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75668-8CC3-E7B6-9E3E-2E92C718E0F6}"/>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9/19/2024</a:t>
            </a:fld>
            <a:endParaRPr lang="en-US"/>
          </a:p>
        </p:txBody>
      </p:sp>
      <p:sp>
        <p:nvSpPr>
          <p:cNvPr id="5" name="Footer Placeholder 4">
            <a:extLst>
              <a:ext uri="{FF2B5EF4-FFF2-40B4-BE49-F238E27FC236}">
                <a16:creationId xmlns:a16="http://schemas.microsoft.com/office/drawing/2014/main" id="{B1C1B9C7-F319-7CB7-303D-DF589E09A3A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04CD36-1DEF-DCE7-548E-A4D108CCED49}"/>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109092157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35644A-F8A9-38C0-AB76-929EDF1DCD51}"/>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19DE58-45ED-17ED-B450-F7D8AD346672}"/>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0272E-5AE6-3E60-4807-89450CCD53C3}"/>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9/19/2024</a:t>
            </a:fld>
            <a:endParaRPr lang="en-US"/>
          </a:p>
        </p:txBody>
      </p:sp>
      <p:sp>
        <p:nvSpPr>
          <p:cNvPr id="5" name="Footer Placeholder 4">
            <a:extLst>
              <a:ext uri="{FF2B5EF4-FFF2-40B4-BE49-F238E27FC236}">
                <a16:creationId xmlns:a16="http://schemas.microsoft.com/office/drawing/2014/main" id="{B66174D6-9B10-C96E-0D2C-19D392E9ED0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5CA60B-8D3D-2068-B4E5-DB3B658BB7C3}"/>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90755279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0C1599A2-42D9-19C7-10D9-13666B771FF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6974" y="0"/>
            <a:ext cx="18281026" cy="10278909"/>
          </a:xfrm>
          <a:prstGeom prst="rect">
            <a:avLst/>
          </a:prstGeom>
        </p:spPr>
      </p:pic>
    </p:spTree>
    <p:extLst>
      <p:ext uri="{BB962C8B-B14F-4D97-AF65-F5344CB8AC3E}">
        <p14:creationId xmlns:p14="http://schemas.microsoft.com/office/powerpoint/2010/main" val="380922149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4B6F-2ED2-8B96-0B1A-8A334A3BC5CC}"/>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B1A187BE-0391-2997-820C-72E791C375EC}"/>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BB574-2616-DCC1-5E85-0FEA437F6F48}"/>
              </a:ext>
            </a:extLst>
          </p:cNvPr>
          <p:cNvSpPr>
            <a:spLocks noGrp="1"/>
          </p:cNvSpPr>
          <p:nvPr>
            <p:ph type="dt" sz="half" idx="10"/>
          </p:nvPr>
        </p:nvSpPr>
        <p:spPr/>
        <p:txBody>
          <a:bodyPr/>
          <a:lstStyle/>
          <a:p>
            <a:fld id="{1795E6C9-2168-4720-A9EB-70ADBA642B7F}" type="datetimeFigureOut">
              <a:rPr lang="en-US" smtClean="0"/>
              <a:t>9/19/2024</a:t>
            </a:fld>
            <a:endParaRPr lang="en-US"/>
          </a:p>
        </p:txBody>
      </p:sp>
      <p:sp>
        <p:nvSpPr>
          <p:cNvPr id="5" name="Footer Placeholder 4">
            <a:extLst>
              <a:ext uri="{FF2B5EF4-FFF2-40B4-BE49-F238E27FC236}">
                <a16:creationId xmlns:a16="http://schemas.microsoft.com/office/drawing/2014/main" id="{130B15E8-1C0B-593D-77C2-11ACD4CE4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30C7E-76B3-659A-DF37-7339F9AFA485}"/>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175413575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D16A-1F43-53AE-70AA-FFB2166A5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4B335-FF35-2DD4-6C59-4587587E2497}"/>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3C0D12-34BD-076F-11A4-503C2E55372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64526-A8D6-7922-CB06-EA0440EBF336}"/>
              </a:ext>
            </a:extLst>
          </p:cNvPr>
          <p:cNvSpPr>
            <a:spLocks noGrp="1"/>
          </p:cNvSpPr>
          <p:nvPr>
            <p:ph type="dt" sz="half" idx="10"/>
          </p:nvPr>
        </p:nvSpPr>
        <p:spPr/>
        <p:txBody>
          <a:bodyPr/>
          <a:lstStyle/>
          <a:p>
            <a:fld id="{1795E6C9-2168-4720-A9EB-70ADBA642B7F}" type="datetimeFigureOut">
              <a:rPr lang="en-US" smtClean="0"/>
              <a:t>9/19/2024</a:t>
            </a:fld>
            <a:endParaRPr lang="en-US"/>
          </a:p>
        </p:txBody>
      </p:sp>
      <p:sp>
        <p:nvSpPr>
          <p:cNvPr id="6" name="Footer Placeholder 5">
            <a:extLst>
              <a:ext uri="{FF2B5EF4-FFF2-40B4-BE49-F238E27FC236}">
                <a16:creationId xmlns:a16="http://schemas.microsoft.com/office/drawing/2014/main" id="{9B974E23-2404-36F0-A1EC-5BA7D094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21849-F34A-12A6-7209-F497974E3EDE}"/>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222594374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3905-8DBC-4EF5-98F2-773B858F7251}"/>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16596-7843-C2C0-C42D-57D8FDBD204C}"/>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372D69B-E92E-8E8B-0DFC-D73F9FF0B2E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D875F-8615-BED2-6DD9-C8F102FA73B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2D956DE-CD35-462E-3BEA-AAB5A67AF4F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A400A8-EF42-F755-CDEE-301819CB5FE7}"/>
              </a:ext>
            </a:extLst>
          </p:cNvPr>
          <p:cNvSpPr>
            <a:spLocks noGrp="1"/>
          </p:cNvSpPr>
          <p:nvPr>
            <p:ph type="dt" sz="half" idx="10"/>
          </p:nvPr>
        </p:nvSpPr>
        <p:spPr/>
        <p:txBody>
          <a:bodyPr/>
          <a:lstStyle/>
          <a:p>
            <a:fld id="{1795E6C9-2168-4720-A9EB-70ADBA642B7F}" type="datetimeFigureOut">
              <a:rPr lang="en-US" smtClean="0"/>
              <a:t>9/19/2024</a:t>
            </a:fld>
            <a:endParaRPr lang="en-US"/>
          </a:p>
        </p:txBody>
      </p:sp>
      <p:sp>
        <p:nvSpPr>
          <p:cNvPr id="8" name="Footer Placeholder 7">
            <a:extLst>
              <a:ext uri="{FF2B5EF4-FFF2-40B4-BE49-F238E27FC236}">
                <a16:creationId xmlns:a16="http://schemas.microsoft.com/office/drawing/2014/main" id="{08454183-FFEC-5457-AE14-9F4ACE7C91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3054D0-CF28-ED60-6256-5428317B5426}"/>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17208778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0756-FB83-A4B8-61CA-63D3E14679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1B8C06-1695-BA2A-1E73-580DD8A85A4E}"/>
              </a:ext>
            </a:extLst>
          </p:cNvPr>
          <p:cNvSpPr>
            <a:spLocks noGrp="1"/>
          </p:cNvSpPr>
          <p:nvPr>
            <p:ph type="dt" sz="half" idx="10"/>
          </p:nvPr>
        </p:nvSpPr>
        <p:spPr/>
        <p:txBody>
          <a:bodyPr/>
          <a:lstStyle/>
          <a:p>
            <a:fld id="{1795E6C9-2168-4720-A9EB-70ADBA642B7F}" type="datetimeFigureOut">
              <a:rPr lang="en-US" smtClean="0"/>
              <a:t>9/19/2024</a:t>
            </a:fld>
            <a:endParaRPr lang="en-US"/>
          </a:p>
        </p:txBody>
      </p:sp>
      <p:sp>
        <p:nvSpPr>
          <p:cNvPr id="4" name="Footer Placeholder 3">
            <a:extLst>
              <a:ext uri="{FF2B5EF4-FFF2-40B4-BE49-F238E27FC236}">
                <a16:creationId xmlns:a16="http://schemas.microsoft.com/office/drawing/2014/main" id="{08ABB7DF-BFF2-0048-A32A-CBCB4E0BA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5F15D1-2C71-3188-1D08-3809475DCCC8}"/>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155110906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E62C4-DA6D-DF11-BE51-926E1A058764}"/>
              </a:ext>
            </a:extLst>
          </p:cNvPr>
          <p:cNvSpPr>
            <a:spLocks noGrp="1"/>
          </p:cNvSpPr>
          <p:nvPr>
            <p:ph type="dt" sz="half" idx="10"/>
          </p:nvPr>
        </p:nvSpPr>
        <p:spPr/>
        <p:txBody>
          <a:bodyPr/>
          <a:lstStyle/>
          <a:p>
            <a:fld id="{1795E6C9-2168-4720-A9EB-70ADBA642B7F}" type="datetimeFigureOut">
              <a:rPr lang="en-US" smtClean="0"/>
              <a:t>9/19/2024</a:t>
            </a:fld>
            <a:endParaRPr lang="en-US"/>
          </a:p>
        </p:txBody>
      </p:sp>
      <p:sp>
        <p:nvSpPr>
          <p:cNvPr id="3" name="Footer Placeholder 2">
            <a:extLst>
              <a:ext uri="{FF2B5EF4-FFF2-40B4-BE49-F238E27FC236}">
                <a16:creationId xmlns:a16="http://schemas.microsoft.com/office/drawing/2014/main" id="{582D7EAA-8682-E2F6-5D1C-8323004CA7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951194-4DED-E298-0AF8-04CBFA36AA64}"/>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268768945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64E7-20FC-5BD7-EB22-5FE67C32DAA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2841667-9911-97F8-366E-41D1E1E42EFA}"/>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A0837-56CC-0CCB-D6E7-437946ED66E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4A08F48-8382-AF5F-D375-183B5AC8D242}"/>
              </a:ext>
            </a:extLst>
          </p:cNvPr>
          <p:cNvSpPr>
            <a:spLocks noGrp="1"/>
          </p:cNvSpPr>
          <p:nvPr>
            <p:ph type="dt" sz="half" idx="10"/>
          </p:nvPr>
        </p:nvSpPr>
        <p:spPr/>
        <p:txBody>
          <a:bodyPr/>
          <a:lstStyle/>
          <a:p>
            <a:fld id="{1795E6C9-2168-4720-A9EB-70ADBA642B7F}" type="datetimeFigureOut">
              <a:rPr lang="en-US" smtClean="0"/>
              <a:t>9/19/2024</a:t>
            </a:fld>
            <a:endParaRPr lang="en-US"/>
          </a:p>
        </p:txBody>
      </p:sp>
      <p:sp>
        <p:nvSpPr>
          <p:cNvPr id="6" name="Footer Placeholder 5">
            <a:extLst>
              <a:ext uri="{FF2B5EF4-FFF2-40B4-BE49-F238E27FC236}">
                <a16:creationId xmlns:a16="http://schemas.microsoft.com/office/drawing/2014/main" id="{9CABA400-0DCD-6298-22AD-80F7DD0B1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DD4E2-B054-34C3-0098-1B59B8C63923}"/>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256731787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2A53-7BCF-76D2-CE88-F696C244852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2538B1E-B885-6EFA-7C0C-D3EB49A1742A}"/>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5E65E08-84CC-5742-EE77-4F943D43E21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F5B0BD9-E321-3F95-8A45-A50FBE596F70}"/>
              </a:ext>
            </a:extLst>
          </p:cNvPr>
          <p:cNvSpPr>
            <a:spLocks noGrp="1"/>
          </p:cNvSpPr>
          <p:nvPr>
            <p:ph type="dt" sz="half" idx="10"/>
          </p:nvPr>
        </p:nvSpPr>
        <p:spPr/>
        <p:txBody>
          <a:bodyPr/>
          <a:lstStyle/>
          <a:p>
            <a:fld id="{1795E6C9-2168-4720-A9EB-70ADBA642B7F}" type="datetimeFigureOut">
              <a:rPr lang="en-US" smtClean="0"/>
              <a:t>9/19/2024</a:t>
            </a:fld>
            <a:endParaRPr lang="en-US"/>
          </a:p>
        </p:txBody>
      </p:sp>
      <p:sp>
        <p:nvSpPr>
          <p:cNvPr id="6" name="Footer Placeholder 5">
            <a:extLst>
              <a:ext uri="{FF2B5EF4-FFF2-40B4-BE49-F238E27FC236}">
                <a16:creationId xmlns:a16="http://schemas.microsoft.com/office/drawing/2014/main" id="{10A4F4D6-024D-21C4-D01A-AC62BE2BB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6A244-8987-7AC0-7981-D12C98BD94E3}"/>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342646070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F217C078-5371-0099-E85D-5987AB1374E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D7B64-F82C-F280-30FB-DB0C8F39EBC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ED8B-2AE0-3944-E8F4-502054B3BE8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795E6C9-2168-4720-A9EB-70ADBA642B7F}" type="datetimeFigureOut">
              <a:rPr lang="en-US" smtClean="0"/>
              <a:t>9/19/2024</a:t>
            </a:fld>
            <a:endParaRPr lang="en-US"/>
          </a:p>
        </p:txBody>
      </p:sp>
      <p:sp>
        <p:nvSpPr>
          <p:cNvPr id="5" name="Footer Placeholder 4">
            <a:extLst>
              <a:ext uri="{FF2B5EF4-FFF2-40B4-BE49-F238E27FC236}">
                <a16:creationId xmlns:a16="http://schemas.microsoft.com/office/drawing/2014/main" id="{76E15AFD-FFF0-C316-04F2-538F4081F5D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8C128C-A8AC-A429-63BD-3B2F3C5123DE}"/>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C6E09D2-1536-4586-9706-28BA5514D485}" type="slidenum">
              <a:rPr lang="en-US" smtClean="0"/>
              <a:t>‹#›</a:t>
            </a:fld>
            <a:endParaRPr lang="en-US"/>
          </a:p>
        </p:txBody>
      </p:sp>
      <p:pic>
        <p:nvPicPr>
          <p:cNvPr id="7" name="Hình ảnh 6">
            <a:extLst>
              <a:ext uri="{FF2B5EF4-FFF2-40B4-BE49-F238E27FC236}">
                <a16:creationId xmlns:a16="http://schemas.microsoft.com/office/drawing/2014/main" id="{FD8A2198-7FEB-976A-4345-875F49B68FAE}"/>
              </a:ext>
            </a:extLst>
          </p:cNvPr>
          <p:cNvPicPr>
            <a:picLocks noChangeAspect="1"/>
          </p:cNvPicPr>
          <p:nvPr userDrawn="1"/>
        </p:nvPicPr>
        <p:blipFill>
          <a:blip r:embed="rId13"/>
          <a:stretch>
            <a:fillRect/>
          </a:stretch>
        </p:blipFill>
        <p:spPr>
          <a:xfrm>
            <a:off x="0" y="0"/>
            <a:ext cx="2591104" cy="178134"/>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D5712D59-9CD6-99F7-0B4C-DEA4478D58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29356"/>
            <a:ext cx="2533352" cy="2533352"/>
          </a:xfrm>
          <a:prstGeom prst="rect">
            <a:avLst/>
          </a:prstGeom>
        </p:spPr>
      </p:pic>
    </p:spTree>
    <p:extLst>
      <p:ext uri="{BB962C8B-B14F-4D97-AF65-F5344CB8AC3E}">
        <p14:creationId xmlns:p14="http://schemas.microsoft.com/office/powerpoint/2010/main" val="1623346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309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Lst>
  <p:transition>
    <p:random/>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ANH TÂM" descr="A cartoon of a child and child&#10;&#10;Description automatically generated">
            <a:extLst>
              <a:ext uri="{FF2B5EF4-FFF2-40B4-BE49-F238E27FC236}">
                <a16:creationId xmlns:a16="http://schemas.microsoft.com/office/drawing/2014/main" id="{CE34A75C-41A7-0211-DA4E-0AE8A90AE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915138"/>
            <a:ext cx="10668000" cy="8009334"/>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B5B30F91-2C79-61A5-17D6-40564B945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342900"/>
            <a:ext cx="12573000" cy="3161775"/>
          </a:xfrm>
          <a:prstGeom prst="rect">
            <a:avLst/>
          </a:prstGeom>
        </p:spPr>
      </p:pic>
    </p:spTree>
    <p:extLst>
      <p:ext uri="{BB962C8B-B14F-4D97-AF65-F5344CB8AC3E}">
        <p14:creationId xmlns:p14="http://schemas.microsoft.com/office/powerpoint/2010/main" val="3878939237"/>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E93C28-6786-45FA-1C48-EECFF41DDE04}"/>
              </a:ext>
            </a:extLst>
          </p:cNvPr>
          <p:cNvGrpSpPr/>
          <p:nvPr/>
        </p:nvGrpSpPr>
        <p:grpSpPr>
          <a:xfrm>
            <a:off x="304800" y="2628900"/>
            <a:ext cx="8686800" cy="5015590"/>
            <a:chOff x="972068" y="1406107"/>
            <a:chExt cx="7505700" cy="3376587"/>
          </a:xfrm>
        </p:grpSpPr>
        <p:grpSp>
          <p:nvGrpSpPr>
            <p:cNvPr id="4" name="Group 3">
              <a:extLst>
                <a:ext uri="{FF2B5EF4-FFF2-40B4-BE49-F238E27FC236}">
                  <a16:creationId xmlns:a16="http://schemas.microsoft.com/office/drawing/2014/main" id="{72E9438A-0A62-0C2A-42B0-D7B63F0C8845}"/>
                </a:ext>
              </a:extLst>
            </p:cNvPr>
            <p:cNvGrpSpPr/>
            <p:nvPr/>
          </p:nvGrpSpPr>
          <p:grpSpPr>
            <a:xfrm>
              <a:off x="972068" y="1406107"/>
              <a:ext cx="7505700" cy="3376587"/>
              <a:chOff x="2246470" y="2154449"/>
              <a:chExt cx="7505700" cy="3376587"/>
            </a:xfrm>
          </p:grpSpPr>
          <p:sp>
            <p:nvSpPr>
              <p:cNvPr id="6" name="Rectangle: Rounded Corners 5">
                <a:extLst>
                  <a:ext uri="{FF2B5EF4-FFF2-40B4-BE49-F238E27FC236}">
                    <a16:creationId xmlns:a16="http://schemas.microsoft.com/office/drawing/2014/main" id="{3FE597A7-700D-4860-42E7-CE45650447E6}"/>
                  </a:ext>
                </a:extLst>
              </p:cNvPr>
              <p:cNvSpPr/>
              <p:nvPr/>
            </p:nvSpPr>
            <p:spPr>
              <a:xfrm>
                <a:off x="2246470" y="2154449"/>
                <a:ext cx="7505700" cy="337658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6E91D0D-5810-1EAC-F95A-21901B5BD616}"/>
                  </a:ext>
                </a:extLst>
              </p:cNvPr>
              <p:cNvSpPr/>
              <p:nvPr/>
            </p:nvSpPr>
            <p:spPr>
              <a:xfrm>
                <a:off x="2350695" y="2324101"/>
                <a:ext cx="7295851" cy="3076383"/>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826BE03D-F995-13D3-1544-414B877FD80A}"/>
                </a:ext>
              </a:extLst>
            </p:cNvPr>
            <p:cNvSpPr/>
            <p:nvPr/>
          </p:nvSpPr>
          <p:spPr>
            <a:xfrm>
              <a:off x="1161291" y="1860375"/>
              <a:ext cx="7125855" cy="2548570"/>
            </a:xfrm>
            <a:prstGeom prst="rect">
              <a:avLst/>
            </a:prstGeom>
            <a:noFill/>
          </p:spPr>
          <p:txBody>
            <a:bodyPr wrap="square" lIns="91440" tIns="45720" rIns="91440" bIns="45720">
              <a:spAutoFit/>
            </a:bodyPr>
            <a:lstStyle/>
            <a:p>
              <a:pPr algn="just"/>
              <a:r>
                <a:rPr lang="en-US" sz="4000" b="0" cap="none" spc="0" dirty="0">
                  <a:ln w="0"/>
                  <a:solidFill>
                    <a:schemeClr val="tx1"/>
                  </a:solidFill>
                </a:rPr>
                <a:t>- </a:t>
              </a:r>
              <a:r>
                <a:rPr lang="vi-VN" sz="4000" b="0" cap="none" spc="0" dirty="0">
                  <a:ln w="0"/>
                  <a:solidFill>
                    <a:schemeClr val="tx1"/>
                  </a:solidFill>
                </a:rPr>
                <a:t>Thảo luận và thống nhất ý tưởng trưng bày các tác phẩm</a:t>
              </a:r>
              <a:endParaRPr lang="en-US" sz="4000" b="0" cap="none" spc="0" dirty="0">
                <a:ln w="0"/>
                <a:solidFill>
                  <a:schemeClr val="tx1"/>
                </a:solidFill>
              </a:endParaRPr>
            </a:p>
            <a:p>
              <a:pPr algn="just"/>
              <a:r>
                <a:rPr lang="vi-VN" sz="4000" b="0" cap="none" spc="0" dirty="0">
                  <a:ln w="0"/>
                  <a:solidFill>
                    <a:schemeClr val="tx1"/>
                  </a:solidFill>
                </a:rPr>
                <a:t>- Sắp xếp các tác phẩm Hành trình khôn lớn vào khu vực trưng bày</a:t>
              </a:r>
              <a:endParaRPr lang="en-US" sz="4000" b="0" cap="none" spc="0" dirty="0">
                <a:ln w="0"/>
                <a:solidFill>
                  <a:schemeClr val="tx1"/>
                </a:solidFill>
              </a:endParaRPr>
            </a:p>
            <a:p>
              <a:pPr algn="just"/>
              <a:r>
                <a:rPr lang="vi-VN" sz="4000" b="0" cap="none" spc="0" dirty="0">
                  <a:ln w="0"/>
                  <a:solidFill>
                    <a:schemeClr val="tx1"/>
                  </a:solidFill>
                </a:rPr>
                <a:t>- Giới thiệu về sự thay đổi của bản thân thể hiện qua tác </a:t>
              </a:r>
              <a:r>
                <a:rPr lang="en-US" sz="4000" b="0" cap="none" spc="0" dirty="0" err="1">
                  <a:ln w="0"/>
                  <a:solidFill>
                    <a:schemeClr val="tx1"/>
                  </a:solidFill>
                </a:rPr>
                <a:t>phẩm</a:t>
              </a:r>
              <a:endParaRPr lang="vi-VN" sz="4000" b="0" cap="none" spc="0" dirty="0">
                <a:ln w="0"/>
                <a:solidFill>
                  <a:schemeClr val="accent6">
                    <a:lumMod val="50000"/>
                  </a:schemeClr>
                </a:solidFill>
              </a:endParaRPr>
            </a:p>
          </p:txBody>
        </p:sp>
      </p:grpSp>
      <p:pic>
        <p:nvPicPr>
          <p:cNvPr id="8" name="Picture 7">
            <a:extLst>
              <a:ext uri="{FF2B5EF4-FFF2-40B4-BE49-F238E27FC236}">
                <a16:creationId xmlns:a16="http://schemas.microsoft.com/office/drawing/2014/main" id="{3D782941-E641-E146-7E2F-EF67EFE59BEF}"/>
              </a:ext>
            </a:extLst>
          </p:cNvPr>
          <p:cNvPicPr>
            <a:picLocks noChangeAspect="1"/>
          </p:cNvPicPr>
          <p:nvPr/>
        </p:nvPicPr>
        <p:blipFill>
          <a:blip r:embed="rId2"/>
          <a:stretch>
            <a:fillRect/>
          </a:stretch>
        </p:blipFill>
        <p:spPr>
          <a:xfrm>
            <a:off x="9144000" y="2247900"/>
            <a:ext cx="8891741" cy="5734050"/>
          </a:xfrm>
          <a:prstGeom prst="rect">
            <a:avLst/>
          </a:prstGeom>
        </p:spPr>
      </p:pic>
    </p:spTree>
    <p:extLst>
      <p:ext uri="{BB962C8B-B14F-4D97-AF65-F5344CB8AC3E}">
        <p14:creationId xmlns:p14="http://schemas.microsoft.com/office/powerpoint/2010/main" val="40315765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A4E163A9-32AB-5BD7-1578-D94251D96412}"/>
              </a:ext>
            </a:extLst>
          </p:cNvPr>
          <p:cNvSpPr/>
          <p:nvPr/>
        </p:nvSpPr>
        <p:spPr>
          <a:xfrm>
            <a:off x="609600" y="5219700"/>
            <a:ext cx="8001000" cy="4343400"/>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DFB4F97D-BC0B-E3DD-8A47-B4D0AAD584AD}"/>
              </a:ext>
            </a:extLst>
          </p:cNvPr>
          <p:cNvSpPr/>
          <p:nvPr/>
        </p:nvSpPr>
        <p:spPr>
          <a:xfrm>
            <a:off x="7834435" y="258073"/>
            <a:ext cx="8001000" cy="5876027"/>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A cartoon of a child and child&#10;&#10;Description automatically generated">
            <a:extLst>
              <a:ext uri="{FF2B5EF4-FFF2-40B4-BE49-F238E27FC236}">
                <a16:creationId xmlns:a16="http://schemas.microsoft.com/office/drawing/2014/main" id="{47508FE0-377A-C686-EEBD-9FCC7EBD2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4381500"/>
            <a:ext cx="8610600" cy="6464677"/>
          </a:xfrm>
          <a:prstGeom prst="rect">
            <a:avLst/>
          </a:prstGeom>
        </p:spPr>
      </p:pic>
      <p:sp>
        <p:nvSpPr>
          <p:cNvPr id="12" name="TextBox 11">
            <a:extLst>
              <a:ext uri="{FF2B5EF4-FFF2-40B4-BE49-F238E27FC236}">
                <a16:creationId xmlns:a16="http://schemas.microsoft.com/office/drawing/2014/main" id="{F97B2D58-FE92-AC5C-3742-31CCB7F2420C}"/>
              </a:ext>
            </a:extLst>
          </p:cNvPr>
          <p:cNvSpPr txBox="1"/>
          <p:nvPr/>
        </p:nvSpPr>
        <p:spPr>
          <a:xfrm>
            <a:off x="1600200" y="6264886"/>
            <a:ext cx="6172199" cy="2585323"/>
          </a:xfrm>
          <a:prstGeom prst="rect">
            <a:avLst/>
          </a:prstGeom>
          <a:noFill/>
        </p:spPr>
        <p:txBody>
          <a:bodyPr wrap="square">
            <a:spAutoFit/>
          </a:bodyPr>
          <a:lstStyle/>
          <a:p>
            <a:pPr algn="ctr"/>
            <a:r>
              <a:rPr lang="vi-VN" sz="5400" b="1" dirty="0">
                <a:solidFill>
                  <a:schemeClr val="accent2">
                    <a:lumMod val="50000"/>
                  </a:schemeClr>
                </a:solidFill>
                <a:latin typeface="Cambria" panose="02040503050406030204" pitchFamily="18" charset="0"/>
                <a:ea typeface="Cambria" panose="02040503050406030204" pitchFamily="18" charset="0"/>
              </a:rPr>
              <a:t>Em thích tác phẩm của bạn nào nhất? Vì sao?</a:t>
            </a:r>
            <a:endParaRPr lang="en-US" sz="5400" b="1" dirty="0">
              <a:solidFill>
                <a:schemeClr val="accent2">
                  <a:lumMod val="50000"/>
                </a:schemeClr>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9B2B79B-AAD3-5B99-07ED-6B12ADDD3721}"/>
              </a:ext>
            </a:extLst>
          </p:cNvPr>
          <p:cNvSpPr txBox="1"/>
          <p:nvPr/>
        </p:nvSpPr>
        <p:spPr>
          <a:xfrm>
            <a:off x="8686800" y="1562100"/>
            <a:ext cx="6283011" cy="3046988"/>
          </a:xfrm>
          <a:prstGeom prst="rect">
            <a:avLst/>
          </a:prstGeom>
          <a:noFill/>
        </p:spPr>
        <p:txBody>
          <a:bodyPr wrap="square">
            <a:spAutoFit/>
          </a:bodyPr>
          <a:lstStyle/>
          <a:p>
            <a:pPr algn="ctr"/>
            <a:r>
              <a:rPr lang="vi-VN" sz="4800" b="1" dirty="0">
                <a:solidFill>
                  <a:srgbClr val="C00000"/>
                </a:solidFill>
                <a:latin typeface="Cambria" panose="02040503050406030204" pitchFamily="18" charset="0"/>
                <a:ea typeface="Cambria" panose="02040503050406030204" pitchFamily="18" charset="0"/>
              </a:rPr>
              <a:t>Em nhận ra bản thân đã thay đổi như thể nào trong hành trình khôn lớn của mình?</a:t>
            </a:r>
            <a:endParaRPr lang="en-US" sz="48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444525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75643D9D-42C1-4FC3-6654-9339A382EDE3}"/>
              </a:ext>
            </a:extLst>
          </p:cNvPr>
          <p:cNvSpPr/>
          <p:nvPr/>
        </p:nvSpPr>
        <p:spPr>
          <a:xfrm>
            <a:off x="152400" y="378433"/>
            <a:ext cx="10829026" cy="9530133"/>
          </a:xfrm>
          <a:custGeom>
            <a:avLst/>
            <a:gdLst/>
            <a:ahLst/>
            <a:cxnLst/>
            <a:rect l="l" t="t" r="r" b="b"/>
            <a:pathLst>
              <a:path w="4798601" h="4114800">
                <a:moveTo>
                  <a:pt x="0" y="0"/>
                </a:moveTo>
                <a:lnTo>
                  <a:pt x="4798600" y="0"/>
                </a:lnTo>
                <a:lnTo>
                  <a:pt x="47986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Rectangle 6">
            <a:extLst>
              <a:ext uri="{FF2B5EF4-FFF2-40B4-BE49-F238E27FC236}">
                <a16:creationId xmlns:a16="http://schemas.microsoft.com/office/drawing/2014/main" id="{68143DC2-1D94-A32C-A6E8-AEFFFB03EAB9}"/>
              </a:ext>
            </a:extLst>
          </p:cNvPr>
          <p:cNvSpPr/>
          <p:nvPr/>
        </p:nvSpPr>
        <p:spPr>
          <a:xfrm>
            <a:off x="762000" y="3543300"/>
            <a:ext cx="9296400" cy="6001643"/>
          </a:xfrm>
          <a:prstGeom prst="rect">
            <a:avLst/>
          </a:prstGeom>
          <a:noFill/>
        </p:spPr>
        <p:txBody>
          <a:bodyPr wrap="square" lIns="91440" tIns="45720" rIns="91440" bIns="45720">
            <a:spAutoFit/>
          </a:bodyPr>
          <a:lstStyle/>
          <a:p>
            <a:pPr algn="just"/>
            <a:r>
              <a:rPr lang="en-US" sz="4800" b="1" dirty="0">
                <a:ln w="0"/>
                <a:solidFill>
                  <a:srgbClr val="002060"/>
                </a:solidFill>
              </a:rPr>
              <a:t>   </a:t>
            </a:r>
            <a:r>
              <a:rPr lang="vi-VN" sz="4800" b="1" dirty="0">
                <a:ln w="0"/>
                <a:solidFill>
                  <a:srgbClr val="002060"/>
                </a:solidFill>
              </a:rPr>
              <a:t>Tác phẩm Hành trình khôn lớn thể hiện nhữmg thay đổi tích cực trong quá trình khôn lớn và trưởng thành của các em. Hãy tiếp tục cố gắng rèn luyện bản thân mỗi ngày để luôn thấy tự hào về bản thân m</a:t>
            </a:r>
            <a:r>
              <a:rPr lang="en-US" sz="4800" b="1" dirty="0">
                <a:ln w="0"/>
                <a:solidFill>
                  <a:srgbClr val="002060"/>
                </a:solidFill>
              </a:rPr>
              <a:t>ì</a:t>
            </a:r>
            <a:r>
              <a:rPr lang="vi-VN" sz="4800" b="1" dirty="0">
                <a:ln w="0"/>
                <a:solidFill>
                  <a:srgbClr val="002060"/>
                </a:solidFill>
              </a:rPr>
              <a:t>nh nhé!</a:t>
            </a:r>
            <a:endParaRPr lang="en-US" sz="4800" b="1" cap="none" spc="0" dirty="0">
              <a:ln w="0"/>
              <a:solidFill>
                <a:srgbClr val="002060"/>
              </a:solidFill>
            </a:endParaRPr>
          </a:p>
        </p:txBody>
      </p:sp>
      <p:pic>
        <p:nvPicPr>
          <p:cNvPr id="9" name="Picture 8" descr="A cartoon of a child and child&#10;&#10;Description automatically generated">
            <a:extLst>
              <a:ext uri="{FF2B5EF4-FFF2-40B4-BE49-F238E27FC236}">
                <a16:creationId xmlns:a16="http://schemas.microsoft.com/office/drawing/2014/main" id="{47508FE0-377A-C686-EEBD-9FCC7EBD2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359" y="2793860"/>
            <a:ext cx="10829026" cy="8130230"/>
          </a:xfrm>
          <a:prstGeom prst="rect">
            <a:avLst/>
          </a:prstGeom>
        </p:spPr>
      </p:pic>
      <p:pic>
        <p:nvPicPr>
          <p:cNvPr id="4" name="Picture 3" descr="A close up of a logo&#10;&#10;Description automatically generated">
            <a:extLst>
              <a:ext uri="{FF2B5EF4-FFF2-40B4-BE49-F238E27FC236}">
                <a16:creationId xmlns:a16="http://schemas.microsoft.com/office/drawing/2014/main" id="{435ED507-A196-D758-9B70-A43980B90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19100"/>
            <a:ext cx="6895174" cy="1987468"/>
          </a:xfrm>
          <a:prstGeom prst="rect">
            <a:avLst/>
          </a:prstGeom>
        </p:spPr>
      </p:pic>
    </p:spTree>
    <p:extLst>
      <p:ext uri="{BB962C8B-B14F-4D97-AF65-F5344CB8AC3E}">
        <p14:creationId xmlns:p14="http://schemas.microsoft.com/office/powerpoint/2010/main" val="1738346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child and child&#10;&#10;Description automatically generated">
            <a:extLst>
              <a:ext uri="{FF2B5EF4-FFF2-40B4-BE49-F238E27FC236}">
                <a16:creationId xmlns:a16="http://schemas.microsoft.com/office/drawing/2014/main" id="{CE34A75C-41A7-0211-DA4E-0AE8A90AE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915138"/>
            <a:ext cx="10668000" cy="8009334"/>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E4862FCC-0DC3-B72B-0E95-E18F8A13F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708" y="190500"/>
            <a:ext cx="12898584" cy="3362528"/>
          </a:xfrm>
          <a:prstGeom prst="rect">
            <a:avLst/>
          </a:prstGeom>
        </p:spPr>
      </p:pic>
    </p:spTree>
    <p:extLst>
      <p:ext uri="{BB962C8B-B14F-4D97-AF65-F5344CB8AC3E}">
        <p14:creationId xmlns:p14="http://schemas.microsoft.com/office/powerpoint/2010/main" val="1117132188"/>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DFB4F97D-BC0B-E3DD-8A47-B4D0AAD584AD}"/>
              </a:ext>
            </a:extLst>
          </p:cNvPr>
          <p:cNvSpPr/>
          <p:nvPr/>
        </p:nvSpPr>
        <p:spPr>
          <a:xfrm>
            <a:off x="248728" y="2946732"/>
            <a:ext cx="10647872" cy="4410486"/>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A cartoon of a child and child&#10;&#10;Description automatically generated">
            <a:extLst>
              <a:ext uri="{FF2B5EF4-FFF2-40B4-BE49-F238E27FC236}">
                <a16:creationId xmlns:a16="http://schemas.microsoft.com/office/drawing/2014/main" id="{47508FE0-377A-C686-EEBD-9FCC7EBD2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866899"/>
            <a:ext cx="12162900" cy="9131677"/>
          </a:xfrm>
          <a:prstGeom prst="rect">
            <a:avLst/>
          </a:prstGeom>
        </p:spPr>
      </p:pic>
      <p:pic>
        <p:nvPicPr>
          <p:cNvPr id="10" name="Picture 9">
            <a:extLst>
              <a:ext uri="{FF2B5EF4-FFF2-40B4-BE49-F238E27FC236}">
                <a16:creationId xmlns:a16="http://schemas.microsoft.com/office/drawing/2014/main" id="{D4B56C0F-171C-B417-984A-1A19EEBF2BD0}"/>
              </a:ext>
            </a:extLst>
          </p:cNvPr>
          <p:cNvPicPr>
            <a:picLocks noChangeAspect="1"/>
          </p:cNvPicPr>
          <p:nvPr/>
        </p:nvPicPr>
        <p:blipFill>
          <a:blip r:embed="rId4"/>
          <a:stretch>
            <a:fillRect/>
          </a:stretch>
        </p:blipFill>
        <p:spPr>
          <a:xfrm>
            <a:off x="1106633" y="190500"/>
            <a:ext cx="7515469" cy="2739283"/>
          </a:xfrm>
          <a:prstGeom prst="rect">
            <a:avLst/>
          </a:prstGeom>
        </p:spPr>
      </p:pic>
      <p:sp>
        <p:nvSpPr>
          <p:cNvPr id="2" name="Rectangle 1">
            <a:extLst>
              <a:ext uri="{FF2B5EF4-FFF2-40B4-BE49-F238E27FC236}">
                <a16:creationId xmlns:a16="http://schemas.microsoft.com/office/drawing/2014/main" id="{47B0ACB8-C3C1-7032-1D5C-B50135AF52BC}"/>
              </a:ext>
            </a:extLst>
          </p:cNvPr>
          <p:cNvSpPr/>
          <p:nvPr/>
        </p:nvSpPr>
        <p:spPr>
          <a:xfrm>
            <a:off x="1295400" y="4229100"/>
            <a:ext cx="8335644" cy="1754326"/>
          </a:xfrm>
          <a:prstGeom prst="rect">
            <a:avLst/>
          </a:prstGeom>
          <a:noFill/>
        </p:spPr>
        <p:txBody>
          <a:bodyPr wrap="square" lIns="91440" tIns="45720" rIns="91440" bIns="45720">
            <a:spAutoFit/>
          </a:bodyPr>
          <a:lstStyle/>
          <a:p>
            <a:pPr algn="ctr"/>
            <a:r>
              <a:rPr lang="vi-VN" sz="5400" b="1" dirty="0">
                <a:solidFill>
                  <a:srgbClr val="C00000"/>
                </a:solidFill>
              </a:rPr>
              <a:t>Em cảm thấy hoạt động hôm nay thế nào? </a:t>
            </a:r>
            <a:endParaRPr lang="en-US" sz="5400" dirty="0">
              <a:solidFill>
                <a:srgbClr val="C00000"/>
              </a:solidFill>
            </a:endParaRPr>
          </a:p>
        </p:txBody>
      </p:sp>
    </p:spTree>
    <p:extLst>
      <p:ext uri="{BB962C8B-B14F-4D97-AF65-F5344CB8AC3E}">
        <p14:creationId xmlns:p14="http://schemas.microsoft.com/office/powerpoint/2010/main" val="39403432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DFB4F97D-BC0B-E3DD-8A47-B4D0AAD584AD}"/>
              </a:ext>
            </a:extLst>
          </p:cNvPr>
          <p:cNvSpPr/>
          <p:nvPr/>
        </p:nvSpPr>
        <p:spPr>
          <a:xfrm>
            <a:off x="248728" y="2946732"/>
            <a:ext cx="10647872" cy="4410486"/>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A cartoon of a child and child&#10;&#10;Description automatically generated">
            <a:extLst>
              <a:ext uri="{FF2B5EF4-FFF2-40B4-BE49-F238E27FC236}">
                <a16:creationId xmlns:a16="http://schemas.microsoft.com/office/drawing/2014/main" id="{47508FE0-377A-C686-EEBD-9FCC7EBD2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866899"/>
            <a:ext cx="12162900" cy="9131677"/>
          </a:xfrm>
          <a:prstGeom prst="rect">
            <a:avLst/>
          </a:prstGeom>
        </p:spPr>
      </p:pic>
      <p:pic>
        <p:nvPicPr>
          <p:cNvPr id="10" name="Picture 9">
            <a:extLst>
              <a:ext uri="{FF2B5EF4-FFF2-40B4-BE49-F238E27FC236}">
                <a16:creationId xmlns:a16="http://schemas.microsoft.com/office/drawing/2014/main" id="{D4B56C0F-171C-B417-984A-1A19EEBF2BD0}"/>
              </a:ext>
            </a:extLst>
          </p:cNvPr>
          <p:cNvPicPr>
            <a:picLocks noChangeAspect="1"/>
          </p:cNvPicPr>
          <p:nvPr/>
        </p:nvPicPr>
        <p:blipFill>
          <a:blip r:embed="rId4"/>
          <a:stretch>
            <a:fillRect/>
          </a:stretch>
        </p:blipFill>
        <p:spPr>
          <a:xfrm>
            <a:off x="1106633" y="190500"/>
            <a:ext cx="7515469" cy="2739283"/>
          </a:xfrm>
          <a:prstGeom prst="rect">
            <a:avLst/>
          </a:prstGeom>
        </p:spPr>
      </p:pic>
      <p:sp>
        <p:nvSpPr>
          <p:cNvPr id="2" name="Rectangle 1">
            <a:extLst>
              <a:ext uri="{FF2B5EF4-FFF2-40B4-BE49-F238E27FC236}">
                <a16:creationId xmlns:a16="http://schemas.microsoft.com/office/drawing/2014/main" id="{47B0ACB8-C3C1-7032-1D5C-B50135AF52BC}"/>
              </a:ext>
            </a:extLst>
          </p:cNvPr>
          <p:cNvSpPr/>
          <p:nvPr/>
        </p:nvSpPr>
        <p:spPr>
          <a:xfrm>
            <a:off x="1371600" y="3695700"/>
            <a:ext cx="7620000" cy="2862322"/>
          </a:xfrm>
          <a:prstGeom prst="rect">
            <a:avLst/>
          </a:prstGeom>
          <a:noFill/>
        </p:spPr>
        <p:txBody>
          <a:bodyPr wrap="square" lIns="91440" tIns="45720" rIns="91440" bIns="45720">
            <a:spAutoFit/>
          </a:bodyPr>
          <a:lstStyle/>
          <a:p>
            <a:pPr lvl="0" algn="ctr"/>
            <a:r>
              <a:rPr lang="vi-VN" sz="6000" b="1">
                <a:solidFill>
                  <a:srgbClr val="C00000"/>
                </a:solidFill>
              </a:rPr>
              <a:t>Em học tập được điều gì qua hoạt động hôm nay? </a:t>
            </a:r>
            <a:endParaRPr kumimoji="0" lang="en-US" sz="6000" b="0" i="0" u="none" strike="noStrike" kern="1200" cap="none" spc="0" normalizeH="0" baseline="0" noProof="0" dirty="0">
              <a:ln>
                <a:noFill/>
              </a:ln>
              <a:solidFill>
                <a:srgbClr val="C00000"/>
              </a:solidFill>
              <a:effectLst/>
              <a:uLnTx/>
              <a:uFillTx/>
              <a:latin typeface="Calibri" panose="020F0502020204030204"/>
            </a:endParaRPr>
          </a:p>
        </p:txBody>
      </p:sp>
    </p:spTree>
    <p:extLst>
      <p:ext uri="{BB962C8B-B14F-4D97-AF65-F5344CB8AC3E}">
        <p14:creationId xmlns:p14="http://schemas.microsoft.com/office/powerpoint/2010/main" val="4254662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A4E163A9-32AB-5BD7-1578-D94251D96412}"/>
              </a:ext>
            </a:extLst>
          </p:cNvPr>
          <p:cNvSpPr/>
          <p:nvPr/>
        </p:nvSpPr>
        <p:spPr>
          <a:xfrm>
            <a:off x="1524000" y="4152900"/>
            <a:ext cx="8001000" cy="5876027"/>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DFB4F97D-BC0B-E3DD-8A47-B4D0AAD584AD}"/>
              </a:ext>
            </a:extLst>
          </p:cNvPr>
          <p:cNvSpPr/>
          <p:nvPr/>
        </p:nvSpPr>
        <p:spPr>
          <a:xfrm>
            <a:off x="7834435" y="258073"/>
            <a:ext cx="6643565" cy="4199627"/>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F97B2D58-FE92-AC5C-3742-31CCB7F2420C}"/>
              </a:ext>
            </a:extLst>
          </p:cNvPr>
          <p:cNvSpPr txBox="1"/>
          <p:nvPr/>
        </p:nvSpPr>
        <p:spPr>
          <a:xfrm>
            <a:off x="2819400" y="6438900"/>
            <a:ext cx="5486400" cy="1015663"/>
          </a:xfrm>
          <a:prstGeom prst="rect">
            <a:avLst/>
          </a:prstGeom>
          <a:noFill/>
        </p:spPr>
        <p:txBody>
          <a:bodyPr wrap="square">
            <a:spAutoFit/>
          </a:bodyPr>
          <a:lstStyle/>
          <a:p>
            <a:pPr algn="ctr"/>
            <a:r>
              <a:rPr lang="en-US" sz="6000" dirty="0" err="1">
                <a:solidFill>
                  <a:srgbClr val="002060"/>
                </a:solidFill>
                <a:latin typeface="#9Slide04 SFU CenturySchoolbook" panose="00000400000000000000" pitchFamily="2" charset="0"/>
              </a:rPr>
              <a:t>Chuẩn</a:t>
            </a:r>
            <a:r>
              <a:rPr lang="en-US" sz="6000" dirty="0">
                <a:solidFill>
                  <a:srgbClr val="002060"/>
                </a:solidFill>
                <a:latin typeface="#9Slide04 SFU CenturySchoolbook" panose="00000400000000000000" pitchFamily="2" charset="0"/>
              </a:rPr>
              <a:t> </a:t>
            </a:r>
            <a:r>
              <a:rPr lang="en-US" sz="6000" dirty="0" err="1">
                <a:solidFill>
                  <a:srgbClr val="002060"/>
                </a:solidFill>
                <a:latin typeface="#9Slide04 SFU CenturySchoolbook" panose="00000400000000000000" pitchFamily="2" charset="0"/>
              </a:rPr>
              <a:t>bị</a:t>
            </a:r>
            <a:r>
              <a:rPr lang="en-US" sz="6000" dirty="0">
                <a:solidFill>
                  <a:srgbClr val="002060"/>
                </a:solidFill>
                <a:latin typeface="#9Slide04 SFU CenturySchoolbook" panose="00000400000000000000" pitchFamily="2" charset="0"/>
              </a:rPr>
              <a:t> </a:t>
            </a:r>
            <a:r>
              <a:rPr lang="en-US" sz="6000" dirty="0" err="1">
                <a:solidFill>
                  <a:srgbClr val="002060"/>
                </a:solidFill>
                <a:latin typeface="#9Slide04 SFU CenturySchoolbook" panose="00000400000000000000" pitchFamily="2" charset="0"/>
              </a:rPr>
              <a:t>bài</a:t>
            </a:r>
            <a:r>
              <a:rPr lang="en-US" sz="6000" dirty="0">
                <a:solidFill>
                  <a:srgbClr val="002060"/>
                </a:solidFill>
                <a:latin typeface="#9Slide04 SFU CenturySchoolbook" panose="00000400000000000000" pitchFamily="2" charset="0"/>
              </a:rPr>
              <a:t> </a:t>
            </a:r>
            <a:r>
              <a:rPr lang="en-US" sz="6000" dirty="0" err="1">
                <a:solidFill>
                  <a:srgbClr val="002060"/>
                </a:solidFill>
                <a:latin typeface="#9Slide04 SFU CenturySchoolbook" panose="00000400000000000000" pitchFamily="2" charset="0"/>
              </a:rPr>
              <a:t>tuần</a:t>
            </a:r>
            <a:r>
              <a:rPr lang="en-US" sz="6000" dirty="0">
                <a:solidFill>
                  <a:srgbClr val="002060"/>
                </a:solidFill>
                <a:latin typeface="#9Slide04 SFU CenturySchoolbook" panose="00000400000000000000" pitchFamily="2" charset="0"/>
              </a:rPr>
              <a:t> 7</a:t>
            </a:r>
          </a:p>
        </p:txBody>
      </p:sp>
      <p:sp>
        <p:nvSpPr>
          <p:cNvPr id="13" name="TextBox 12">
            <a:extLst>
              <a:ext uri="{FF2B5EF4-FFF2-40B4-BE49-F238E27FC236}">
                <a16:creationId xmlns:a16="http://schemas.microsoft.com/office/drawing/2014/main" id="{49B2B79B-AAD3-5B99-07ED-6B12ADDD3721}"/>
              </a:ext>
            </a:extLst>
          </p:cNvPr>
          <p:cNvSpPr txBox="1"/>
          <p:nvPr/>
        </p:nvSpPr>
        <p:spPr>
          <a:xfrm>
            <a:off x="7439764" y="723900"/>
            <a:ext cx="7467600" cy="2554545"/>
          </a:xfrm>
          <a:prstGeom prst="rect">
            <a:avLst/>
          </a:prstGeom>
          <a:noFill/>
        </p:spPr>
        <p:txBody>
          <a:bodyPr wrap="square">
            <a:spAutoFit/>
          </a:bodyPr>
          <a:lstStyle/>
          <a:p>
            <a:pPr algn="ctr"/>
            <a:r>
              <a:rPr lang="en-US" sz="8000">
                <a:solidFill>
                  <a:schemeClr val="accent2">
                    <a:lumMod val="50000"/>
                  </a:schemeClr>
                </a:solidFill>
                <a:latin typeface="#9Slide04 SFU CenturySchoolbook" panose="00000400000000000000" pitchFamily="2" charset="0"/>
              </a:rPr>
              <a:t>Xem lại</a:t>
            </a:r>
          </a:p>
          <a:p>
            <a:pPr algn="ctr"/>
            <a:r>
              <a:rPr lang="en-US" sz="8000">
                <a:solidFill>
                  <a:schemeClr val="accent2">
                    <a:lumMod val="50000"/>
                  </a:schemeClr>
                </a:solidFill>
                <a:latin typeface="#9Slide04 SFU CenturySchoolbook" panose="00000400000000000000" pitchFamily="2" charset="0"/>
              </a:rPr>
              <a:t>nội dung bài học</a:t>
            </a:r>
          </a:p>
        </p:txBody>
      </p:sp>
      <p:pic>
        <p:nvPicPr>
          <p:cNvPr id="2" name="Picture 1">
            <a:extLst>
              <a:ext uri="{FF2B5EF4-FFF2-40B4-BE49-F238E27FC236}">
                <a16:creationId xmlns:a16="http://schemas.microsoft.com/office/drawing/2014/main" id="{F00C0CCA-9AE1-7DAF-5B89-DEC401C2F9E0}"/>
              </a:ext>
            </a:extLst>
          </p:cNvPr>
          <p:cNvPicPr>
            <a:picLocks noChangeAspect="1"/>
          </p:cNvPicPr>
          <p:nvPr/>
        </p:nvPicPr>
        <p:blipFill>
          <a:blip r:embed="rId3"/>
          <a:stretch>
            <a:fillRect/>
          </a:stretch>
        </p:blipFill>
        <p:spPr>
          <a:xfrm>
            <a:off x="1524000" y="952500"/>
            <a:ext cx="5591678" cy="2754006"/>
          </a:xfrm>
          <a:prstGeom prst="rect">
            <a:avLst/>
          </a:prstGeom>
        </p:spPr>
      </p:pic>
      <p:pic>
        <p:nvPicPr>
          <p:cNvPr id="4" name="Picture 3" descr="A cartoon of a child and child&#10;&#10;Description automatically generated">
            <a:extLst>
              <a:ext uri="{FF2B5EF4-FFF2-40B4-BE49-F238E27FC236}">
                <a16:creationId xmlns:a16="http://schemas.microsoft.com/office/drawing/2014/main" id="{8E906F71-F312-5D57-D762-3781EA31E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486" y="2789589"/>
            <a:ext cx="10829026" cy="8130230"/>
          </a:xfrm>
          <a:prstGeom prst="rect">
            <a:avLst/>
          </a:prstGeom>
        </p:spPr>
      </p:pic>
    </p:spTree>
    <p:extLst>
      <p:ext uri="{BB962C8B-B14F-4D97-AF65-F5344CB8AC3E}">
        <p14:creationId xmlns:p14="http://schemas.microsoft.com/office/powerpoint/2010/main" val="34179922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B10297C-5EB8-1AEC-24B8-A276B25AC9FA}"/>
              </a:ext>
            </a:extLst>
          </p:cNvPr>
          <p:cNvSpPr/>
          <p:nvPr/>
        </p:nvSpPr>
        <p:spPr>
          <a:xfrm>
            <a:off x="1066800" y="1943100"/>
            <a:ext cx="14859000" cy="4800600"/>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descr="A cartoon of a child and child&#10;&#10;Description automatically generated">
            <a:extLst>
              <a:ext uri="{FF2B5EF4-FFF2-40B4-BE49-F238E27FC236}">
                <a16:creationId xmlns:a16="http://schemas.microsoft.com/office/drawing/2014/main" id="{CE7A012C-90C1-5A8D-1FB9-F81F4B4C5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5800" y="5430262"/>
            <a:ext cx="7315200" cy="5492115"/>
          </a:xfrm>
          <a:prstGeom prst="rect">
            <a:avLst/>
          </a:prstGeom>
        </p:spPr>
      </p:pic>
      <p:pic>
        <p:nvPicPr>
          <p:cNvPr id="8" name="Picture 7">
            <a:extLst>
              <a:ext uri="{FF2B5EF4-FFF2-40B4-BE49-F238E27FC236}">
                <a16:creationId xmlns:a16="http://schemas.microsoft.com/office/drawing/2014/main" id="{08D7DC9A-D454-0B57-A323-3612E06B5BCB}"/>
              </a:ext>
            </a:extLst>
          </p:cNvPr>
          <p:cNvPicPr>
            <a:picLocks noChangeAspect="1"/>
          </p:cNvPicPr>
          <p:nvPr/>
        </p:nvPicPr>
        <p:blipFill>
          <a:blip r:embed="rId4"/>
          <a:stretch>
            <a:fillRect/>
          </a:stretch>
        </p:blipFill>
        <p:spPr>
          <a:xfrm>
            <a:off x="5867400" y="0"/>
            <a:ext cx="7321931" cy="1926503"/>
          </a:xfrm>
          <a:prstGeom prst="rect">
            <a:avLst/>
          </a:prstGeom>
        </p:spPr>
      </p:pic>
      <p:sp>
        <p:nvSpPr>
          <p:cNvPr id="9" name="TextBox 8">
            <a:extLst>
              <a:ext uri="{FF2B5EF4-FFF2-40B4-BE49-F238E27FC236}">
                <a16:creationId xmlns:a16="http://schemas.microsoft.com/office/drawing/2014/main" id="{D0B0DF5D-3DE0-0F4F-11E8-275CE6C0174B}"/>
              </a:ext>
            </a:extLst>
          </p:cNvPr>
          <p:cNvSpPr txBox="1"/>
          <p:nvPr/>
        </p:nvSpPr>
        <p:spPr>
          <a:xfrm>
            <a:off x="2819400" y="2400300"/>
            <a:ext cx="11887200" cy="3293209"/>
          </a:xfrm>
          <a:prstGeom prst="rect">
            <a:avLst/>
          </a:prstGeom>
          <a:noFill/>
        </p:spPr>
        <p:txBody>
          <a:bodyPr wrap="square" rtlCol="0">
            <a:spAutoFit/>
          </a:bodyPr>
          <a:lstStyle/>
          <a:p>
            <a:pPr algn="ctr"/>
            <a:r>
              <a:rPr lang="vi-VN" sz="4800" b="1" i="0" dirty="0">
                <a:solidFill>
                  <a:srgbClr val="002060"/>
                </a:solidFill>
                <a:effectLst/>
                <a:latin typeface="Cambria" panose="02040503050406030204" pitchFamily="18" charset="0"/>
                <a:ea typeface="Cambria" panose="02040503050406030204" pitchFamily="18" charset="0"/>
              </a:rPr>
              <a:t>Cách chơi:</a:t>
            </a:r>
            <a:endParaRPr lang="vi-VN" sz="4800" b="0" i="0" dirty="0">
              <a:solidFill>
                <a:srgbClr val="002060"/>
              </a:solidFill>
              <a:effectLst/>
              <a:latin typeface="Cambria" panose="02040503050406030204" pitchFamily="18" charset="0"/>
              <a:ea typeface="Cambria" panose="02040503050406030204" pitchFamily="18" charset="0"/>
            </a:endParaRPr>
          </a:p>
          <a:p>
            <a:pPr marL="457200" indent="-457200" algn="l">
              <a:buFont typeface="Arial" panose="020B0604020202020204" pitchFamily="34" charset="0"/>
              <a:buChar char="•"/>
            </a:pPr>
            <a:r>
              <a:rPr lang="vi-VN" sz="3200" b="0" i="0" dirty="0">
                <a:solidFill>
                  <a:srgbClr val="002060"/>
                </a:solidFill>
                <a:effectLst/>
                <a:latin typeface="Cambria" panose="02040503050406030204" pitchFamily="18" charset="0"/>
                <a:ea typeface="Cambria" panose="02040503050406030204" pitchFamily="18" charset="0"/>
              </a:rPr>
              <a:t>Quản trò hô: “Thụt” (đồng thời khuỷ tay thụt ra sau) – “Thò” (đồng thời đẩy tay lên trước). Người chơi vừa làm vừa hô theo quản trò. Quản trò phải nhanh nhẹn và hô nhiều lần, nếu người chơi làm sai sẽ bị bắt ra phạt</a:t>
            </a:r>
          </a:p>
          <a:p>
            <a:pPr marL="457200" indent="-457200" algn="l">
              <a:buFont typeface="Arial" panose="020B0604020202020204" pitchFamily="34" charset="0"/>
              <a:buChar char="•"/>
            </a:pPr>
            <a:r>
              <a:rPr lang="vi-VN" sz="3200" b="0" i="0" dirty="0">
                <a:solidFill>
                  <a:srgbClr val="002060"/>
                </a:solidFill>
                <a:effectLst/>
                <a:latin typeface="Cambria" panose="02040503050406030204" pitchFamily="18" charset="0"/>
                <a:ea typeface="Cambria" panose="02040503050406030204" pitchFamily="18" charset="0"/>
              </a:rPr>
              <a:t>Tương tự có thể chuyển thành nắm, mở và ngược lại động tác</a:t>
            </a:r>
          </a:p>
        </p:txBody>
      </p:sp>
    </p:spTree>
    <p:extLst>
      <p:ext uri="{BB962C8B-B14F-4D97-AF65-F5344CB8AC3E}">
        <p14:creationId xmlns:p14="http://schemas.microsoft.com/office/powerpoint/2010/main" val="32174768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HANH TÂM">
            <a:extLst>
              <a:ext uri="{FF2B5EF4-FFF2-40B4-BE49-F238E27FC236}">
                <a16:creationId xmlns:a16="http://schemas.microsoft.com/office/drawing/2014/main" id="{A5D2679E-F704-A223-D23D-2CE751873476}"/>
              </a:ext>
            </a:extLst>
          </p:cNvPr>
          <p:cNvPicPr>
            <a:picLocks noChangeAspect="1"/>
          </p:cNvPicPr>
          <p:nvPr/>
        </p:nvPicPr>
        <p:blipFill rotWithShape="1">
          <a:blip r:embed="rId2">
            <a:extLst>
              <a:ext uri="{28A0092B-C50C-407E-A947-70E740481C1C}">
                <a14:useLocalDpi xmlns:a14="http://schemas.microsoft.com/office/drawing/2010/main" val="0"/>
              </a:ext>
            </a:extLst>
          </a:blip>
          <a:srcRect l="6244" r="6244"/>
          <a:stretch/>
        </p:blipFill>
        <p:spPr>
          <a:xfrm>
            <a:off x="0" y="2"/>
            <a:ext cx="18288000" cy="10286999"/>
          </a:xfrm>
          <a:prstGeom prst="rect">
            <a:avLst/>
          </a:prstGeom>
        </p:spPr>
      </p:pic>
      <p:pic>
        <p:nvPicPr>
          <p:cNvPr id="1036" name="Picture 12" descr="Hình ảnh Chim Bồ Câu Bay PNG Miễn Phí Tải Về - Lovepik">
            <a:extLst>
              <a:ext uri="{FF2B5EF4-FFF2-40B4-BE49-F238E27FC236}">
                <a16:creationId xmlns:a16="http://schemas.microsoft.com/office/drawing/2014/main" id="{B6975A81-5384-832E-37E3-2D1BF130FB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4070" y1="55698" x2="25698" y2="57442"/>
                        <a14:foregroundMark x1="80233" y1="70349" x2="79419" y2="69651"/>
                      </a14:backgroundRemoval>
                    </a14:imgEffect>
                  </a14:imgLayer>
                </a14:imgProps>
              </a:ext>
              <a:ext uri="{28A0092B-C50C-407E-A947-70E740481C1C}">
                <a14:useLocalDpi xmlns:a14="http://schemas.microsoft.com/office/drawing/2010/main" val="0"/>
              </a:ext>
            </a:extLst>
          </a:blip>
          <a:srcRect l="41354" t="15924" r="18451" b="49717"/>
          <a:stretch/>
        </p:blipFill>
        <p:spPr bwMode="auto">
          <a:xfrm>
            <a:off x="5600701" y="1142999"/>
            <a:ext cx="2986283" cy="25527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12" descr="Hình ảnh Chim Bồ Câu Bay PNG Miễn Phí Tải Về - Lovepik">
            <a:extLst>
              <a:ext uri="{FF2B5EF4-FFF2-40B4-BE49-F238E27FC236}">
                <a16:creationId xmlns:a16="http://schemas.microsoft.com/office/drawing/2014/main" id="{789E8036-D464-D720-5374-DC5BD6697F3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4070" y1="55698" x2="25698" y2="57442"/>
                        <a14:foregroundMark x1="80233" y1="70349" x2="79419" y2="69651"/>
                      </a14:backgroundRemoval>
                    </a14:imgEffect>
                  </a14:imgLayer>
                </a14:imgProps>
              </a:ext>
              <a:ext uri="{28A0092B-C50C-407E-A947-70E740481C1C}">
                <a14:useLocalDpi xmlns:a14="http://schemas.microsoft.com/office/drawing/2010/main" val="0"/>
              </a:ext>
            </a:extLst>
          </a:blip>
          <a:srcRect l="7829" t="36730" r="51976" b="28912"/>
          <a:stretch/>
        </p:blipFill>
        <p:spPr bwMode="auto">
          <a:xfrm>
            <a:off x="-42085" y="6949415"/>
            <a:ext cx="2986283" cy="25527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12" descr="Hình ảnh Chim Bồ Câu Bay PNG Miễn Phí Tải Về - Lovepik">
            <a:extLst>
              <a:ext uri="{FF2B5EF4-FFF2-40B4-BE49-F238E27FC236}">
                <a16:creationId xmlns:a16="http://schemas.microsoft.com/office/drawing/2014/main" id="{7370385E-4AD1-1010-F58A-D45BCE575D2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4070" y1="55698" x2="25698" y2="57442"/>
                        <a14:foregroundMark x1="80233" y1="70349" x2="79419" y2="69651"/>
                      </a14:backgroundRemoval>
                    </a14:imgEffect>
                  </a14:imgLayer>
                </a14:imgProps>
              </a:ext>
              <a:ext uri="{28A0092B-C50C-407E-A947-70E740481C1C}">
                <a14:useLocalDpi xmlns:a14="http://schemas.microsoft.com/office/drawing/2010/main" val="0"/>
              </a:ext>
            </a:extLst>
          </a:blip>
          <a:srcRect l="65620" t="51345" r="-5815" b="14297"/>
          <a:stretch/>
        </p:blipFill>
        <p:spPr bwMode="auto">
          <a:xfrm>
            <a:off x="1614811" y="8190947"/>
            <a:ext cx="2986283" cy="25527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THANH TÂM" descr="A cartoon of a child and child&#10;&#10;Description automatically generated">
            <a:extLst>
              <a:ext uri="{FF2B5EF4-FFF2-40B4-BE49-F238E27FC236}">
                <a16:creationId xmlns:a16="http://schemas.microsoft.com/office/drawing/2014/main" id="{41987FF8-F54A-AF2A-13E9-BE197A75E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1026" y="3695700"/>
            <a:ext cx="9348574" cy="7018734"/>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0A5B6430-346C-52FB-C6D3-D2C5064F9A01}"/>
              </a:ext>
            </a:extLst>
          </p:cNvPr>
          <p:cNvPicPr>
            <a:picLocks noChangeAspect="1"/>
          </p:cNvPicPr>
          <p:nvPr/>
        </p:nvPicPr>
        <p:blipFill>
          <a:blip r:embed="rId6"/>
          <a:stretch>
            <a:fillRect/>
          </a:stretch>
        </p:blipFill>
        <p:spPr>
          <a:xfrm>
            <a:off x="3886200" y="342900"/>
            <a:ext cx="10339712" cy="938865"/>
          </a:xfrm>
          <a:prstGeom prst="rect">
            <a:avLst/>
          </a:prstGeom>
        </p:spPr>
      </p:pic>
      <p:pic>
        <p:nvPicPr>
          <p:cNvPr id="7" name="Picture 6">
            <a:extLst>
              <a:ext uri="{FF2B5EF4-FFF2-40B4-BE49-F238E27FC236}">
                <a16:creationId xmlns:a16="http://schemas.microsoft.com/office/drawing/2014/main" id="{E2B63A71-34EE-8E9A-FAAB-E9931E7982E7}"/>
              </a:ext>
            </a:extLst>
          </p:cNvPr>
          <p:cNvPicPr>
            <a:picLocks noChangeAspect="1"/>
          </p:cNvPicPr>
          <p:nvPr/>
        </p:nvPicPr>
        <p:blipFill>
          <a:blip r:embed="rId7"/>
          <a:stretch>
            <a:fillRect/>
          </a:stretch>
        </p:blipFill>
        <p:spPr>
          <a:xfrm>
            <a:off x="533400" y="3390900"/>
            <a:ext cx="12284505" cy="5797798"/>
          </a:xfrm>
          <a:prstGeom prst="rect">
            <a:avLst/>
          </a:prstGeom>
        </p:spPr>
      </p:pic>
    </p:spTree>
    <p:extLst>
      <p:ext uri="{BB962C8B-B14F-4D97-AF65-F5344CB8AC3E}">
        <p14:creationId xmlns:p14="http://schemas.microsoft.com/office/powerpoint/2010/main" val="34165952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ANH TÂM">
            <a:extLst>
              <a:ext uri="{FF2B5EF4-FFF2-40B4-BE49-F238E27FC236}">
                <a16:creationId xmlns:a16="http://schemas.microsoft.com/office/drawing/2014/main" id="{4151E730-ACD2-5127-5FE7-CF2C23DB0B4E}"/>
              </a:ext>
            </a:extLst>
          </p:cNvPr>
          <p:cNvPicPr>
            <a:picLocks noChangeAspect="1"/>
          </p:cNvPicPr>
          <p:nvPr/>
        </p:nvPicPr>
        <p:blipFill rotWithShape="1">
          <a:blip r:embed="rId2">
            <a:extLst>
              <a:ext uri="{28A0092B-C50C-407E-A947-70E740481C1C}">
                <a14:useLocalDpi xmlns:a14="http://schemas.microsoft.com/office/drawing/2010/main" val="0"/>
              </a:ext>
            </a:extLst>
          </a:blip>
          <a:srcRect l="6244" r="6244"/>
          <a:stretch/>
        </p:blipFill>
        <p:spPr>
          <a:xfrm>
            <a:off x="0" y="2"/>
            <a:ext cx="18288000" cy="10286999"/>
          </a:xfrm>
          <a:prstGeom prst="rect">
            <a:avLst/>
          </a:prstGeom>
        </p:spPr>
      </p:pic>
      <p:grpSp>
        <p:nvGrpSpPr>
          <p:cNvPr id="27" name="Group 26">
            <a:extLst>
              <a:ext uri="{FF2B5EF4-FFF2-40B4-BE49-F238E27FC236}">
                <a16:creationId xmlns:a16="http://schemas.microsoft.com/office/drawing/2014/main" id="{9C07E1EB-1781-6598-B902-B35CCA815F42}"/>
              </a:ext>
            </a:extLst>
          </p:cNvPr>
          <p:cNvGrpSpPr/>
          <p:nvPr/>
        </p:nvGrpSpPr>
        <p:grpSpPr>
          <a:xfrm>
            <a:off x="457200" y="3955724"/>
            <a:ext cx="17130416" cy="2068906"/>
            <a:chOff x="6428382" y="1012495"/>
            <a:chExt cx="10826145" cy="1188000"/>
          </a:xfrm>
        </p:grpSpPr>
        <p:sp>
          <p:nvSpPr>
            <p:cNvPr id="28" name="Rectangle: Rounded Corners 27">
              <a:extLst>
                <a:ext uri="{FF2B5EF4-FFF2-40B4-BE49-F238E27FC236}">
                  <a16:creationId xmlns:a16="http://schemas.microsoft.com/office/drawing/2014/main" id="{F0EF8159-BC74-906D-942C-D9C54F6D986F}"/>
                </a:ext>
              </a:extLst>
            </p:cNvPr>
            <p:cNvSpPr/>
            <p:nvPr/>
          </p:nvSpPr>
          <p:spPr>
            <a:xfrm>
              <a:off x="7198897" y="1012495"/>
              <a:ext cx="10055630" cy="1188000"/>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4000" b="1" dirty="0" err="1">
                  <a:solidFill>
                    <a:srgbClr val="000000"/>
                  </a:solidFill>
                  <a:effectLst/>
                  <a:ea typeface="Calibri" panose="020F0502020204030204" pitchFamily="34" charset="0"/>
                  <a:cs typeface="Times New Roman" panose="02020603050405020304" pitchFamily="18" charset="0"/>
                </a:rPr>
                <a:t>Sáng</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tạo</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được</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tác</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phẩm</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Hành</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trình</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khôn</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lớn</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và</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giới</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thiệu</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được</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về</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sự</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thay</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đổi</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của</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bản</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thân</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thể</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hiện</a:t>
              </a:r>
              <a:r>
                <a:rPr lang="en-US" sz="4000" b="1" dirty="0">
                  <a:solidFill>
                    <a:srgbClr val="000000"/>
                  </a:solidFill>
                  <a:effectLst/>
                  <a:ea typeface="Calibri" panose="020F0502020204030204" pitchFamily="34" charset="0"/>
                  <a:cs typeface="Times New Roman" panose="02020603050405020304" pitchFamily="18" charset="0"/>
                </a:rPr>
                <a:t> qua </a:t>
              </a:r>
              <a:r>
                <a:rPr lang="en-US" sz="4000" b="1" dirty="0" err="1">
                  <a:solidFill>
                    <a:srgbClr val="000000"/>
                  </a:solidFill>
                  <a:effectLst/>
                  <a:ea typeface="Calibri" panose="020F0502020204030204" pitchFamily="34" charset="0"/>
                  <a:cs typeface="Times New Roman" panose="02020603050405020304" pitchFamily="18" charset="0"/>
                </a:rPr>
                <a:t>tác</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phẩm</a:t>
              </a:r>
              <a:r>
                <a:rPr lang="en-US" sz="4000" b="1" dirty="0">
                  <a:solidFill>
                    <a:srgbClr val="000000"/>
                  </a:solidFill>
                  <a:effectLst/>
                  <a:ea typeface="Calibri" panose="020F0502020204030204" pitchFamily="34" charset="0"/>
                  <a:cs typeface="Times New Roman" panose="02020603050405020304" pitchFamily="18" charset="0"/>
                </a:rPr>
                <a:t>.</a:t>
              </a:r>
              <a:endParaRPr lang="en-US" sz="4000" b="1" dirty="0">
                <a:effectLst/>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B87A8E15-4571-9BA9-6DF9-8C8A29D8AF8A}"/>
                </a:ext>
              </a:extLst>
            </p:cNvPr>
            <p:cNvPicPr>
              <a:picLocks noChangeAspect="1"/>
            </p:cNvPicPr>
            <p:nvPr/>
          </p:nvPicPr>
          <p:blipFill>
            <a:blip r:embed="rId3"/>
            <a:stretch>
              <a:fillRect/>
            </a:stretch>
          </p:blipFill>
          <p:spPr>
            <a:xfrm>
              <a:off x="6428382" y="1086215"/>
              <a:ext cx="1031631" cy="1031631"/>
            </a:xfrm>
            <a:prstGeom prst="rect">
              <a:avLst/>
            </a:prstGeom>
          </p:spPr>
        </p:pic>
      </p:grpSp>
      <p:grpSp>
        <p:nvGrpSpPr>
          <p:cNvPr id="30" name="Group 29">
            <a:extLst>
              <a:ext uri="{FF2B5EF4-FFF2-40B4-BE49-F238E27FC236}">
                <a16:creationId xmlns:a16="http://schemas.microsoft.com/office/drawing/2014/main" id="{7E382868-EA25-987C-2523-6DEB1217B3E4}"/>
              </a:ext>
            </a:extLst>
          </p:cNvPr>
          <p:cNvGrpSpPr/>
          <p:nvPr/>
        </p:nvGrpSpPr>
        <p:grpSpPr>
          <a:xfrm>
            <a:off x="514882" y="7048500"/>
            <a:ext cx="17072734" cy="2068906"/>
            <a:chOff x="6308589" y="2021217"/>
            <a:chExt cx="10507060" cy="1188000"/>
          </a:xfrm>
        </p:grpSpPr>
        <p:sp>
          <p:nvSpPr>
            <p:cNvPr id="31" name="Rectangle: Rounded Corners 30">
              <a:extLst>
                <a:ext uri="{FF2B5EF4-FFF2-40B4-BE49-F238E27FC236}">
                  <a16:creationId xmlns:a16="http://schemas.microsoft.com/office/drawing/2014/main" id="{9CDB0BF8-6D7C-AAA5-8FAB-94E6083E75D5}"/>
                </a:ext>
              </a:extLst>
            </p:cNvPr>
            <p:cNvSpPr/>
            <p:nvPr/>
          </p:nvSpPr>
          <p:spPr>
            <a:xfrm>
              <a:off x="6824405" y="2021217"/>
              <a:ext cx="9991244" cy="1188000"/>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6600" b="1" dirty="0" err="1">
                  <a:solidFill>
                    <a:srgbClr val="000000"/>
                  </a:solidFill>
                  <a:effectLst/>
                  <a:ea typeface="Calibri" panose="020F0502020204030204" pitchFamily="34" charset="0"/>
                  <a:cs typeface="Times New Roman" panose="02020603050405020304" pitchFamily="18" charset="0"/>
                </a:rPr>
                <a:t>Phát</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triển</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khả</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năng</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khéo</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léo</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sáng</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tạo</a:t>
              </a:r>
              <a:r>
                <a:rPr lang="en-US" sz="6600" b="1" dirty="0">
                  <a:solidFill>
                    <a:srgbClr val="000000"/>
                  </a:solidFill>
                  <a:effectLst/>
                  <a:ea typeface="Calibri" panose="020F0502020204030204" pitchFamily="34" charset="0"/>
                  <a:cs typeface="Times New Roman" panose="02020603050405020304" pitchFamily="18" charset="0"/>
                </a:rPr>
                <a:t>.</a:t>
              </a:r>
              <a:endParaRPr lang="en-US" sz="6600" b="1" dirty="0">
                <a:effectLst/>
                <a:ea typeface="Calibri" panose="020F050202020403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C97CDAF7-7FAB-A821-B492-9DDA30AF932A}"/>
                </a:ext>
              </a:extLst>
            </p:cNvPr>
            <p:cNvPicPr>
              <a:picLocks noChangeAspect="1"/>
            </p:cNvPicPr>
            <p:nvPr/>
          </p:nvPicPr>
          <p:blipFill>
            <a:blip r:embed="rId4"/>
            <a:stretch>
              <a:fillRect/>
            </a:stretch>
          </p:blipFill>
          <p:spPr>
            <a:xfrm>
              <a:off x="6308589" y="2023648"/>
              <a:ext cx="1031631" cy="1031631"/>
            </a:xfrm>
            <a:prstGeom prst="rect">
              <a:avLst/>
            </a:prstGeom>
          </p:spPr>
        </p:pic>
      </p:grpSp>
      <p:pic>
        <p:nvPicPr>
          <p:cNvPr id="7" name="Picture 6">
            <a:extLst>
              <a:ext uri="{FF2B5EF4-FFF2-40B4-BE49-F238E27FC236}">
                <a16:creationId xmlns:a16="http://schemas.microsoft.com/office/drawing/2014/main" id="{ABFF13DB-4C7D-61A8-0F5B-EAA817B6B390}"/>
              </a:ext>
            </a:extLst>
          </p:cNvPr>
          <p:cNvPicPr>
            <a:picLocks noChangeAspect="1"/>
          </p:cNvPicPr>
          <p:nvPr/>
        </p:nvPicPr>
        <p:blipFill>
          <a:blip r:embed="rId5"/>
          <a:stretch>
            <a:fillRect/>
          </a:stretch>
        </p:blipFill>
        <p:spPr>
          <a:xfrm>
            <a:off x="3429000" y="647700"/>
            <a:ext cx="11778004" cy="2514600"/>
          </a:xfrm>
          <a:prstGeom prst="rect">
            <a:avLst/>
          </a:prstGeom>
        </p:spPr>
      </p:pic>
    </p:spTree>
    <p:extLst>
      <p:ext uri="{BB962C8B-B14F-4D97-AF65-F5344CB8AC3E}">
        <p14:creationId xmlns:p14="http://schemas.microsoft.com/office/powerpoint/2010/main" val="341431360"/>
      </p:ext>
    </p:extLst>
  </p:cSld>
  <p:clrMapOvr>
    <a:masterClrMapping/>
  </p:clrMapOvr>
  <p:transition>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8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8000">
                                          <p:cBhvr additive="base">
                                            <p:cTn id="7" dur="1000" fill="hold"/>
                                            <p:tgtEl>
                                              <p:spTgt spid="27"/>
                                            </p:tgtEl>
                                            <p:attrNameLst>
                                              <p:attrName>ppt_x</p:attrName>
                                            </p:attrNameLst>
                                          </p:cBhvr>
                                          <p:tavLst>
                                            <p:tav tm="0">
                                              <p:val>
                                                <p:strVal val="0-#ppt_w/2"/>
                                              </p:val>
                                            </p:tav>
                                            <p:tav tm="100000">
                                              <p:val>
                                                <p:strVal val="#ppt_x"/>
                                              </p:val>
                                            </p:tav>
                                          </p:tavLst>
                                        </p:anim>
                                        <p:anim calcmode="lin" valueType="num" p14:bounceEnd="68000">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14:presetBounceEnd="68000">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14:bounceEnd="68000">
                                          <p:cBhvr additive="base">
                                            <p:cTn id="12" dur="1000" fill="hold"/>
                                            <p:tgtEl>
                                              <p:spTgt spid="30"/>
                                            </p:tgtEl>
                                            <p:attrNameLst>
                                              <p:attrName>ppt_x</p:attrName>
                                            </p:attrNameLst>
                                          </p:cBhvr>
                                          <p:tavLst>
                                            <p:tav tm="0">
                                              <p:val>
                                                <p:strVal val="0-#ppt_w/2"/>
                                              </p:val>
                                            </p:tav>
                                            <p:tav tm="100000">
                                              <p:val>
                                                <p:strVal val="#ppt_x"/>
                                              </p:val>
                                            </p:tav>
                                          </p:tavLst>
                                        </p:anim>
                                        <p:anim calcmode="lin" valueType="num" p14:bounceEnd="68000">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0-#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000" fill="hold"/>
                                            <p:tgtEl>
                                              <p:spTgt spid="30"/>
                                            </p:tgtEl>
                                            <p:attrNameLst>
                                              <p:attrName>ppt_x</p:attrName>
                                            </p:attrNameLst>
                                          </p:cBhvr>
                                          <p:tavLst>
                                            <p:tav tm="0">
                                              <p:val>
                                                <p:strVal val="0-#ppt_w/2"/>
                                              </p:val>
                                            </p:tav>
                                            <p:tav tm="100000">
                                              <p:val>
                                                <p:strVal val="#ppt_x"/>
                                              </p:val>
                                            </p:tav>
                                          </p:tavLst>
                                        </p:anim>
                                        <p:anim calcmode="lin" valueType="num">
                                          <p:cBhvr additive="base">
                                            <p:cTn id="17" dur="1000" fill="hold"/>
                                            <p:tgtEl>
                                              <p:spTgt spid="30"/>
                                            </p:tgtEl>
                                            <p:attrNameLst>
                                              <p:attrName>ppt_y</p:attrName>
                                            </p:attrNameLst>
                                          </p:cBhvr>
                                          <p:tavLst>
                                            <p:tav tm="0">
                                              <p:val>
                                                <p:strVal val="#ppt_y"/>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ANH TÂM" descr="A cartoon of a child and child&#10;&#10;Description automatically generated">
            <a:extLst>
              <a:ext uri="{FF2B5EF4-FFF2-40B4-BE49-F238E27FC236}">
                <a16:creationId xmlns:a16="http://schemas.microsoft.com/office/drawing/2014/main" id="{CE34A75C-41A7-0211-DA4E-0AE8A90AE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915138"/>
            <a:ext cx="10668000" cy="8009334"/>
          </a:xfrm>
          <a:prstGeom prst="rect">
            <a:avLst/>
          </a:prstGeom>
          <a:effectLst>
            <a:outerShdw blurRad="63500" sx="102000" sy="102000" algn="ctr" rotWithShape="0">
              <a:prstClr val="black">
                <a:alpha val="40000"/>
              </a:prstClr>
            </a:outerShdw>
          </a:effectLst>
        </p:spPr>
      </p:pic>
      <p:pic>
        <p:nvPicPr>
          <p:cNvPr id="3" name="Picture 2" descr="A neon colored word on a black background&#10;&#10;Description automatically generated">
            <a:extLst>
              <a:ext uri="{FF2B5EF4-FFF2-40B4-BE49-F238E27FC236}">
                <a16:creationId xmlns:a16="http://schemas.microsoft.com/office/drawing/2014/main" id="{045ECD99-4795-95B5-B29B-D127E8BF7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42900"/>
            <a:ext cx="10473836" cy="3560373"/>
          </a:xfrm>
          <a:prstGeom prst="rect">
            <a:avLst/>
          </a:prstGeom>
        </p:spPr>
      </p:pic>
    </p:spTree>
    <p:extLst>
      <p:ext uri="{BB962C8B-B14F-4D97-AF65-F5344CB8AC3E}">
        <p14:creationId xmlns:p14="http://schemas.microsoft.com/office/powerpoint/2010/main" val="18452618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6161410-1F12-83D3-2CA5-46DB3F021713}"/>
              </a:ext>
            </a:extLst>
          </p:cNvPr>
          <p:cNvGrpSpPr/>
          <p:nvPr/>
        </p:nvGrpSpPr>
        <p:grpSpPr>
          <a:xfrm>
            <a:off x="609600" y="3238500"/>
            <a:ext cx="11277600" cy="3352800"/>
            <a:chOff x="1011598" y="1423358"/>
            <a:chExt cx="7141802" cy="3733800"/>
          </a:xfrm>
        </p:grpSpPr>
        <p:grpSp>
          <p:nvGrpSpPr>
            <p:cNvPr id="17" name="Group 16">
              <a:extLst>
                <a:ext uri="{FF2B5EF4-FFF2-40B4-BE49-F238E27FC236}">
                  <a16:creationId xmlns:a16="http://schemas.microsoft.com/office/drawing/2014/main" id="{56F6FB3D-34F9-12B4-4154-6AE5C5C94E3D}"/>
                </a:ext>
              </a:extLst>
            </p:cNvPr>
            <p:cNvGrpSpPr/>
            <p:nvPr/>
          </p:nvGrpSpPr>
          <p:grpSpPr>
            <a:xfrm>
              <a:off x="1011598" y="1423358"/>
              <a:ext cx="7141802" cy="3733800"/>
              <a:chOff x="2286000" y="2171700"/>
              <a:chExt cx="7141802" cy="3733800"/>
            </a:xfrm>
          </p:grpSpPr>
          <p:sp>
            <p:nvSpPr>
              <p:cNvPr id="4" name="Rectangle: Rounded Corners 3">
                <a:extLst>
                  <a:ext uri="{FF2B5EF4-FFF2-40B4-BE49-F238E27FC236}">
                    <a16:creationId xmlns:a16="http://schemas.microsoft.com/office/drawing/2014/main" id="{598C383C-F12E-7BA8-F2AA-20CA3BDD517B}"/>
                  </a:ext>
                </a:extLst>
              </p:cNvPr>
              <p:cNvSpPr/>
              <p:nvPr/>
            </p:nvSpPr>
            <p:spPr>
              <a:xfrm>
                <a:off x="2286000" y="2171700"/>
                <a:ext cx="7141802" cy="3733800"/>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6E4C74C-535A-7FF8-3CC2-87FC2B801D97}"/>
                  </a:ext>
                </a:extLst>
              </p:cNvPr>
              <p:cNvSpPr/>
              <p:nvPr/>
            </p:nvSpPr>
            <p:spPr>
              <a:xfrm>
                <a:off x="2514599" y="2324100"/>
                <a:ext cx="6667357" cy="3352800"/>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BFB69381-89AF-420D-AD85-AE2BC5B3F026}"/>
                </a:ext>
              </a:extLst>
            </p:cNvPr>
            <p:cNvSpPr/>
            <p:nvPr/>
          </p:nvSpPr>
          <p:spPr>
            <a:xfrm>
              <a:off x="1406164" y="2131572"/>
              <a:ext cx="6295414" cy="2159332"/>
            </a:xfrm>
            <a:prstGeom prst="rect">
              <a:avLst/>
            </a:prstGeom>
            <a:noFill/>
          </p:spPr>
          <p:txBody>
            <a:bodyPr wrap="square" lIns="91440" tIns="45720" rIns="91440" bIns="45720">
              <a:spAutoFit/>
            </a:bodyPr>
            <a:lstStyle/>
            <a:p>
              <a:pPr algn="ctr"/>
              <a:r>
                <a:rPr lang="vi-VN" sz="6000" b="1" cap="none" spc="0" dirty="0">
                  <a:ln w="0"/>
                  <a:solidFill>
                    <a:schemeClr val="tx1"/>
                  </a:solidFill>
                </a:rPr>
                <a:t>Hoạt động 3: </a:t>
              </a:r>
              <a:r>
                <a:rPr lang="vi-VN" sz="6000" b="0" cap="none" spc="0" dirty="0">
                  <a:ln w="0"/>
                  <a:solidFill>
                    <a:schemeClr val="tx1"/>
                  </a:solidFill>
                </a:rPr>
                <a:t>Sáng tạo tác phẩm Hành trình khôn lớn</a:t>
              </a:r>
              <a:endParaRPr lang="en-US" sz="6000" b="0" cap="none" spc="0" dirty="0">
                <a:ln w="0"/>
                <a:solidFill>
                  <a:schemeClr val="tx1"/>
                </a:solidFill>
              </a:endParaRPr>
            </a:p>
          </p:txBody>
        </p:sp>
      </p:grpSp>
      <p:pic>
        <p:nvPicPr>
          <p:cNvPr id="11" name="Picture 10">
            <a:extLst>
              <a:ext uri="{FF2B5EF4-FFF2-40B4-BE49-F238E27FC236}">
                <a16:creationId xmlns:a16="http://schemas.microsoft.com/office/drawing/2014/main" id="{CAA0C2FF-E659-FA59-5282-6125A813CEDD}"/>
              </a:ext>
            </a:extLst>
          </p:cNvPr>
          <p:cNvPicPr>
            <a:picLocks noChangeAspect="1"/>
          </p:cNvPicPr>
          <p:nvPr/>
        </p:nvPicPr>
        <p:blipFill>
          <a:blip r:embed="rId2"/>
          <a:stretch>
            <a:fillRect/>
          </a:stretch>
        </p:blipFill>
        <p:spPr>
          <a:xfrm>
            <a:off x="10405739" y="-42752"/>
            <a:ext cx="7791363" cy="10217782"/>
          </a:xfrm>
          <a:prstGeom prst="rect">
            <a:avLst/>
          </a:prstGeom>
        </p:spPr>
      </p:pic>
    </p:spTree>
    <p:extLst>
      <p:ext uri="{BB962C8B-B14F-4D97-AF65-F5344CB8AC3E}">
        <p14:creationId xmlns:p14="http://schemas.microsoft.com/office/powerpoint/2010/main" val="2085470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6161410-1F12-83D3-2CA5-46DB3F021713}"/>
              </a:ext>
            </a:extLst>
          </p:cNvPr>
          <p:cNvGrpSpPr/>
          <p:nvPr/>
        </p:nvGrpSpPr>
        <p:grpSpPr>
          <a:xfrm>
            <a:off x="173048" y="1190030"/>
            <a:ext cx="7675551" cy="5437035"/>
            <a:chOff x="731088" y="1187658"/>
            <a:chExt cx="7422312" cy="3969500"/>
          </a:xfrm>
        </p:grpSpPr>
        <p:grpSp>
          <p:nvGrpSpPr>
            <p:cNvPr id="17" name="Group 16">
              <a:extLst>
                <a:ext uri="{FF2B5EF4-FFF2-40B4-BE49-F238E27FC236}">
                  <a16:creationId xmlns:a16="http://schemas.microsoft.com/office/drawing/2014/main" id="{56F6FB3D-34F9-12B4-4154-6AE5C5C94E3D}"/>
                </a:ext>
              </a:extLst>
            </p:cNvPr>
            <p:cNvGrpSpPr/>
            <p:nvPr/>
          </p:nvGrpSpPr>
          <p:grpSpPr>
            <a:xfrm>
              <a:off x="731088" y="1187658"/>
              <a:ext cx="7422312" cy="3969500"/>
              <a:chOff x="2005490" y="1936000"/>
              <a:chExt cx="7422312" cy="3969500"/>
            </a:xfrm>
          </p:grpSpPr>
          <p:sp>
            <p:nvSpPr>
              <p:cNvPr id="4" name="Rectangle: Rounded Corners 3">
                <a:extLst>
                  <a:ext uri="{FF2B5EF4-FFF2-40B4-BE49-F238E27FC236}">
                    <a16:creationId xmlns:a16="http://schemas.microsoft.com/office/drawing/2014/main" id="{598C383C-F12E-7BA8-F2AA-20CA3BDD517B}"/>
                  </a:ext>
                </a:extLst>
              </p:cNvPr>
              <p:cNvSpPr/>
              <p:nvPr/>
            </p:nvSpPr>
            <p:spPr>
              <a:xfrm>
                <a:off x="2286000" y="2171700"/>
                <a:ext cx="7141802" cy="3733800"/>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6E4C74C-535A-7FF8-3CC2-87FC2B801D97}"/>
                  </a:ext>
                </a:extLst>
              </p:cNvPr>
              <p:cNvSpPr/>
              <p:nvPr/>
            </p:nvSpPr>
            <p:spPr>
              <a:xfrm>
                <a:off x="2514599" y="2324100"/>
                <a:ext cx="6667357" cy="3352800"/>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6A87125-1F06-821A-034E-1FC7C81B7354}"/>
                  </a:ext>
                </a:extLst>
              </p:cNvPr>
              <p:cNvPicPr>
                <a:picLocks noChangeAspect="1"/>
              </p:cNvPicPr>
              <p:nvPr/>
            </p:nvPicPr>
            <p:blipFill>
              <a:blip r:embed="rId2"/>
              <a:stretch>
                <a:fillRect/>
              </a:stretch>
            </p:blipFill>
            <p:spPr>
              <a:xfrm>
                <a:off x="2005490" y="1936000"/>
                <a:ext cx="1018220" cy="1252310"/>
              </a:xfrm>
              <a:prstGeom prst="rect">
                <a:avLst/>
              </a:prstGeom>
            </p:spPr>
          </p:pic>
        </p:grpSp>
        <p:sp>
          <p:nvSpPr>
            <p:cNvPr id="26" name="Rectangle 25">
              <a:extLst>
                <a:ext uri="{FF2B5EF4-FFF2-40B4-BE49-F238E27FC236}">
                  <a16:creationId xmlns:a16="http://schemas.microsoft.com/office/drawing/2014/main" id="{BFB69381-89AF-420D-AD85-AE2BC5B3F026}"/>
                </a:ext>
              </a:extLst>
            </p:cNvPr>
            <p:cNvSpPr/>
            <p:nvPr/>
          </p:nvSpPr>
          <p:spPr>
            <a:xfrm>
              <a:off x="1434792" y="2012985"/>
              <a:ext cx="6295414" cy="2763849"/>
            </a:xfrm>
            <a:prstGeom prst="rect">
              <a:avLst/>
            </a:prstGeom>
            <a:noFill/>
          </p:spPr>
          <p:txBody>
            <a:bodyPr wrap="square" lIns="91440" tIns="45720" rIns="91440" bIns="45720">
              <a:spAutoFit/>
            </a:bodyPr>
            <a:lstStyle/>
            <a:p>
              <a:pPr marL="571500" indent="-571500" algn="just">
                <a:buFont typeface="Arial" panose="020B0604020202020204" pitchFamily="34" charset="0"/>
                <a:buChar char="•"/>
              </a:pPr>
              <a:r>
                <a:rPr lang="vi-VN" sz="4000" b="1" cap="none" spc="0" dirty="0">
                  <a:ln w="0"/>
                  <a:solidFill>
                    <a:schemeClr val="tx1"/>
                  </a:solidFill>
                </a:rPr>
                <a:t>Chuẩn bị</a:t>
              </a:r>
              <a:endParaRPr lang="en-US" sz="4000" b="1" cap="none" spc="0" dirty="0">
                <a:ln w="0"/>
                <a:solidFill>
                  <a:schemeClr val="tx1"/>
                </a:solidFill>
              </a:endParaRPr>
            </a:p>
            <a:p>
              <a:pPr algn="just"/>
              <a:r>
                <a:rPr lang="en-US" sz="4000" b="0" cap="none" spc="0" dirty="0">
                  <a:ln w="0"/>
                  <a:solidFill>
                    <a:schemeClr val="tx1"/>
                  </a:solidFill>
                </a:rPr>
                <a:t>- </a:t>
              </a:r>
              <a:r>
                <a:rPr lang="vi-VN" sz="4000" b="0" cap="none" spc="0" dirty="0">
                  <a:ln w="0"/>
                  <a:solidFill>
                    <a:schemeClr val="tx1"/>
                  </a:solidFill>
                </a:rPr>
                <a:t>Các bức ảnh, tư liệu về bản thân được lưu giữ từ nhỏ đến thời điểm hiện tại</a:t>
              </a:r>
              <a:endParaRPr lang="en-US" sz="4000" b="0" cap="none" spc="0" dirty="0">
                <a:ln w="0"/>
                <a:solidFill>
                  <a:schemeClr val="tx1"/>
                </a:solidFill>
              </a:endParaRPr>
            </a:p>
            <a:p>
              <a:pPr algn="just"/>
              <a:r>
                <a:rPr lang="vi-VN" sz="4000" b="0" cap="none" spc="0" dirty="0">
                  <a:ln w="0"/>
                  <a:solidFill>
                    <a:schemeClr val="tx1"/>
                  </a:solidFill>
                </a:rPr>
                <a:t>- Giấy khổ lớn, bút màu, kéo, hồ dán,…</a:t>
              </a:r>
              <a:endParaRPr lang="en-US" sz="4000" b="0" cap="none" spc="0" dirty="0">
                <a:ln w="0"/>
                <a:solidFill>
                  <a:schemeClr val="tx1"/>
                </a:solidFill>
              </a:endParaRPr>
            </a:p>
          </p:txBody>
        </p:sp>
      </p:grpSp>
      <p:grpSp>
        <p:nvGrpSpPr>
          <p:cNvPr id="51" name="Group 50">
            <a:extLst>
              <a:ext uri="{FF2B5EF4-FFF2-40B4-BE49-F238E27FC236}">
                <a16:creationId xmlns:a16="http://schemas.microsoft.com/office/drawing/2014/main" id="{A780E1DA-B9E2-6F18-7759-3CD8AE239FC5}"/>
              </a:ext>
            </a:extLst>
          </p:cNvPr>
          <p:cNvGrpSpPr/>
          <p:nvPr/>
        </p:nvGrpSpPr>
        <p:grpSpPr>
          <a:xfrm>
            <a:off x="9829800" y="1309806"/>
            <a:ext cx="8285151" cy="8481894"/>
            <a:chOff x="10413367" y="1234497"/>
            <a:chExt cx="7458455" cy="3881294"/>
          </a:xfrm>
        </p:grpSpPr>
        <p:grpSp>
          <p:nvGrpSpPr>
            <p:cNvPr id="28" name="Group 27">
              <a:extLst>
                <a:ext uri="{FF2B5EF4-FFF2-40B4-BE49-F238E27FC236}">
                  <a16:creationId xmlns:a16="http://schemas.microsoft.com/office/drawing/2014/main" id="{EE01BB7B-5F80-CD50-F456-DF30E8AC021B}"/>
                </a:ext>
              </a:extLst>
            </p:cNvPr>
            <p:cNvGrpSpPr/>
            <p:nvPr/>
          </p:nvGrpSpPr>
          <p:grpSpPr>
            <a:xfrm>
              <a:off x="10730020" y="1381991"/>
              <a:ext cx="7141802" cy="3733800"/>
              <a:chOff x="1011598" y="1423358"/>
              <a:chExt cx="7141802" cy="3733800"/>
            </a:xfrm>
          </p:grpSpPr>
          <p:grpSp>
            <p:nvGrpSpPr>
              <p:cNvPr id="29" name="Group 28">
                <a:extLst>
                  <a:ext uri="{FF2B5EF4-FFF2-40B4-BE49-F238E27FC236}">
                    <a16:creationId xmlns:a16="http://schemas.microsoft.com/office/drawing/2014/main" id="{1DAD00F1-0C48-CB8B-B2B6-C11A62726E1A}"/>
                  </a:ext>
                </a:extLst>
              </p:cNvPr>
              <p:cNvGrpSpPr/>
              <p:nvPr/>
            </p:nvGrpSpPr>
            <p:grpSpPr>
              <a:xfrm>
                <a:off x="1011598" y="1423358"/>
                <a:ext cx="7141802" cy="3733800"/>
                <a:chOff x="2286000" y="2171700"/>
                <a:chExt cx="7141802" cy="3733800"/>
              </a:xfrm>
            </p:grpSpPr>
            <p:sp>
              <p:nvSpPr>
                <p:cNvPr id="31" name="Rectangle: Rounded Corners 30">
                  <a:extLst>
                    <a:ext uri="{FF2B5EF4-FFF2-40B4-BE49-F238E27FC236}">
                      <a16:creationId xmlns:a16="http://schemas.microsoft.com/office/drawing/2014/main" id="{5808AAB7-2768-2347-EC87-17AB5DEDD422}"/>
                    </a:ext>
                  </a:extLst>
                </p:cNvPr>
                <p:cNvSpPr/>
                <p:nvPr/>
              </p:nvSpPr>
              <p:spPr>
                <a:xfrm>
                  <a:off x="2286000" y="2171700"/>
                  <a:ext cx="7141802" cy="3733800"/>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4700555E-DAB0-0818-580C-469020769A8A}"/>
                    </a:ext>
                  </a:extLst>
                </p:cNvPr>
                <p:cNvSpPr/>
                <p:nvPr/>
              </p:nvSpPr>
              <p:spPr>
                <a:xfrm>
                  <a:off x="2514599" y="2324100"/>
                  <a:ext cx="6667357" cy="3352800"/>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78054232-5D28-AABE-10AB-ACF52FE2A6DE}"/>
                  </a:ext>
                </a:extLst>
              </p:cNvPr>
              <p:cNvSpPr/>
              <p:nvPr/>
            </p:nvSpPr>
            <p:spPr>
              <a:xfrm>
                <a:off x="1449509" y="1774871"/>
                <a:ext cx="6295414" cy="2830840"/>
              </a:xfrm>
              <a:prstGeom prst="rect">
                <a:avLst/>
              </a:prstGeom>
              <a:noFill/>
            </p:spPr>
            <p:txBody>
              <a:bodyPr wrap="square" lIns="91440" tIns="45720" rIns="91440" bIns="45720">
                <a:spAutoFit/>
              </a:bodyPr>
              <a:lstStyle/>
              <a:p>
                <a:pPr marL="571500" indent="-571500" algn="just">
                  <a:buFont typeface="Arial" panose="020B0604020202020204" pitchFamily="34" charset="0"/>
                  <a:buChar char="•"/>
                </a:pPr>
                <a:r>
                  <a:rPr lang="vi-VN" sz="3600" b="1" cap="none" spc="0" dirty="0">
                    <a:ln w="0"/>
                    <a:solidFill>
                      <a:schemeClr val="tx1"/>
                    </a:solidFill>
                  </a:rPr>
                  <a:t>Sáng tạo tác phẩm Hành trình khôn lớn theo gợi ý:</a:t>
                </a:r>
                <a:endParaRPr lang="en-US" sz="3600" b="1" cap="none" spc="0" dirty="0">
                  <a:ln w="0"/>
                  <a:solidFill>
                    <a:schemeClr val="tx1"/>
                  </a:solidFill>
                </a:endParaRPr>
              </a:p>
              <a:p>
                <a:pPr algn="just"/>
                <a:r>
                  <a:rPr lang="en-US" sz="3600" b="0" cap="none" spc="0" dirty="0">
                    <a:ln w="0"/>
                    <a:solidFill>
                      <a:schemeClr val="tx1"/>
                    </a:solidFill>
                  </a:rPr>
                  <a:t>- </a:t>
                </a:r>
                <a:r>
                  <a:rPr lang="vi-VN" sz="3600" b="0" cap="none" spc="0" dirty="0">
                    <a:ln w="0"/>
                    <a:solidFill>
                      <a:schemeClr val="tx1"/>
                    </a:solidFill>
                  </a:rPr>
                  <a:t>Lựa chọn hình thức thể hiện tác phẩm: an-bum, tranh vẽ, lược đồ, sơ đồ, truyện tranh,…;</a:t>
                </a:r>
                <a:endParaRPr lang="en-US" sz="3600" b="0" cap="none" spc="0" dirty="0">
                  <a:ln w="0"/>
                  <a:solidFill>
                    <a:schemeClr val="tx1"/>
                  </a:solidFill>
                </a:endParaRPr>
              </a:p>
              <a:p>
                <a:pPr algn="just"/>
                <a:r>
                  <a:rPr lang="en-US" sz="3600" b="0" cap="none" spc="0" dirty="0">
                    <a:ln w="0"/>
                    <a:solidFill>
                      <a:schemeClr val="tx1"/>
                    </a:solidFill>
                  </a:rPr>
                  <a:t>- </a:t>
                </a:r>
                <a:r>
                  <a:rPr lang="vi-VN" sz="3600" b="0" cap="none" spc="0" dirty="0">
                    <a:ln w="0"/>
                    <a:solidFill>
                      <a:schemeClr val="tx1"/>
                    </a:solidFill>
                  </a:rPr>
                  <a:t>Vẽ tranh hoặc sắp xếp các bức ảnh, tư liệu về bản thân theo ý tưởng của em;</a:t>
                </a:r>
                <a:endParaRPr lang="en-US" sz="3600" b="0" cap="none" spc="0" dirty="0">
                  <a:ln w="0"/>
                  <a:solidFill>
                    <a:schemeClr val="tx1"/>
                  </a:solidFill>
                </a:endParaRPr>
              </a:p>
              <a:p>
                <a:pPr algn="just"/>
                <a:r>
                  <a:rPr lang="vi-VN" sz="3600" b="0" cap="none" spc="0" dirty="0">
                    <a:ln w="0"/>
                    <a:solidFill>
                      <a:schemeClr val="tx1"/>
                    </a:solidFill>
                  </a:rPr>
                  <a:t>-</a:t>
                </a:r>
                <a:r>
                  <a:rPr lang="en-US" sz="3600" b="0" cap="none" spc="0" dirty="0">
                    <a:ln w="0"/>
                    <a:solidFill>
                      <a:schemeClr val="tx1"/>
                    </a:solidFill>
                  </a:rPr>
                  <a:t>- </a:t>
                </a:r>
                <a:r>
                  <a:rPr lang="vi-VN" sz="3600" b="0" cap="none" spc="0" dirty="0">
                    <a:ln w="0"/>
                    <a:solidFill>
                      <a:schemeClr val="tx1"/>
                    </a:solidFill>
                  </a:rPr>
                  <a:t>Viết chú thích cho các bức tranh, ảnh và trang trí tác phẩm theo ý thích</a:t>
                </a:r>
                <a:endParaRPr lang="en-US" sz="3600" b="0" cap="none" spc="0" dirty="0">
                  <a:ln w="0"/>
                  <a:solidFill>
                    <a:schemeClr val="tx1"/>
                  </a:solidFill>
                </a:endParaRPr>
              </a:p>
            </p:txBody>
          </p:sp>
        </p:grpSp>
        <p:pic>
          <p:nvPicPr>
            <p:cNvPr id="46" name="Picture 45">
              <a:extLst>
                <a:ext uri="{FF2B5EF4-FFF2-40B4-BE49-F238E27FC236}">
                  <a16:creationId xmlns:a16="http://schemas.microsoft.com/office/drawing/2014/main" id="{10676B98-E98F-4E80-78EB-AD3E9DB9EBEF}"/>
                </a:ext>
              </a:extLst>
            </p:cNvPr>
            <p:cNvPicPr>
              <a:picLocks noChangeAspect="1"/>
            </p:cNvPicPr>
            <p:nvPr/>
          </p:nvPicPr>
          <p:blipFill>
            <a:blip r:embed="rId3"/>
            <a:stretch>
              <a:fillRect/>
            </a:stretch>
          </p:blipFill>
          <p:spPr>
            <a:xfrm>
              <a:off x="10413367" y="1234497"/>
              <a:ext cx="1714918" cy="917435"/>
            </a:xfrm>
            <a:prstGeom prst="rect">
              <a:avLst/>
            </a:prstGeom>
          </p:spPr>
        </p:pic>
      </p:grpSp>
      <p:pic>
        <p:nvPicPr>
          <p:cNvPr id="52" name="Picture 51">
            <a:extLst>
              <a:ext uri="{FF2B5EF4-FFF2-40B4-BE49-F238E27FC236}">
                <a16:creationId xmlns:a16="http://schemas.microsoft.com/office/drawing/2014/main" id="{DB067277-1B67-B2CD-7AE3-1AF50FC480A4}"/>
              </a:ext>
            </a:extLst>
          </p:cNvPr>
          <p:cNvPicPr>
            <a:picLocks noChangeAspect="1"/>
          </p:cNvPicPr>
          <p:nvPr/>
        </p:nvPicPr>
        <p:blipFill>
          <a:blip r:embed="rId4"/>
          <a:stretch>
            <a:fillRect/>
          </a:stretch>
        </p:blipFill>
        <p:spPr>
          <a:xfrm>
            <a:off x="6324600" y="2936813"/>
            <a:ext cx="4312612" cy="7317530"/>
          </a:xfrm>
          <a:prstGeom prst="rect">
            <a:avLst/>
          </a:prstGeom>
        </p:spPr>
      </p:pic>
    </p:spTree>
    <p:extLst>
      <p:ext uri="{BB962C8B-B14F-4D97-AF65-F5344CB8AC3E}">
        <p14:creationId xmlns:p14="http://schemas.microsoft.com/office/powerpoint/2010/main" val="5688140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9C4D4-6C1E-D6BA-70C0-25ED4FEDB095}"/>
              </a:ext>
            </a:extLst>
          </p:cNvPr>
          <p:cNvPicPr>
            <a:picLocks noChangeAspect="1"/>
          </p:cNvPicPr>
          <p:nvPr/>
        </p:nvPicPr>
        <p:blipFill>
          <a:blip r:embed="rId2"/>
          <a:stretch>
            <a:fillRect/>
          </a:stretch>
        </p:blipFill>
        <p:spPr>
          <a:xfrm>
            <a:off x="4191000" y="571500"/>
            <a:ext cx="10134600" cy="9406150"/>
          </a:xfrm>
          <a:prstGeom prst="rect">
            <a:avLst/>
          </a:prstGeom>
        </p:spPr>
      </p:pic>
    </p:spTree>
    <p:extLst>
      <p:ext uri="{BB962C8B-B14F-4D97-AF65-F5344CB8AC3E}">
        <p14:creationId xmlns:p14="http://schemas.microsoft.com/office/powerpoint/2010/main" val="15465177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1BA0DE9-F52A-8C01-D0FA-A431133644F2}"/>
              </a:ext>
            </a:extLst>
          </p:cNvPr>
          <p:cNvGrpSpPr/>
          <p:nvPr/>
        </p:nvGrpSpPr>
        <p:grpSpPr>
          <a:xfrm>
            <a:off x="1752600" y="2019300"/>
            <a:ext cx="11592423" cy="2971800"/>
            <a:chOff x="972068" y="1406107"/>
            <a:chExt cx="7505700" cy="3376587"/>
          </a:xfrm>
        </p:grpSpPr>
        <p:grpSp>
          <p:nvGrpSpPr>
            <p:cNvPr id="45" name="Group 44">
              <a:extLst>
                <a:ext uri="{FF2B5EF4-FFF2-40B4-BE49-F238E27FC236}">
                  <a16:creationId xmlns:a16="http://schemas.microsoft.com/office/drawing/2014/main" id="{1571599D-545A-AEA7-FE40-73ADBD3889AD}"/>
                </a:ext>
              </a:extLst>
            </p:cNvPr>
            <p:cNvGrpSpPr/>
            <p:nvPr/>
          </p:nvGrpSpPr>
          <p:grpSpPr>
            <a:xfrm>
              <a:off x="972068" y="1406107"/>
              <a:ext cx="7505700" cy="3376587"/>
              <a:chOff x="2246470" y="2154449"/>
              <a:chExt cx="7505700" cy="3376587"/>
            </a:xfrm>
          </p:grpSpPr>
          <p:sp>
            <p:nvSpPr>
              <p:cNvPr id="54" name="Rectangle: Rounded Corners 53">
                <a:extLst>
                  <a:ext uri="{FF2B5EF4-FFF2-40B4-BE49-F238E27FC236}">
                    <a16:creationId xmlns:a16="http://schemas.microsoft.com/office/drawing/2014/main" id="{1143EC67-5686-9F17-DA00-8A85CE67A6A2}"/>
                  </a:ext>
                </a:extLst>
              </p:cNvPr>
              <p:cNvSpPr/>
              <p:nvPr/>
            </p:nvSpPr>
            <p:spPr>
              <a:xfrm>
                <a:off x="2246470" y="2154449"/>
                <a:ext cx="7505700" cy="337658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D3C18D70-B1DD-A115-C529-03CA2E819B9F}"/>
                  </a:ext>
                </a:extLst>
              </p:cNvPr>
              <p:cNvSpPr/>
              <p:nvPr/>
            </p:nvSpPr>
            <p:spPr>
              <a:xfrm>
                <a:off x="2350695" y="2324101"/>
                <a:ext cx="7295851" cy="3076383"/>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064F36B4-F53F-DE31-CC59-21070517B86B}"/>
                </a:ext>
              </a:extLst>
            </p:cNvPr>
            <p:cNvSpPr/>
            <p:nvPr/>
          </p:nvSpPr>
          <p:spPr>
            <a:xfrm>
              <a:off x="1161291" y="1765569"/>
              <a:ext cx="7125855" cy="1429685"/>
            </a:xfrm>
            <a:prstGeom prst="rect">
              <a:avLst/>
            </a:prstGeom>
            <a:noFill/>
          </p:spPr>
          <p:txBody>
            <a:bodyPr wrap="square" lIns="91440" tIns="45720" rIns="91440" bIns="45720">
              <a:spAutoFit/>
            </a:bodyPr>
            <a:lstStyle/>
            <a:p>
              <a:pPr algn="ctr"/>
              <a:r>
                <a:rPr lang="en-US" sz="6600" b="1" cap="none" spc="0" dirty="0" err="1">
                  <a:ln w="0"/>
                  <a:solidFill>
                    <a:schemeClr val="tx1"/>
                  </a:solidFill>
                </a:rPr>
                <a:t>Hoạt</a:t>
              </a:r>
              <a:r>
                <a:rPr lang="en-US" sz="6600" b="1" cap="none" spc="0" dirty="0">
                  <a:ln w="0"/>
                  <a:solidFill>
                    <a:schemeClr val="tx1"/>
                  </a:solidFill>
                </a:rPr>
                <a:t> </a:t>
              </a:r>
              <a:r>
                <a:rPr lang="en-US" sz="6600" b="1" cap="none" spc="0" dirty="0" err="1">
                  <a:ln w="0"/>
                  <a:solidFill>
                    <a:schemeClr val="tx1"/>
                  </a:solidFill>
                </a:rPr>
                <a:t>động</a:t>
              </a:r>
              <a:r>
                <a:rPr lang="en-US" sz="6600" b="1" cap="none" spc="0" dirty="0">
                  <a:ln w="0"/>
                  <a:solidFill>
                    <a:schemeClr val="tx1"/>
                  </a:solidFill>
                </a:rPr>
                <a:t> 4: </a:t>
              </a:r>
              <a:r>
                <a:rPr lang="en-US" sz="6600" b="0" cap="none" spc="0" dirty="0" err="1">
                  <a:ln w="0"/>
                  <a:solidFill>
                    <a:schemeClr val="tx1"/>
                  </a:solidFill>
                </a:rPr>
                <a:t>Triển</a:t>
              </a:r>
              <a:r>
                <a:rPr lang="en-US" sz="6600" b="0" cap="none" spc="0" dirty="0">
                  <a:ln w="0"/>
                  <a:solidFill>
                    <a:schemeClr val="tx1"/>
                  </a:solidFill>
                </a:rPr>
                <a:t> </a:t>
              </a:r>
              <a:r>
                <a:rPr lang="en-US" sz="6600" b="0" cap="none" spc="0" dirty="0" err="1">
                  <a:ln w="0"/>
                  <a:solidFill>
                    <a:schemeClr val="tx1"/>
                  </a:solidFill>
                </a:rPr>
                <a:t>lãm</a:t>
              </a:r>
              <a:r>
                <a:rPr lang="en-US" sz="6600" b="0" cap="none" spc="0" dirty="0">
                  <a:ln w="0"/>
                  <a:solidFill>
                    <a:schemeClr val="tx1"/>
                  </a:solidFill>
                </a:rPr>
                <a:t> </a:t>
              </a:r>
              <a:r>
                <a:rPr lang="en-US" sz="6600" b="0" cap="none" spc="0" dirty="0" err="1">
                  <a:ln w="0"/>
                  <a:solidFill>
                    <a:schemeClr val="tx1"/>
                  </a:solidFill>
                </a:rPr>
                <a:t>tác</a:t>
              </a:r>
              <a:r>
                <a:rPr lang="en-US" sz="6600" b="0" cap="none" spc="0" dirty="0">
                  <a:ln w="0"/>
                  <a:solidFill>
                    <a:schemeClr val="tx1"/>
                  </a:solidFill>
                </a:rPr>
                <a:t> </a:t>
              </a:r>
              <a:r>
                <a:rPr lang="en-US" sz="6600" b="0" cap="none" spc="0" dirty="0" err="1">
                  <a:ln w="0"/>
                  <a:solidFill>
                    <a:schemeClr val="tx1"/>
                  </a:solidFill>
                </a:rPr>
                <a:t>phẩm</a:t>
              </a:r>
              <a:r>
                <a:rPr lang="en-US" sz="6600" b="0" cap="none" spc="0" dirty="0">
                  <a:ln w="0"/>
                  <a:solidFill>
                    <a:schemeClr val="tx1"/>
                  </a:solidFill>
                </a:rPr>
                <a:t> </a:t>
              </a:r>
              <a:r>
                <a:rPr lang="en-US" sz="6600" b="0" cap="none" spc="0" dirty="0" err="1">
                  <a:ln w="0"/>
                  <a:solidFill>
                    <a:schemeClr val="tx1"/>
                  </a:solidFill>
                </a:rPr>
                <a:t>Hành</a:t>
              </a:r>
              <a:r>
                <a:rPr lang="en-US" sz="6600" b="0" cap="none" spc="0" dirty="0">
                  <a:ln w="0"/>
                  <a:solidFill>
                    <a:schemeClr val="tx1"/>
                  </a:solidFill>
                </a:rPr>
                <a:t> </a:t>
              </a:r>
              <a:r>
                <a:rPr lang="en-US" sz="6600" b="0" cap="none" spc="0" dirty="0" err="1">
                  <a:ln w="0"/>
                  <a:solidFill>
                    <a:schemeClr val="tx1"/>
                  </a:solidFill>
                </a:rPr>
                <a:t>trình</a:t>
              </a:r>
              <a:r>
                <a:rPr lang="en-US" sz="6600" b="0" cap="none" spc="0" dirty="0">
                  <a:ln w="0"/>
                  <a:solidFill>
                    <a:schemeClr val="tx1"/>
                  </a:solidFill>
                </a:rPr>
                <a:t> </a:t>
              </a:r>
              <a:r>
                <a:rPr lang="en-US" sz="6600" b="0" cap="none" spc="0" dirty="0" err="1">
                  <a:ln w="0"/>
                  <a:solidFill>
                    <a:schemeClr val="tx1"/>
                  </a:solidFill>
                </a:rPr>
                <a:t>khôn</a:t>
              </a:r>
              <a:r>
                <a:rPr lang="en-US" sz="6600" b="0" cap="none" spc="0" dirty="0">
                  <a:ln w="0"/>
                  <a:solidFill>
                    <a:schemeClr val="tx1"/>
                  </a:solidFill>
                </a:rPr>
                <a:t> </a:t>
              </a:r>
              <a:r>
                <a:rPr lang="en-US" sz="6600" b="0" cap="none" spc="0" dirty="0" err="1">
                  <a:ln w="0"/>
                  <a:solidFill>
                    <a:schemeClr val="tx1"/>
                  </a:solidFill>
                </a:rPr>
                <a:t>lớn</a:t>
              </a:r>
              <a:endParaRPr lang="vi-VN" sz="6600" b="0" cap="none" spc="0" dirty="0">
                <a:ln w="0"/>
                <a:solidFill>
                  <a:schemeClr val="accent6">
                    <a:lumMod val="50000"/>
                  </a:schemeClr>
                </a:solidFill>
              </a:endParaRPr>
            </a:p>
          </p:txBody>
        </p:sp>
      </p:grpSp>
      <p:pic>
        <p:nvPicPr>
          <p:cNvPr id="9" name="Picture 8">
            <a:extLst>
              <a:ext uri="{FF2B5EF4-FFF2-40B4-BE49-F238E27FC236}">
                <a16:creationId xmlns:a16="http://schemas.microsoft.com/office/drawing/2014/main" id="{1AFEA245-AA8C-EEB2-C187-4FCE406F5143}"/>
              </a:ext>
            </a:extLst>
          </p:cNvPr>
          <p:cNvPicPr>
            <a:picLocks noChangeAspect="1"/>
          </p:cNvPicPr>
          <p:nvPr/>
        </p:nvPicPr>
        <p:blipFill>
          <a:blip r:embed="rId2"/>
          <a:stretch>
            <a:fillRect/>
          </a:stretch>
        </p:blipFill>
        <p:spPr>
          <a:xfrm>
            <a:off x="12739546" y="1260987"/>
            <a:ext cx="5401524" cy="9114310"/>
          </a:xfrm>
          <a:prstGeom prst="rect">
            <a:avLst/>
          </a:prstGeom>
        </p:spPr>
      </p:pic>
    </p:spTree>
    <p:extLst>
      <p:ext uri="{BB962C8B-B14F-4D97-AF65-F5344CB8AC3E}">
        <p14:creationId xmlns:p14="http://schemas.microsoft.com/office/powerpoint/2010/main" val="8627458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403</Words>
  <Application>Microsoft Office PowerPoint</Application>
  <PresentationFormat>Custom</PresentationFormat>
  <Paragraphs>25</Paragraphs>
  <Slides>16</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iCiel Gotham Medium</vt:lpstr>
      <vt:lpstr>iCiel Altus</vt:lpstr>
      <vt:lpstr>Roboto</vt:lpstr>
      <vt:lpstr>Calibri</vt:lpstr>
      <vt:lpstr>#9Slide05 SVNClementine</vt:lpstr>
      <vt:lpstr>Arial</vt:lpstr>
      <vt:lpstr>iCiel Gotham Ultra</vt:lpstr>
      <vt:lpstr>UTM Avo</vt:lpstr>
      <vt:lpstr>Times New Roman</vt:lpstr>
      <vt:lpstr>#9Slide04 SFU CenturySchoolbook</vt:lpstr>
      <vt:lpstr>Calibri Light</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Thao Tran</cp:lastModifiedBy>
  <cp:revision>44</cp:revision>
  <dcterms:created xsi:type="dcterms:W3CDTF">2006-08-16T00:00:00Z</dcterms:created>
  <dcterms:modified xsi:type="dcterms:W3CDTF">2024-09-19T01:40:47Z</dcterms:modified>
  <dc:identifier>DAGJUWqEuLg</dc:identifier>
</cp:coreProperties>
</file>