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56" r:id="rId4"/>
    <p:sldId id="258" r:id="rId5"/>
    <p:sldId id="260" r:id="rId6"/>
    <p:sldId id="261" r:id="rId7"/>
    <p:sldId id="262" r:id="rId8"/>
    <p:sldId id="263" r:id="rId9"/>
    <p:sldId id="264" r:id="rId10"/>
    <p:sldId id="265" r:id="rId11"/>
  </p:sldIdLst>
  <p:sldSz cx="12192000" cy="6858000"/>
  <p:notesSz cx="6858000" cy="9144000"/>
  <p:embeddedFontLst>
    <p:embeddedFont>
      <p:font typeface="#9Slide05 SVNClementine" panose="020F0502020204030203" pitchFamily="34" charset="0"/>
      <p:regular r:id="rId12"/>
    </p:embeddedFont>
    <p:embeddedFont>
      <p:font typeface="Cambria" panose="02040503050406030204" pitchFamily="18" charset="0"/>
      <p:regular r:id="rId13"/>
      <p:bold r:id="rId14"/>
      <p:italic r:id="rId15"/>
      <p:boldItalic r:id="rId16"/>
    </p:embeddedFont>
    <p:embeddedFont>
      <p:font typeface="iCiel Soup of Justice" pitchFamily="2" charset="-93"/>
      <p:regular r:id="rId1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B57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3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6D89-A846-4449-8D46-B6052D94F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B1120BA-022D-1CCF-097A-480DC8D80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EB35F00-C494-6B7A-BCBF-E8FCEF677157}"/>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5" name="Footer Placeholder 4">
            <a:extLst>
              <a:ext uri="{FF2B5EF4-FFF2-40B4-BE49-F238E27FC236}">
                <a16:creationId xmlns:a16="http://schemas.microsoft.com/office/drawing/2014/main" id="{CCBE03A5-D64B-1416-AC11-D1BD4EC345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ACF58B-0711-9493-D5DF-29D65E55FF9B}"/>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263642987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5543-8C04-81D3-33C4-1945BFE458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12D7B29-1483-3C11-A72C-3518022F6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B5AA8-87EF-DF4B-6A04-D9B55172A93C}"/>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5" name="Footer Placeholder 4">
            <a:extLst>
              <a:ext uri="{FF2B5EF4-FFF2-40B4-BE49-F238E27FC236}">
                <a16:creationId xmlns:a16="http://schemas.microsoft.com/office/drawing/2014/main" id="{4FDEC1B7-EA5A-6417-68F4-5F988E7A8B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81E71D6-A31A-EBB2-C5A2-738A4F5B3083}"/>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27845558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23D693-9993-520E-F006-ABF24346CD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63AC6B0-C135-C6DD-724C-340D95759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C5A9A93-77A4-A083-67FC-5FE4EB59F0BB}"/>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5" name="Footer Placeholder 4">
            <a:extLst>
              <a:ext uri="{FF2B5EF4-FFF2-40B4-BE49-F238E27FC236}">
                <a16:creationId xmlns:a16="http://schemas.microsoft.com/office/drawing/2014/main" id="{1FD402B1-6CF2-B978-ADCE-225D0CFDA8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C865A1-DA7B-0262-DECD-B34727F5D919}"/>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58482266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AD6F-576A-13F6-7B75-2D0839595F8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F4D1FFD-F340-8820-7841-27D3A90975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C67643-45D1-2FC9-7114-8EE896B01B24}"/>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5" name="Footer Placeholder 4">
            <a:extLst>
              <a:ext uri="{FF2B5EF4-FFF2-40B4-BE49-F238E27FC236}">
                <a16:creationId xmlns:a16="http://schemas.microsoft.com/office/drawing/2014/main" id="{3A434F50-6646-C5DC-6046-03D4EEB4A3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06A3CD-4E9E-16E4-67BC-2A6E47CAF6D1}"/>
              </a:ext>
            </a:extLst>
          </p:cNvPr>
          <p:cNvSpPr>
            <a:spLocks noGrp="1"/>
          </p:cNvSpPr>
          <p:nvPr>
            <p:ph type="sldNum" sz="quarter" idx="12"/>
          </p:nvPr>
        </p:nvSpPr>
        <p:spPr/>
        <p:txBody>
          <a:bodyPr/>
          <a:lstStyle/>
          <a:p>
            <a:fld id="{176F90E7-A3EB-4C64-962B-619F5AC0CD63}" type="slidenum">
              <a:rPr lang="vi-VN" smtClean="0"/>
              <a:t>‹#›</a:t>
            </a:fld>
            <a:endParaRPr lang="vi-VN"/>
          </a:p>
        </p:txBody>
      </p:sp>
      <p:pic>
        <p:nvPicPr>
          <p:cNvPr id="8" name="Picture 7" descr="A green chalkboard with a wooden frame&#10;&#10;Description automatically generated">
            <a:extLst>
              <a:ext uri="{FF2B5EF4-FFF2-40B4-BE49-F238E27FC236}">
                <a16:creationId xmlns:a16="http://schemas.microsoft.com/office/drawing/2014/main" id="{F76D16BB-5B9E-1EC9-B98E-9632937BC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78713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7748-FEDD-7B48-4348-2E946610C9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78E24ED-037C-9FA2-59AD-CAF6E9C34C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0DB14B-1B9D-19CB-45A8-DA376C3CBFFA}"/>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5" name="Footer Placeholder 4">
            <a:extLst>
              <a:ext uri="{FF2B5EF4-FFF2-40B4-BE49-F238E27FC236}">
                <a16:creationId xmlns:a16="http://schemas.microsoft.com/office/drawing/2014/main" id="{DD30EE14-B4C4-4645-7D88-D5FE54AC9A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18B65E-EC43-9185-CB5A-8DC8D9CB313F}"/>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240671161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A7ED-6361-0B94-A217-8BAF3FF1ECB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43C638-B09B-D70F-134C-8D7CE1759E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6D71CE8-B5D3-B03C-A832-3B5812FBA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ED52A78-721D-64F0-82AC-6E21ECC54879}"/>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6" name="Footer Placeholder 5">
            <a:extLst>
              <a:ext uri="{FF2B5EF4-FFF2-40B4-BE49-F238E27FC236}">
                <a16:creationId xmlns:a16="http://schemas.microsoft.com/office/drawing/2014/main" id="{7CA9804F-F2C5-4AD7-49A6-9526C467DA9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4F40AB2-4130-540E-48D9-C317749C086F}"/>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13359957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AC46-BE7F-B629-1C2E-03687BBEB22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0461B8C-C25A-90CB-F802-5EE90A3B2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313115-3697-2990-428C-AFD6C15AF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67D9DB8-DE30-80CD-24EF-23BEC12440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6888B6-504A-F061-573B-346D3C7516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8B7ACC3-6A6A-DB0E-C1C7-0D50DCABAF55}"/>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8" name="Footer Placeholder 7">
            <a:extLst>
              <a:ext uri="{FF2B5EF4-FFF2-40B4-BE49-F238E27FC236}">
                <a16:creationId xmlns:a16="http://schemas.microsoft.com/office/drawing/2014/main" id="{F348F766-8AE6-6932-751F-1C6AAE71073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92A2CD3-3418-908E-9C5A-D4430A105E8E}"/>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419511089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B704-09EB-81ED-5A50-904F105F88D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71F4561-ED91-05EF-AF18-8F32388CA84A}"/>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4" name="Footer Placeholder 3">
            <a:extLst>
              <a:ext uri="{FF2B5EF4-FFF2-40B4-BE49-F238E27FC236}">
                <a16:creationId xmlns:a16="http://schemas.microsoft.com/office/drawing/2014/main" id="{4E6E1507-EEF2-C8C5-A12B-B8AB23A6CEF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53BB385-A400-BE8F-A511-225FD13B7719}"/>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75070071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06AEB-F34B-A9F8-E130-99F35BE6B284}"/>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3" name="Footer Placeholder 2">
            <a:extLst>
              <a:ext uri="{FF2B5EF4-FFF2-40B4-BE49-F238E27FC236}">
                <a16:creationId xmlns:a16="http://schemas.microsoft.com/office/drawing/2014/main" id="{BA8A00D8-F89A-17C7-9AB8-9F7AA2266EA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54A71D4-7401-532F-A1BA-E7E571DC087E}"/>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292175708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180-918C-64C2-7A83-56D719EBA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DB16D63-A162-DFD0-BEDA-6D2876D740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537A90-AD9D-3DCC-B0A0-F7A2F67A8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CCDA4F-8170-9A22-E4F6-D00B6EC01C5A}"/>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6" name="Footer Placeholder 5">
            <a:extLst>
              <a:ext uri="{FF2B5EF4-FFF2-40B4-BE49-F238E27FC236}">
                <a16:creationId xmlns:a16="http://schemas.microsoft.com/office/drawing/2014/main" id="{CE18D6E9-B504-F380-C7F5-D99706B751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FDC618C-7DD9-A010-97B6-ED5A1140CEE9}"/>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175356107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ACAC-BBE5-EC76-010D-FEF0D7DF9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E010E2B-A6EC-4FDC-34B1-A609E7A8E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940ED50-9972-B6BA-5B69-312F0928B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432C0-EC37-9882-6616-BFD5BDCB1EE0}"/>
              </a:ext>
            </a:extLst>
          </p:cNvPr>
          <p:cNvSpPr>
            <a:spLocks noGrp="1"/>
          </p:cNvSpPr>
          <p:nvPr>
            <p:ph type="dt" sz="half" idx="10"/>
          </p:nvPr>
        </p:nvSpPr>
        <p:spPr/>
        <p:txBody>
          <a:bodyPr/>
          <a:lstStyle/>
          <a:p>
            <a:fld id="{0BA45033-B5C1-4CE4-B562-27584965C4AE}" type="datetimeFigureOut">
              <a:rPr lang="vi-VN" smtClean="0"/>
              <a:t>29/08/2024</a:t>
            </a:fld>
            <a:endParaRPr lang="vi-VN"/>
          </a:p>
        </p:txBody>
      </p:sp>
      <p:sp>
        <p:nvSpPr>
          <p:cNvPr id="6" name="Footer Placeholder 5">
            <a:extLst>
              <a:ext uri="{FF2B5EF4-FFF2-40B4-BE49-F238E27FC236}">
                <a16:creationId xmlns:a16="http://schemas.microsoft.com/office/drawing/2014/main" id="{87F08808-4940-2F4B-4A09-36238172EC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7CAF34D-8C2C-EB8C-1B3B-0F13EF6D65A4}"/>
              </a:ext>
            </a:extLst>
          </p:cNvPr>
          <p:cNvSpPr>
            <a:spLocks noGrp="1"/>
          </p:cNvSpPr>
          <p:nvPr>
            <p:ph type="sldNum" sz="quarter" idx="12"/>
          </p:nvPr>
        </p:nvSpPr>
        <p:spPr/>
        <p:txBody>
          <a:bodyPr/>
          <a:lstStyle/>
          <a:p>
            <a:fld id="{176F90E7-A3EB-4C64-962B-619F5AC0CD63}" type="slidenum">
              <a:rPr lang="vi-VN" smtClean="0"/>
              <a:t>‹#›</a:t>
            </a:fld>
            <a:endParaRPr lang="vi-VN"/>
          </a:p>
        </p:txBody>
      </p:sp>
    </p:spTree>
    <p:extLst>
      <p:ext uri="{BB962C8B-B14F-4D97-AF65-F5344CB8AC3E}">
        <p14:creationId xmlns:p14="http://schemas.microsoft.com/office/powerpoint/2010/main" val="8409503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25B886-8353-1651-7CDB-34508DDB12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77958D6-C43C-D522-9405-277F50BF3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61591C-5A44-DA5A-64A0-69D4F4D0D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A45033-B5C1-4CE4-B562-27584965C4AE}" type="datetimeFigureOut">
              <a:rPr lang="vi-VN" smtClean="0"/>
              <a:t>29/08/2024</a:t>
            </a:fld>
            <a:endParaRPr lang="vi-VN"/>
          </a:p>
        </p:txBody>
      </p:sp>
      <p:sp>
        <p:nvSpPr>
          <p:cNvPr id="5" name="Footer Placeholder 4">
            <a:extLst>
              <a:ext uri="{FF2B5EF4-FFF2-40B4-BE49-F238E27FC236}">
                <a16:creationId xmlns:a16="http://schemas.microsoft.com/office/drawing/2014/main" id="{08A19381-DB89-CD5D-CD03-942378FEB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3796572-E221-8865-7588-3CAA1557C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6F90E7-A3EB-4C64-962B-619F5AC0CD63}" type="slidenum">
              <a:rPr lang="vi-VN" smtClean="0"/>
              <a:t>‹#›</a:t>
            </a:fld>
            <a:endParaRPr lang="vi-VN"/>
          </a:p>
        </p:txBody>
      </p:sp>
    </p:spTree>
    <p:extLst>
      <p:ext uri="{BB962C8B-B14F-4D97-AF65-F5344CB8AC3E}">
        <p14:creationId xmlns:p14="http://schemas.microsoft.com/office/powerpoint/2010/main" val="4111809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C4DF-6E25-4324-9F57-6F538777C3B0}"/>
              </a:ext>
            </a:extLst>
          </p:cNvPr>
          <p:cNvSpPr>
            <a:spLocks noGrp="1"/>
          </p:cNvSpPr>
          <p:nvPr>
            <p:ph type="title"/>
          </p:nvPr>
        </p:nvSpPr>
        <p:spPr/>
        <p:txBody>
          <a:bodyPr/>
          <a:lstStyle/>
          <a:p>
            <a:endParaRPr lang="vi-VN"/>
          </a:p>
        </p:txBody>
      </p:sp>
      <p:pic>
        <p:nvPicPr>
          <p:cNvPr id="4" name="y2mate.com - Trái Đất Này Là Của Chúng Mình  Nhạc Thiếu Nhi Vui Nhộn Hay Nhất LU VÀ BUN_360">
            <a:hlinkClick r:id="" action="ppaction://media"/>
            <a:extLst>
              <a:ext uri="{FF2B5EF4-FFF2-40B4-BE49-F238E27FC236}">
                <a16:creationId xmlns:a16="http://schemas.microsoft.com/office/drawing/2014/main" id="{E0BDB7DF-3880-ACA9-12F6-71F14A5968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438" y="-1"/>
            <a:ext cx="12267438" cy="6900277"/>
          </a:xfrm>
        </p:spPr>
      </p:pic>
    </p:spTree>
    <p:extLst>
      <p:ext uri="{BB962C8B-B14F-4D97-AF65-F5344CB8AC3E}">
        <p14:creationId xmlns:p14="http://schemas.microsoft.com/office/powerpoint/2010/main" val="69503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2">
            <a:extLst>
              <a:ext uri="{FF2B5EF4-FFF2-40B4-BE49-F238E27FC236}">
                <a16:creationId xmlns:a16="http://schemas.microsoft.com/office/drawing/2014/main" id="{C9206772-7418-92E5-F765-0904B8B8DBEB}"/>
              </a:ext>
            </a:extLst>
          </p:cNvPr>
          <p:cNvSpPr/>
          <p:nvPr/>
        </p:nvSpPr>
        <p:spPr>
          <a:xfrm>
            <a:off x="7948584" y="1709928"/>
            <a:ext cx="4715855" cy="5435402"/>
          </a:xfrm>
          <a:custGeom>
            <a:avLst/>
            <a:gdLst/>
            <a:ahLst/>
            <a:cxnLst/>
            <a:rect l="l" t="t" r="r" b="b"/>
            <a:pathLst>
              <a:path w="2938214" h="3508316">
                <a:moveTo>
                  <a:pt x="0" y="0"/>
                </a:moveTo>
                <a:lnTo>
                  <a:pt x="2938214" y="0"/>
                </a:lnTo>
                <a:lnTo>
                  <a:pt x="2938214" y="3508316"/>
                </a:lnTo>
                <a:lnTo>
                  <a:pt x="0" y="3508316"/>
                </a:lnTo>
                <a:lnTo>
                  <a:pt x="0" y="0"/>
                </a:lnTo>
                <a:close/>
              </a:path>
            </a:pathLst>
          </a:custGeom>
          <a:blipFill>
            <a:blip r:embed="rId2"/>
            <a:stretch>
              <a:fillRect/>
            </a:stretch>
          </a:blipFill>
        </p:spPr>
        <p:txBody>
          <a:bodyPr/>
          <a:lstStyle/>
          <a:p>
            <a:endParaRPr lang="en-US"/>
          </a:p>
        </p:txBody>
      </p:sp>
      <p:pic>
        <p:nvPicPr>
          <p:cNvPr id="5" name="Picture 4">
            <a:extLst>
              <a:ext uri="{FF2B5EF4-FFF2-40B4-BE49-F238E27FC236}">
                <a16:creationId xmlns:a16="http://schemas.microsoft.com/office/drawing/2014/main" id="{CDB4CC24-2893-B16E-42C6-EC3CF453D63E}"/>
              </a:ext>
            </a:extLst>
          </p:cNvPr>
          <p:cNvPicPr>
            <a:picLocks noChangeAspect="1"/>
          </p:cNvPicPr>
          <p:nvPr/>
        </p:nvPicPr>
        <p:blipFill>
          <a:blip r:embed="rId3"/>
          <a:stretch>
            <a:fillRect/>
          </a:stretch>
        </p:blipFill>
        <p:spPr>
          <a:xfrm>
            <a:off x="975247" y="1243800"/>
            <a:ext cx="8427829" cy="4053901"/>
          </a:xfrm>
          <a:prstGeom prst="rect">
            <a:avLst/>
          </a:prstGeom>
        </p:spPr>
      </p:pic>
    </p:spTree>
    <p:extLst>
      <p:ext uri="{BB962C8B-B14F-4D97-AF65-F5344CB8AC3E}">
        <p14:creationId xmlns:p14="http://schemas.microsoft.com/office/powerpoint/2010/main" val="2594332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FFAB6B-15F1-64A7-DA74-2A9BB544E990}"/>
              </a:ext>
            </a:extLst>
          </p:cNvPr>
          <p:cNvSpPr txBox="1"/>
          <p:nvPr/>
        </p:nvSpPr>
        <p:spPr>
          <a:xfrm>
            <a:off x="2496312" y="1620893"/>
            <a:ext cx="6094476" cy="2308324"/>
          </a:xfrm>
          <a:prstGeom prst="rect">
            <a:avLst/>
          </a:prstGeom>
          <a:noFill/>
        </p:spPr>
        <p:txBody>
          <a:bodyPr wrap="square">
            <a:spAutoFit/>
          </a:bodyPr>
          <a:lstStyle/>
          <a:p>
            <a:pPr algn="ctr"/>
            <a:r>
              <a:rPr lang="en-GB" sz="7200" b="1" dirty="0">
                <a:solidFill>
                  <a:schemeClr val="bg1"/>
                </a:solidFill>
                <a:effectLst/>
                <a:latin typeface="Cambria" panose="02040503050406030204" pitchFamily="18" charset="0"/>
                <a:ea typeface="Cambria" panose="02040503050406030204" pitchFamily="18" charset="0"/>
              </a:rPr>
              <a:t>N</a:t>
            </a:r>
            <a:r>
              <a:rPr lang="vi-VN" sz="7200" b="1" dirty="0">
                <a:solidFill>
                  <a:schemeClr val="bg1"/>
                </a:solidFill>
                <a:effectLst/>
                <a:latin typeface="Cambria" panose="02040503050406030204" pitchFamily="18" charset="0"/>
                <a:ea typeface="Cambria" panose="02040503050406030204" pitchFamily="18" charset="0"/>
              </a:rPr>
              <a:t>êu ý nghĩa của bài hát</a:t>
            </a:r>
            <a:endParaRPr lang="vi-VN" sz="7200" b="1" dirty="0">
              <a:solidFill>
                <a:schemeClr val="bg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8FE5FAA-52F2-229C-8FBE-7813EC2BD71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5924550" y="454878"/>
            <a:ext cx="8071394" cy="80713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5491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A62F-CE1B-F897-9C27-37678CE064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C2231F94-4013-9A43-6F63-6AC7326045EC}"/>
              </a:ext>
            </a:extLst>
          </p:cNvPr>
          <p:cNvSpPr>
            <a:spLocks noGrp="1"/>
          </p:cNvSpPr>
          <p:nvPr>
            <p:ph type="subTitle" idx="1"/>
          </p:nvPr>
        </p:nvSpPr>
        <p:spPr/>
        <p:txBody>
          <a:bodyPr/>
          <a:lstStyle/>
          <a:p>
            <a:endParaRPr lang="vi-VN"/>
          </a:p>
        </p:txBody>
      </p:sp>
      <p:pic>
        <p:nvPicPr>
          <p:cNvPr id="5" name="Picture 4" descr="A cartoon of a child standing in front of a chalkboard&#10;&#10;Description automatically generated">
            <a:extLst>
              <a:ext uri="{FF2B5EF4-FFF2-40B4-BE49-F238E27FC236}">
                <a16:creationId xmlns:a16="http://schemas.microsoft.com/office/drawing/2014/main" id="{166D9ECA-9111-0713-40D5-BFAA27DC2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14AFE444-68B9-7058-DDF3-F4DF0CDACBA4}"/>
              </a:ext>
            </a:extLst>
          </p:cNvPr>
          <p:cNvGrpSpPr/>
          <p:nvPr/>
        </p:nvGrpSpPr>
        <p:grpSpPr>
          <a:xfrm>
            <a:off x="5422392" y="1408176"/>
            <a:ext cx="2473754" cy="707886"/>
            <a:chOff x="5422392" y="1408176"/>
            <a:chExt cx="2473754" cy="707886"/>
          </a:xfrm>
        </p:grpSpPr>
        <p:sp>
          <p:nvSpPr>
            <p:cNvPr id="6" name="TextBox 5">
              <a:extLst>
                <a:ext uri="{FF2B5EF4-FFF2-40B4-BE49-F238E27FC236}">
                  <a16:creationId xmlns:a16="http://schemas.microsoft.com/office/drawing/2014/main" id="{61A6F2ED-DCC6-31AA-A9EE-B6116B76F601}"/>
                </a:ext>
              </a:extLst>
            </p:cNvPr>
            <p:cNvSpPr txBox="1"/>
            <p:nvPr/>
          </p:nvSpPr>
          <p:spPr>
            <a:xfrm>
              <a:off x="5422392" y="1408176"/>
              <a:ext cx="2473754" cy="707886"/>
            </a:xfrm>
            <a:prstGeom prst="rect">
              <a:avLst/>
            </a:prstGeom>
            <a:noFill/>
          </p:spPr>
          <p:txBody>
            <a:bodyPr wrap="none" rtlCol="0">
              <a:spAutoFit/>
            </a:bodyPr>
            <a:lstStyle/>
            <a:p>
              <a:r>
                <a:rPr lang="en-GB" sz="4000" dirty="0" err="1">
                  <a:ln w="279400">
                    <a:solidFill>
                      <a:schemeClr val="bg1"/>
                    </a:solidFill>
                  </a:ln>
                  <a:gradFill>
                    <a:gsLst>
                      <a:gs pos="0">
                        <a:srgbClr val="FF0066"/>
                      </a:gs>
                      <a:gs pos="63000">
                        <a:srgbClr val="FFC000"/>
                      </a:gs>
                      <a:gs pos="66000">
                        <a:srgbClr val="0099FF"/>
                      </a:gs>
                    </a:gsLst>
                    <a:lin ang="5400000" scaled="1"/>
                  </a:gradFill>
                  <a:effectLst>
                    <a:outerShdw dist="38100" dir="2700000" algn="tl" rotWithShape="0">
                      <a:prstClr val="black"/>
                    </a:outerShdw>
                  </a:effectLst>
                  <a:latin typeface="iCiel Soup of Justice" pitchFamily="2" charset="-93"/>
                </a:rPr>
                <a:t>Tiếng</a:t>
              </a:r>
              <a:r>
                <a:rPr lang="en-GB" sz="4000" dirty="0">
                  <a:ln w="279400">
                    <a:solidFill>
                      <a:schemeClr val="bg1"/>
                    </a:solidFill>
                  </a:ln>
                  <a:gradFill>
                    <a:gsLst>
                      <a:gs pos="0">
                        <a:srgbClr val="FF0066"/>
                      </a:gs>
                      <a:gs pos="63000">
                        <a:srgbClr val="FFC000"/>
                      </a:gs>
                      <a:gs pos="66000">
                        <a:srgbClr val="0099FF"/>
                      </a:gs>
                    </a:gsLst>
                    <a:lin ang="5400000" scaled="1"/>
                  </a:gradFill>
                  <a:effectLst>
                    <a:outerShdw dist="38100" dir="2700000" algn="tl" rotWithShape="0">
                      <a:prstClr val="black"/>
                    </a:outerShdw>
                  </a:effectLst>
                  <a:latin typeface="iCiel Soup of Justice" pitchFamily="2" charset="-93"/>
                </a:rPr>
                <a:t> </a:t>
              </a:r>
              <a:r>
                <a:rPr lang="en-GB" sz="4000" dirty="0" err="1">
                  <a:ln w="279400">
                    <a:solidFill>
                      <a:schemeClr val="bg1"/>
                    </a:solidFill>
                  </a:ln>
                  <a:gradFill>
                    <a:gsLst>
                      <a:gs pos="0">
                        <a:srgbClr val="FF0066"/>
                      </a:gs>
                      <a:gs pos="63000">
                        <a:srgbClr val="FFC000"/>
                      </a:gs>
                      <a:gs pos="66000">
                        <a:srgbClr val="0099FF"/>
                      </a:gs>
                    </a:gsLst>
                    <a:lin ang="5400000" scaled="1"/>
                  </a:gradFill>
                  <a:effectLst>
                    <a:outerShdw dist="38100" dir="2700000" algn="tl" rotWithShape="0">
                      <a:prstClr val="black"/>
                    </a:outerShdw>
                  </a:effectLst>
                  <a:latin typeface="iCiel Soup of Justice" pitchFamily="2" charset="-93"/>
                </a:rPr>
                <a:t>Việt</a:t>
              </a:r>
              <a:endParaRPr lang="vi-VN" sz="4000" dirty="0">
                <a:ln w="279400">
                  <a:solidFill>
                    <a:schemeClr val="bg1"/>
                  </a:solidFill>
                </a:ln>
                <a:gradFill>
                  <a:gsLst>
                    <a:gs pos="0">
                      <a:srgbClr val="FF0066"/>
                    </a:gs>
                    <a:gs pos="63000">
                      <a:srgbClr val="FFC000"/>
                    </a:gs>
                    <a:gs pos="66000">
                      <a:srgbClr val="0099FF"/>
                    </a:gs>
                  </a:gsLst>
                  <a:lin ang="5400000" scaled="1"/>
                </a:gradFill>
                <a:effectLst>
                  <a:outerShdw dist="38100" dir="2700000" algn="tl" rotWithShape="0">
                    <a:prstClr val="black"/>
                  </a:outerShdw>
                </a:effectLst>
                <a:latin typeface="iCiel Soup of Justice" pitchFamily="2" charset="-93"/>
              </a:endParaRPr>
            </a:p>
          </p:txBody>
        </p:sp>
        <p:sp>
          <p:nvSpPr>
            <p:cNvPr id="7" name="TextBox 6">
              <a:extLst>
                <a:ext uri="{FF2B5EF4-FFF2-40B4-BE49-F238E27FC236}">
                  <a16:creationId xmlns:a16="http://schemas.microsoft.com/office/drawing/2014/main" id="{2909AAEC-C607-31EA-4CE2-7F82D9A84430}"/>
                </a:ext>
              </a:extLst>
            </p:cNvPr>
            <p:cNvSpPr txBox="1"/>
            <p:nvPr/>
          </p:nvSpPr>
          <p:spPr>
            <a:xfrm>
              <a:off x="5422392" y="1408176"/>
              <a:ext cx="2473754" cy="707886"/>
            </a:xfrm>
            <a:prstGeom prst="rect">
              <a:avLst/>
            </a:prstGeom>
            <a:noFill/>
          </p:spPr>
          <p:txBody>
            <a:bodyPr wrap="none" rtlCol="0">
              <a:spAutoFit/>
            </a:bodyPr>
            <a:lstStyle/>
            <a:p>
              <a:r>
                <a:rPr lang="en-GB" sz="4000" dirty="0" err="1">
                  <a:gradFill>
                    <a:gsLst>
                      <a:gs pos="0">
                        <a:srgbClr val="FF0066"/>
                      </a:gs>
                      <a:gs pos="63000">
                        <a:srgbClr val="FFC000"/>
                      </a:gs>
                      <a:gs pos="66000">
                        <a:srgbClr val="0099FF"/>
                      </a:gs>
                    </a:gsLst>
                    <a:lin ang="5400000" scaled="1"/>
                  </a:gradFill>
                  <a:latin typeface="iCiel Soup of Justice" pitchFamily="2" charset="-93"/>
                </a:rPr>
                <a:t>Tiếng</a:t>
              </a:r>
              <a:r>
                <a:rPr lang="en-GB" sz="4000" dirty="0">
                  <a:gradFill>
                    <a:gsLst>
                      <a:gs pos="0">
                        <a:srgbClr val="FF0066"/>
                      </a:gs>
                      <a:gs pos="63000">
                        <a:srgbClr val="FFC000"/>
                      </a:gs>
                      <a:gs pos="66000">
                        <a:srgbClr val="0099FF"/>
                      </a:gs>
                    </a:gsLst>
                    <a:lin ang="5400000" scaled="1"/>
                  </a:gradFill>
                  <a:latin typeface="iCiel Soup of Justice" pitchFamily="2" charset="-93"/>
                </a:rPr>
                <a:t> </a:t>
              </a:r>
              <a:r>
                <a:rPr lang="en-GB" sz="4000" dirty="0" err="1">
                  <a:gradFill>
                    <a:gsLst>
                      <a:gs pos="0">
                        <a:srgbClr val="FF0066"/>
                      </a:gs>
                      <a:gs pos="63000">
                        <a:srgbClr val="FFC000"/>
                      </a:gs>
                      <a:gs pos="66000">
                        <a:srgbClr val="0099FF"/>
                      </a:gs>
                    </a:gsLst>
                    <a:lin ang="5400000" scaled="1"/>
                  </a:gradFill>
                  <a:latin typeface="iCiel Soup of Justice" pitchFamily="2" charset="-93"/>
                </a:rPr>
                <a:t>Việt</a:t>
              </a:r>
              <a:endParaRPr lang="vi-VN" sz="4000" dirty="0">
                <a:gradFill>
                  <a:gsLst>
                    <a:gs pos="0">
                      <a:srgbClr val="FF0066"/>
                    </a:gs>
                    <a:gs pos="63000">
                      <a:srgbClr val="FFC000"/>
                    </a:gs>
                    <a:gs pos="66000">
                      <a:srgbClr val="0099FF"/>
                    </a:gs>
                  </a:gsLst>
                  <a:lin ang="5400000" scaled="1"/>
                </a:gradFill>
                <a:latin typeface="iCiel Soup of Justice" pitchFamily="2" charset="-93"/>
              </a:endParaRPr>
            </a:p>
          </p:txBody>
        </p:sp>
      </p:grpSp>
      <p:sp>
        <p:nvSpPr>
          <p:cNvPr id="9" name="TextBox 8">
            <a:extLst>
              <a:ext uri="{FF2B5EF4-FFF2-40B4-BE49-F238E27FC236}">
                <a16:creationId xmlns:a16="http://schemas.microsoft.com/office/drawing/2014/main" id="{D9169FE7-2E23-CB79-4FD9-30269F489C48}"/>
              </a:ext>
            </a:extLst>
          </p:cNvPr>
          <p:cNvSpPr txBox="1"/>
          <p:nvPr/>
        </p:nvSpPr>
        <p:spPr>
          <a:xfrm>
            <a:off x="2020824" y="2116062"/>
            <a:ext cx="2323072" cy="707886"/>
          </a:xfrm>
          <a:prstGeom prst="rect">
            <a:avLst/>
          </a:prstGeom>
          <a:noFill/>
        </p:spPr>
        <p:txBody>
          <a:bodyPr wrap="none" rtlCol="0">
            <a:spAutoFit/>
          </a:bodyPr>
          <a:lstStyle/>
          <a:p>
            <a:r>
              <a:rPr lang="en-GB" sz="4000" dirty="0" err="1">
                <a:solidFill>
                  <a:schemeClr val="bg1"/>
                </a:solidFill>
                <a:effectLst>
                  <a:outerShdw blurRad="38100" dist="38100" dir="2700000" algn="tl">
                    <a:srgbClr val="000000">
                      <a:alpha val="43137"/>
                    </a:srgbClr>
                  </a:outerShdw>
                </a:effectLst>
                <a:latin typeface="#9Slide05 SVNClementine" panose="020F0502020204030203" pitchFamily="34" charset="0"/>
              </a:rPr>
              <a:t>Nói</a:t>
            </a:r>
            <a:r>
              <a:rPr lang="en-GB" sz="4000" dirty="0">
                <a:solidFill>
                  <a:schemeClr val="bg1"/>
                </a:solidFill>
                <a:effectLst>
                  <a:outerShdw blurRad="38100" dist="38100" dir="2700000" algn="tl">
                    <a:srgbClr val="000000">
                      <a:alpha val="43137"/>
                    </a:srgbClr>
                  </a:outerShdw>
                </a:effectLst>
                <a:latin typeface="#9Slide05 SVNClementine" panose="020F0502020204030203" pitchFamily="34" charset="0"/>
              </a:rPr>
              <a:t> </a:t>
            </a:r>
            <a:r>
              <a:rPr lang="en-GB" sz="4000" dirty="0" err="1">
                <a:solidFill>
                  <a:schemeClr val="bg1"/>
                </a:solidFill>
                <a:effectLst>
                  <a:outerShdw blurRad="38100" dist="38100" dir="2700000" algn="tl">
                    <a:srgbClr val="000000">
                      <a:alpha val="43137"/>
                    </a:srgbClr>
                  </a:outerShdw>
                </a:effectLst>
                <a:latin typeface="#9Slide05 SVNClementine" panose="020F0502020204030203" pitchFamily="34" charset="0"/>
              </a:rPr>
              <a:t>và</a:t>
            </a:r>
            <a:r>
              <a:rPr lang="en-GB" sz="4000" dirty="0">
                <a:solidFill>
                  <a:schemeClr val="bg1"/>
                </a:solidFill>
                <a:effectLst>
                  <a:outerShdw blurRad="38100" dist="38100" dir="2700000" algn="tl">
                    <a:srgbClr val="000000">
                      <a:alpha val="43137"/>
                    </a:srgbClr>
                  </a:outerShdw>
                </a:effectLst>
                <a:latin typeface="#9Slide05 SVNClementine" panose="020F0502020204030203" pitchFamily="34" charset="0"/>
              </a:rPr>
              <a:t> </a:t>
            </a:r>
            <a:r>
              <a:rPr lang="en-GB" sz="4000" dirty="0" err="1">
                <a:solidFill>
                  <a:schemeClr val="bg1"/>
                </a:solidFill>
                <a:effectLst>
                  <a:outerShdw blurRad="38100" dist="38100" dir="2700000" algn="tl">
                    <a:srgbClr val="000000">
                      <a:alpha val="43137"/>
                    </a:srgbClr>
                  </a:outerShdw>
                </a:effectLst>
                <a:latin typeface="#9Slide05 SVNClementine" panose="020F0502020204030203" pitchFamily="34" charset="0"/>
              </a:rPr>
              <a:t>nghe</a:t>
            </a:r>
            <a:r>
              <a:rPr lang="en-GB" sz="4000" dirty="0">
                <a:solidFill>
                  <a:schemeClr val="bg1"/>
                </a:solidFill>
                <a:effectLst>
                  <a:outerShdw blurRad="38100" dist="38100" dir="2700000" algn="tl">
                    <a:srgbClr val="000000">
                      <a:alpha val="43137"/>
                    </a:srgbClr>
                  </a:outerShdw>
                </a:effectLst>
                <a:latin typeface="#9Slide05 SVNClementine" panose="020F0502020204030203" pitchFamily="34" charset="0"/>
              </a:rPr>
              <a:t>:</a:t>
            </a:r>
            <a:endParaRPr lang="vi-VN" sz="4000" dirty="0">
              <a:solidFill>
                <a:schemeClr val="bg1"/>
              </a:solidFill>
              <a:effectLst>
                <a:outerShdw blurRad="38100" dist="38100" dir="2700000" algn="tl">
                  <a:srgbClr val="000000">
                    <a:alpha val="43137"/>
                  </a:srgbClr>
                </a:outerShdw>
              </a:effectLst>
            </a:endParaRPr>
          </a:p>
        </p:txBody>
      </p:sp>
      <p:grpSp>
        <p:nvGrpSpPr>
          <p:cNvPr id="12" name="Group 11">
            <a:extLst>
              <a:ext uri="{FF2B5EF4-FFF2-40B4-BE49-F238E27FC236}">
                <a16:creationId xmlns:a16="http://schemas.microsoft.com/office/drawing/2014/main" id="{A857898E-B34E-06F6-F756-F50C0B4C4AF7}"/>
              </a:ext>
            </a:extLst>
          </p:cNvPr>
          <p:cNvGrpSpPr/>
          <p:nvPr/>
        </p:nvGrpSpPr>
        <p:grpSpPr>
          <a:xfrm>
            <a:off x="2583387" y="2323750"/>
            <a:ext cx="8098692" cy="1337556"/>
            <a:chOff x="2583387" y="2323750"/>
            <a:chExt cx="8098692" cy="1337556"/>
          </a:xfrm>
        </p:grpSpPr>
        <p:sp>
          <p:nvSpPr>
            <p:cNvPr id="10" name="TextBox 9">
              <a:extLst>
                <a:ext uri="{FF2B5EF4-FFF2-40B4-BE49-F238E27FC236}">
                  <a16:creationId xmlns:a16="http://schemas.microsoft.com/office/drawing/2014/main" id="{1A614679-31C9-822A-D7DD-8A610039F6B7}"/>
                </a:ext>
              </a:extLst>
            </p:cNvPr>
            <p:cNvSpPr txBox="1"/>
            <p:nvPr/>
          </p:nvSpPr>
          <p:spPr>
            <a:xfrm>
              <a:off x="2583387" y="2337867"/>
              <a:ext cx="8098692" cy="1323439"/>
            </a:xfrm>
            <a:prstGeom prst="rect">
              <a:avLst/>
            </a:prstGeom>
            <a:noFill/>
          </p:spPr>
          <p:txBody>
            <a:bodyPr wrap="none" rtlCol="0">
              <a:spAutoFit/>
            </a:bodyPr>
            <a:lstStyle/>
            <a:p>
              <a:r>
                <a:rPr lang="en-GB" sz="8000" dirty="0">
                  <a:ln w="190500">
                    <a:solidFill>
                      <a:schemeClr val="bg1"/>
                    </a:solidFill>
                  </a:ln>
                  <a:latin typeface="iCiel Soup of Justice" pitchFamily="2" charset="-93"/>
                </a:rPr>
                <a:t>EM ĐỌC SÁCH BÁO</a:t>
              </a:r>
              <a:endParaRPr lang="vi-VN" sz="8000" dirty="0">
                <a:ln w="190500">
                  <a:solidFill>
                    <a:schemeClr val="bg1"/>
                  </a:solidFill>
                </a:ln>
                <a:latin typeface="iCiel Soup of Justice" pitchFamily="2" charset="-93"/>
              </a:endParaRPr>
            </a:p>
          </p:txBody>
        </p:sp>
        <p:sp>
          <p:nvSpPr>
            <p:cNvPr id="11" name="TextBox 10">
              <a:extLst>
                <a:ext uri="{FF2B5EF4-FFF2-40B4-BE49-F238E27FC236}">
                  <a16:creationId xmlns:a16="http://schemas.microsoft.com/office/drawing/2014/main" id="{8A543EA5-5271-343B-87A6-04C87913B460}"/>
                </a:ext>
              </a:extLst>
            </p:cNvPr>
            <p:cNvSpPr txBox="1"/>
            <p:nvPr/>
          </p:nvSpPr>
          <p:spPr>
            <a:xfrm>
              <a:off x="2583387" y="2323750"/>
              <a:ext cx="8098692" cy="1323439"/>
            </a:xfrm>
            <a:prstGeom prst="rect">
              <a:avLst/>
            </a:prstGeom>
            <a:noFill/>
          </p:spPr>
          <p:txBody>
            <a:bodyPr wrap="none" rtlCol="0">
              <a:spAutoFit/>
            </a:bodyPr>
            <a:lstStyle/>
            <a:p>
              <a:r>
                <a:rPr lang="en-GB" sz="8000" dirty="0">
                  <a:gradFill>
                    <a:gsLst>
                      <a:gs pos="0">
                        <a:srgbClr val="FF0066"/>
                      </a:gs>
                      <a:gs pos="63000">
                        <a:srgbClr val="FFC000"/>
                      </a:gs>
                      <a:gs pos="97000">
                        <a:srgbClr val="0099FF"/>
                      </a:gs>
                    </a:gsLst>
                    <a:lin ang="5400000" scaled="1"/>
                  </a:gradFill>
                  <a:latin typeface="iCiel Soup of Justice" pitchFamily="2" charset="-93"/>
                </a:rPr>
                <a:t>EM ĐỌC SÁCH BÁO</a:t>
              </a:r>
              <a:endParaRPr lang="vi-VN" sz="8000" dirty="0">
                <a:gradFill>
                  <a:gsLst>
                    <a:gs pos="0">
                      <a:srgbClr val="FF0066"/>
                    </a:gs>
                    <a:gs pos="63000">
                      <a:srgbClr val="FFC000"/>
                    </a:gs>
                    <a:gs pos="97000">
                      <a:srgbClr val="0099FF"/>
                    </a:gs>
                  </a:gsLst>
                  <a:lin ang="5400000" scaled="1"/>
                </a:gradFill>
                <a:latin typeface="iCiel Soup of Justice" pitchFamily="2" charset="-93"/>
              </a:endParaRPr>
            </a:p>
          </p:txBody>
        </p:sp>
      </p:grpSp>
      <p:sp>
        <p:nvSpPr>
          <p:cNvPr id="13" name="TextBox 12">
            <a:extLst>
              <a:ext uri="{FF2B5EF4-FFF2-40B4-BE49-F238E27FC236}">
                <a16:creationId xmlns:a16="http://schemas.microsoft.com/office/drawing/2014/main" id="{49D43565-8FCA-A77F-FCF1-0C761D1D3FEA}"/>
              </a:ext>
            </a:extLst>
          </p:cNvPr>
          <p:cNvSpPr txBox="1"/>
          <p:nvPr/>
        </p:nvSpPr>
        <p:spPr>
          <a:xfrm>
            <a:off x="4736592" y="4183707"/>
            <a:ext cx="2063385" cy="707886"/>
          </a:xfrm>
          <a:prstGeom prst="rect">
            <a:avLst/>
          </a:prstGeom>
          <a:noFill/>
        </p:spPr>
        <p:txBody>
          <a:bodyPr wrap="none" rtlCol="0">
            <a:spAutoFit/>
          </a:bodyPr>
          <a:lstStyle/>
          <a:p>
            <a:r>
              <a:rPr lang="en-GB" sz="4000" dirty="0">
                <a:solidFill>
                  <a:schemeClr val="bg1"/>
                </a:solidFill>
                <a:effectLst>
                  <a:outerShdw blurRad="38100" dist="38100" dir="2700000" algn="tl">
                    <a:srgbClr val="000000">
                      <a:alpha val="43137"/>
                    </a:srgbClr>
                  </a:outerShdw>
                </a:effectLst>
                <a:latin typeface="#9Slide05 SVNClementine" panose="020F0502020204030203" pitchFamily="34" charset="0"/>
              </a:rPr>
              <a:t>(Trang 30)</a:t>
            </a:r>
            <a:endParaRPr lang="vi-VN"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3636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64F91-506A-1512-4E29-BC9128D364AD}"/>
              </a:ext>
            </a:extLst>
          </p:cNvPr>
          <p:cNvSpPr txBox="1"/>
          <p:nvPr/>
        </p:nvSpPr>
        <p:spPr>
          <a:xfrm>
            <a:off x="4800600" y="1280160"/>
            <a:ext cx="2863284" cy="923330"/>
          </a:xfrm>
          <a:prstGeom prst="rect">
            <a:avLst/>
          </a:prstGeom>
          <a:noFill/>
        </p:spPr>
        <p:txBody>
          <a:bodyPr wrap="none" rtlCol="0">
            <a:spAutoFit/>
          </a:bodyPr>
          <a:lstStyle/>
          <a:p>
            <a:r>
              <a:rPr lang="en-GB" sz="5400" dirty="0" err="1">
                <a:solidFill>
                  <a:schemeClr val="bg1"/>
                </a:solidFill>
                <a:latin typeface="#9Slide05 SVNClementine" panose="020F0502020204030203" pitchFamily="34" charset="0"/>
              </a:rPr>
              <a:t>Hoạt</a:t>
            </a:r>
            <a:r>
              <a:rPr lang="en-GB" sz="5400" dirty="0">
                <a:solidFill>
                  <a:schemeClr val="bg1"/>
                </a:solidFill>
                <a:latin typeface="#9Slide05 SVNClementine" panose="020F0502020204030203" pitchFamily="34" charset="0"/>
              </a:rPr>
              <a:t> </a:t>
            </a:r>
            <a:r>
              <a:rPr lang="en-GB" sz="5400" dirty="0" err="1">
                <a:solidFill>
                  <a:schemeClr val="bg1"/>
                </a:solidFill>
                <a:latin typeface="#9Slide05 SVNClementine" panose="020F0502020204030203" pitchFamily="34" charset="0"/>
              </a:rPr>
              <a:t>động</a:t>
            </a:r>
            <a:r>
              <a:rPr lang="en-GB" sz="5400" dirty="0">
                <a:solidFill>
                  <a:schemeClr val="bg1"/>
                </a:solidFill>
                <a:latin typeface="#9Slide05 SVNClementine" panose="020F0502020204030203" pitchFamily="34" charset="0"/>
              </a:rPr>
              <a:t> </a:t>
            </a:r>
            <a:endParaRPr lang="vi-VN" sz="5400" dirty="0">
              <a:solidFill>
                <a:schemeClr val="bg1"/>
              </a:solidFill>
            </a:endParaRPr>
          </a:p>
        </p:txBody>
      </p:sp>
      <p:pic>
        <p:nvPicPr>
          <p:cNvPr id="5" name="Picture 4">
            <a:extLst>
              <a:ext uri="{FF2B5EF4-FFF2-40B4-BE49-F238E27FC236}">
                <a16:creationId xmlns:a16="http://schemas.microsoft.com/office/drawing/2014/main" id="{03CD2888-B4CC-5ECF-77E4-CAD0CAB445E3}"/>
              </a:ext>
            </a:extLst>
          </p:cNvPr>
          <p:cNvPicPr>
            <a:picLocks noChangeAspect="1"/>
          </p:cNvPicPr>
          <p:nvPr/>
        </p:nvPicPr>
        <p:blipFill>
          <a:blip r:embed="rId2"/>
          <a:stretch>
            <a:fillRect/>
          </a:stretch>
        </p:blipFill>
        <p:spPr>
          <a:xfrm>
            <a:off x="1764514" y="2320982"/>
            <a:ext cx="8436364" cy="2216036"/>
          </a:xfrm>
          <a:prstGeom prst="rect">
            <a:avLst/>
          </a:prstGeom>
        </p:spPr>
      </p:pic>
    </p:spTree>
    <p:extLst>
      <p:ext uri="{BB962C8B-B14F-4D97-AF65-F5344CB8AC3E}">
        <p14:creationId xmlns:p14="http://schemas.microsoft.com/office/powerpoint/2010/main" val="2291151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96707-7FF0-0C64-24FB-C5FF005A28F3}"/>
              </a:ext>
            </a:extLst>
          </p:cNvPr>
          <p:cNvSpPr txBox="1"/>
          <p:nvPr/>
        </p:nvSpPr>
        <p:spPr>
          <a:xfrm>
            <a:off x="1529334" y="1109764"/>
            <a:ext cx="8254746" cy="3785652"/>
          </a:xfrm>
          <a:prstGeom prst="rect">
            <a:avLst/>
          </a:prstGeom>
          <a:noFill/>
        </p:spPr>
        <p:txBody>
          <a:bodyPr wrap="square">
            <a:spAutoFit/>
          </a:bodyPr>
          <a:lstStyle/>
          <a:p>
            <a:r>
              <a:rPr lang="en-GB" sz="4000" b="1" dirty="0">
                <a:solidFill>
                  <a:schemeClr val="bg1"/>
                </a:solidFill>
                <a:latin typeface="Cambria" panose="02040503050406030204" pitchFamily="18" charset="0"/>
                <a:ea typeface="Cambria" panose="02040503050406030204" pitchFamily="18" charset="0"/>
              </a:rPr>
              <a:t>1. </a:t>
            </a:r>
            <a:r>
              <a:rPr lang="vi-VN" sz="4000" b="1" dirty="0">
                <a:solidFill>
                  <a:schemeClr val="bg1"/>
                </a:solidFill>
                <a:latin typeface="Cambria" panose="02040503050406030204" pitchFamily="18" charset="0"/>
                <a:ea typeface="Cambria" panose="02040503050406030204" pitchFamily="18" charset="0"/>
              </a:rPr>
              <a:t>Giới thiệu một tác phẩm (câu chuyện hoặc bài thơ, bài văn, bài báo, vở kịch) mà em đã đọc về sự bình đẳng giữa nam và nữ hoặc về một bạn thiếu nhi được nhiều người quý mến.</a:t>
            </a:r>
          </a:p>
        </p:txBody>
      </p:sp>
    </p:spTree>
    <p:extLst>
      <p:ext uri="{BB962C8B-B14F-4D97-AF65-F5344CB8AC3E}">
        <p14:creationId xmlns:p14="http://schemas.microsoft.com/office/powerpoint/2010/main" val="2663056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96707-7FF0-0C64-24FB-C5FF005A28F3}"/>
              </a:ext>
            </a:extLst>
          </p:cNvPr>
          <p:cNvSpPr txBox="1"/>
          <p:nvPr/>
        </p:nvSpPr>
        <p:spPr>
          <a:xfrm>
            <a:off x="1529334" y="1109764"/>
            <a:ext cx="8254746" cy="707886"/>
          </a:xfrm>
          <a:prstGeom prst="rect">
            <a:avLst/>
          </a:prstGeom>
          <a:noFill/>
        </p:spPr>
        <p:txBody>
          <a:bodyPr wrap="square">
            <a:spAutoFit/>
          </a:bodyPr>
          <a:lstStyle/>
          <a:p>
            <a:r>
              <a:rPr lang="en-GB" sz="4000" b="1" dirty="0" err="1">
                <a:solidFill>
                  <a:schemeClr val="bg1"/>
                </a:solidFill>
                <a:latin typeface="Cambria" panose="02040503050406030204" pitchFamily="18" charset="0"/>
                <a:ea typeface="Cambria" panose="02040503050406030204" pitchFamily="18" charset="0"/>
              </a:rPr>
              <a:t>Gợi</a:t>
            </a:r>
            <a:r>
              <a:rPr lang="en-GB" sz="4000" b="1" dirty="0">
                <a:solidFill>
                  <a:schemeClr val="bg1"/>
                </a:solidFill>
                <a:latin typeface="Cambria" panose="02040503050406030204" pitchFamily="18" charset="0"/>
                <a:ea typeface="Cambria" panose="02040503050406030204" pitchFamily="18" charset="0"/>
              </a:rPr>
              <a:t> ý:</a:t>
            </a:r>
            <a:endParaRPr lang="vi-VN" sz="4000" b="1" dirty="0">
              <a:solidFill>
                <a:schemeClr val="bg1"/>
              </a:solidFill>
              <a:latin typeface="Cambria" panose="02040503050406030204" pitchFamily="18" charset="0"/>
              <a:ea typeface="Cambria" panose="02040503050406030204" pitchFamily="18" charset="0"/>
            </a:endParaRPr>
          </a:p>
        </p:txBody>
      </p:sp>
      <p:pic>
        <p:nvPicPr>
          <p:cNvPr id="4" name="Picture 3" descr="A screenshot of a chat&#10;&#10;Description automatically generated">
            <a:extLst>
              <a:ext uri="{FF2B5EF4-FFF2-40B4-BE49-F238E27FC236}">
                <a16:creationId xmlns:a16="http://schemas.microsoft.com/office/drawing/2014/main" id="{6F1EA846-44E1-F04A-24BE-83AFC61A00F2}"/>
              </a:ext>
            </a:extLst>
          </p:cNvPr>
          <p:cNvPicPr>
            <a:picLocks noChangeAspect="1"/>
          </p:cNvPicPr>
          <p:nvPr/>
        </p:nvPicPr>
        <p:blipFill>
          <a:blip r:embed="rId2">
            <a:extLst>
              <a:ext uri="{28A0092B-C50C-407E-A947-70E740481C1C}">
                <a14:useLocalDpi xmlns:a14="http://schemas.microsoft.com/office/drawing/2010/main" val="0"/>
              </a:ext>
            </a:extLst>
          </a:blip>
          <a:srcRect l="14612" t="50000" r="14756" b="14347"/>
          <a:stretch/>
        </p:blipFill>
        <p:spPr>
          <a:xfrm>
            <a:off x="1366050" y="2204720"/>
            <a:ext cx="9459900" cy="2448560"/>
          </a:xfrm>
          <a:prstGeom prst="rect">
            <a:avLst/>
          </a:prstGeom>
        </p:spPr>
      </p:pic>
    </p:spTree>
    <p:extLst>
      <p:ext uri="{BB962C8B-B14F-4D97-AF65-F5344CB8AC3E}">
        <p14:creationId xmlns:p14="http://schemas.microsoft.com/office/powerpoint/2010/main" val="3242523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96707-7FF0-0C64-24FB-C5FF005A28F3}"/>
              </a:ext>
            </a:extLst>
          </p:cNvPr>
          <p:cNvSpPr txBox="1"/>
          <p:nvPr/>
        </p:nvSpPr>
        <p:spPr>
          <a:xfrm>
            <a:off x="1529334" y="1109764"/>
            <a:ext cx="8254746" cy="707886"/>
          </a:xfrm>
          <a:prstGeom prst="rect">
            <a:avLst/>
          </a:prstGeom>
          <a:noFill/>
        </p:spPr>
        <p:txBody>
          <a:bodyPr wrap="square">
            <a:spAutoFit/>
          </a:bodyPr>
          <a:lstStyle/>
          <a:p>
            <a:r>
              <a:rPr lang="en-GB" sz="4000" b="1" dirty="0" err="1">
                <a:solidFill>
                  <a:schemeClr val="bg1"/>
                </a:solidFill>
                <a:latin typeface="Cambria" panose="02040503050406030204" pitchFamily="18" charset="0"/>
                <a:ea typeface="Cambria" panose="02040503050406030204" pitchFamily="18" charset="0"/>
              </a:rPr>
              <a:t>Gợi</a:t>
            </a:r>
            <a:r>
              <a:rPr lang="en-GB" sz="4000" b="1" dirty="0">
                <a:solidFill>
                  <a:schemeClr val="bg1"/>
                </a:solidFill>
                <a:latin typeface="Cambria" panose="02040503050406030204" pitchFamily="18" charset="0"/>
                <a:ea typeface="Cambria" panose="02040503050406030204" pitchFamily="18" charset="0"/>
              </a:rPr>
              <a:t> ý:</a:t>
            </a:r>
            <a:endParaRPr lang="vi-VN" sz="4000" b="1" dirty="0">
              <a:solidFill>
                <a:schemeClr val="bg1"/>
              </a:solidFill>
              <a:latin typeface="Cambria" panose="02040503050406030204" pitchFamily="18" charset="0"/>
              <a:ea typeface="Cambria" panose="02040503050406030204" pitchFamily="18" charset="0"/>
            </a:endParaRPr>
          </a:p>
        </p:txBody>
      </p:sp>
      <p:pic>
        <p:nvPicPr>
          <p:cNvPr id="5" name="Picture 4" descr="A drawing of a child in a hat&#10;&#10;Description automatically generated">
            <a:extLst>
              <a:ext uri="{FF2B5EF4-FFF2-40B4-BE49-F238E27FC236}">
                <a16:creationId xmlns:a16="http://schemas.microsoft.com/office/drawing/2014/main" id="{708A54C7-1ECC-863E-CCF4-CF10431E2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447" y="1992351"/>
            <a:ext cx="222885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book with a picture of a person sitting at a table&#10;&#10;Description automatically generated">
            <a:extLst>
              <a:ext uri="{FF2B5EF4-FFF2-40B4-BE49-F238E27FC236}">
                <a16:creationId xmlns:a16="http://schemas.microsoft.com/office/drawing/2014/main" id="{03E04014-097B-4238-86B0-66621053C803}"/>
              </a:ext>
            </a:extLst>
          </p:cNvPr>
          <p:cNvPicPr>
            <a:picLocks noChangeAspect="1"/>
          </p:cNvPicPr>
          <p:nvPr/>
        </p:nvPicPr>
        <p:blipFill>
          <a:blip r:embed="rId3">
            <a:extLst>
              <a:ext uri="{28A0092B-C50C-407E-A947-70E740481C1C}">
                <a14:useLocalDpi xmlns:a14="http://schemas.microsoft.com/office/drawing/2010/main" val="0"/>
              </a:ext>
            </a:extLst>
          </a:blip>
          <a:srcRect l="12445" t="18267" r="11022" b="16182"/>
          <a:stretch/>
        </p:blipFill>
        <p:spPr>
          <a:xfrm>
            <a:off x="6096000" y="1602149"/>
            <a:ext cx="4014216" cy="3438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293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96707-7FF0-0C64-24FB-C5FF005A28F3}"/>
              </a:ext>
            </a:extLst>
          </p:cNvPr>
          <p:cNvSpPr txBox="1"/>
          <p:nvPr/>
        </p:nvSpPr>
        <p:spPr>
          <a:xfrm>
            <a:off x="1529334" y="1109764"/>
            <a:ext cx="825474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Trao đổi về nội dung tác phẩm được giới thiệu.</a:t>
            </a:r>
          </a:p>
        </p:txBody>
      </p:sp>
      <p:grpSp>
        <p:nvGrpSpPr>
          <p:cNvPr id="5" name="Group 4">
            <a:extLst>
              <a:ext uri="{FF2B5EF4-FFF2-40B4-BE49-F238E27FC236}">
                <a16:creationId xmlns:a16="http://schemas.microsoft.com/office/drawing/2014/main" id="{CFB1F2CE-B615-010E-A0FB-0307C233441D}"/>
              </a:ext>
            </a:extLst>
          </p:cNvPr>
          <p:cNvGrpSpPr/>
          <p:nvPr/>
        </p:nvGrpSpPr>
        <p:grpSpPr>
          <a:xfrm>
            <a:off x="2029968" y="2606040"/>
            <a:ext cx="9259869" cy="1839951"/>
            <a:chOff x="2029968" y="2606040"/>
            <a:chExt cx="9259869" cy="1839951"/>
          </a:xfrm>
        </p:grpSpPr>
        <p:sp>
          <p:nvSpPr>
            <p:cNvPr id="2" name="Rectangle: Rounded Corners 1">
              <a:extLst>
                <a:ext uri="{FF2B5EF4-FFF2-40B4-BE49-F238E27FC236}">
                  <a16:creationId xmlns:a16="http://schemas.microsoft.com/office/drawing/2014/main" id="{F36A2CFF-0A85-5554-BB94-E35E15E31537}"/>
                </a:ext>
              </a:extLst>
            </p:cNvPr>
            <p:cNvSpPr/>
            <p:nvPr/>
          </p:nvSpPr>
          <p:spPr>
            <a:xfrm>
              <a:off x="2029968" y="2606040"/>
              <a:ext cx="8741664" cy="1536192"/>
            </a:xfrm>
            <a:prstGeom prst="roundRect">
              <a:avLst/>
            </a:prstGeom>
            <a:ln>
              <a:solidFill>
                <a:srgbClr val="8BB576"/>
              </a:solidFill>
            </a:ln>
          </p:spPr>
          <p:style>
            <a:lnRef idx="2">
              <a:schemeClr val="accent6"/>
            </a:lnRef>
            <a:fillRef idx="1">
              <a:schemeClr val="lt1"/>
            </a:fillRef>
            <a:effectRef idx="0">
              <a:schemeClr val="accent6"/>
            </a:effectRef>
            <a:fontRef idx="minor">
              <a:schemeClr val="dk1"/>
            </a:fontRef>
          </p:style>
          <p:txBody>
            <a:bodyPr rtlCol="0" anchor="ctr"/>
            <a:lstStyle/>
            <a:p>
              <a:r>
                <a:rPr lang="vi-VN" sz="2800" dirty="0">
                  <a:latin typeface="Cambria" panose="02040503050406030204" pitchFamily="18" charset="0"/>
                  <a:ea typeface="Cambria" panose="02040503050406030204" pitchFamily="18" charset="0"/>
                </a:rPr>
                <a:t>a) Em thích nhân vật (hoặc chi tiết, hình ảnh) nào trong tác phẩm? Nêu tình cảm, cảm xúc của em về nhân vật ( hoặc chi tiết, hình ảnh) đó.</a:t>
              </a:r>
            </a:p>
          </p:txBody>
        </p:sp>
        <p:pic>
          <p:nvPicPr>
            <p:cNvPr id="4" name="Picture 3">
              <a:extLst>
                <a:ext uri="{FF2B5EF4-FFF2-40B4-BE49-F238E27FC236}">
                  <a16:creationId xmlns:a16="http://schemas.microsoft.com/office/drawing/2014/main" id="{DB5A45BF-7544-1F78-48D6-BE6B13E1BCAB}"/>
                </a:ext>
              </a:extLst>
            </p:cNvPr>
            <p:cNvPicPr>
              <a:picLocks noChangeAspect="1"/>
            </p:cNvPicPr>
            <p:nvPr/>
          </p:nvPicPr>
          <p:blipFill>
            <a:blip r:embed="rId2"/>
            <a:stretch>
              <a:fillRect/>
            </a:stretch>
          </p:blipFill>
          <p:spPr>
            <a:xfrm rot="663764">
              <a:off x="10253427" y="3464450"/>
              <a:ext cx="1036410" cy="981541"/>
            </a:xfrm>
            <a:prstGeom prst="rect">
              <a:avLst/>
            </a:prstGeom>
          </p:spPr>
        </p:pic>
      </p:grpSp>
      <p:grpSp>
        <p:nvGrpSpPr>
          <p:cNvPr id="6" name="Group 5">
            <a:extLst>
              <a:ext uri="{FF2B5EF4-FFF2-40B4-BE49-F238E27FC236}">
                <a16:creationId xmlns:a16="http://schemas.microsoft.com/office/drawing/2014/main" id="{EEFC8F3C-43A7-8A12-1BBA-7A208EDC7FC5}"/>
              </a:ext>
            </a:extLst>
          </p:cNvPr>
          <p:cNvGrpSpPr/>
          <p:nvPr/>
        </p:nvGrpSpPr>
        <p:grpSpPr>
          <a:xfrm>
            <a:off x="2029968" y="4626864"/>
            <a:ext cx="9259869" cy="1839951"/>
            <a:chOff x="2029968" y="2606040"/>
            <a:chExt cx="9259869" cy="1839951"/>
          </a:xfrm>
        </p:grpSpPr>
        <p:sp>
          <p:nvSpPr>
            <p:cNvPr id="7" name="Rectangle: Rounded Corners 6">
              <a:extLst>
                <a:ext uri="{FF2B5EF4-FFF2-40B4-BE49-F238E27FC236}">
                  <a16:creationId xmlns:a16="http://schemas.microsoft.com/office/drawing/2014/main" id="{5F8A09C5-EB20-0B6B-27C9-3D363D2FA3C0}"/>
                </a:ext>
              </a:extLst>
            </p:cNvPr>
            <p:cNvSpPr/>
            <p:nvPr/>
          </p:nvSpPr>
          <p:spPr>
            <a:xfrm>
              <a:off x="2029968" y="2606040"/>
              <a:ext cx="8741664" cy="1536192"/>
            </a:xfrm>
            <a:prstGeom prst="roundRect">
              <a:avLst/>
            </a:prstGeom>
            <a:ln>
              <a:solidFill>
                <a:srgbClr val="8BB576"/>
              </a:solidFill>
            </a:ln>
          </p:spPr>
          <p:style>
            <a:lnRef idx="2">
              <a:schemeClr val="accent6"/>
            </a:lnRef>
            <a:fillRef idx="1">
              <a:schemeClr val="lt1"/>
            </a:fillRef>
            <a:effectRef idx="0">
              <a:schemeClr val="accent6"/>
            </a:effectRef>
            <a:fontRef idx="minor">
              <a:schemeClr val="dk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b) Tác phẩm đó nói lên điều gì?</a:t>
              </a:r>
              <a:endParaRPr lang="vi-VN"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6E4868A-C547-4ACC-678D-8C25BE748C65}"/>
                </a:ext>
              </a:extLst>
            </p:cNvPr>
            <p:cNvPicPr>
              <a:picLocks noChangeAspect="1"/>
            </p:cNvPicPr>
            <p:nvPr/>
          </p:nvPicPr>
          <p:blipFill>
            <a:blip r:embed="rId2"/>
            <a:stretch>
              <a:fillRect/>
            </a:stretch>
          </p:blipFill>
          <p:spPr>
            <a:xfrm rot="663764">
              <a:off x="10253427" y="3464450"/>
              <a:ext cx="1036410" cy="981541"/>
            </a:xfrm>
            <a:prstGeom prst="rect">
              <a:avLst/>
            </a:prstGeom>
          </p:spPr>
        </p:pic>
      </p:grpSp>
    </p:spTree>
    <p:extLst>
      <p:ext uri="{BB962C8B-B14F-4D97-AF65-F5344CB8AC3E}">
        <p14:creationId xmlns:p14="http://schemas.microsoft.com/office/powerpoint/2010/main" val="3949172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96707-7FF0-0C64-24FB-C5FF005A28F3}"/>
              </a:ext>
            </a:extLst>
          </p:cNvPr>
          <p:cNvSpPr txBox="1"/>
          <p:nvPr/>
        </p:nvSpPr>
        <p:spPr>
          <a:xfrm>
            <a:off x="1529334" y="1109764"/>
            <a:ext cx="825474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Trao đổi về nội dung tác phẩm được giới thiệu.</a:t>
            </a:r>
          </a:p>
        </p:txBody>
      </p:sp>
      <p:pic>
        <p:nvPicPr>
          <p:cNvPr id="9" name="Picture 8">
            <a:extLst>
              <a:ext uri="{FF2B5EF4-FFF2-40B4-BE49-F238E27FC236}">
                <a16:creationId xmlns:a16="http://schemas.microsoft.com/office/drawing/2014/main" id="{071A880E-3400-E594-5D16-E1442BAC6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0" y="2993833"/>
            <a:ext cx="6823906" cy="3853643"/>
          </a:xfrm>
          <a:prstGeom prst="rect">
            <a:avLst/>
          </a:prstGeom>
        </p:spPr>
      </p:pic>
    </p:spTree>
    <p:extLst>
      <p:ext uri="{BB962C8B-B14F-4D97-AF65-F5344CB8AC3E}">
        <p14:creationId xmlns:p14="http://schemas.microsoft.com/office/powerpoint/2010/main" val="1539896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158</Words>
  <Application>Microsoft Office PowerPoint</Application>
  <PresentationFormat>Widescreen</PresentationFormat>
  <Paragraphs>15</Paragraphs>
  <Slides>10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#9Slide05 SVNClementine</vt:lpstr>
      <vt:lpstr>Times New Roman</vt:lpstr>
      <vt:lpstr>Cambria</vt:lpstr>
      <vt:lpstr>Arial</vt:lpstr>
      <vt:lpstr>Aptos Display</vt:lpstr>
      <vt:lpstr>iCiel Soup of Justice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2024-08-29T12:32:05Z</dcterms:created>
  <dcterms:modified xsi:type="dcterms:W3CDTF">2024-08-29T13:03:48Z</dcterms:modified>
</cp:coreProperties>
</file>