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6" r:id="rId3"/>
    <p:sldId id="259" r:id="rId4"/>
    <p:sldId id="260" r:id="rId5"/>
    <p:sldId id="261" r:id="rId6"/>
    <p:sldId id="262" r:id="rId7"/>
    <p:sldId id="263" r:id="rId8"/>
  </p:sldIdLst>
  <p:sldSz cx="18288000" cy="10287000"/>
  <p:notesSz cx="6858000" cy="9144000"/>
  <p:embeddedFontLst>
    <p:embeddedFont>
      <p:font typeface="UTM Showcard" panose="02040603050506020204" pitchFamily="18" charset="0"/>
      <p:regular r:id="rId9"/>
    </p:embeddedFont>
    <p:embeddedFont>
      <p:font typeface="Cambria" panose="02040503050406030204" pitchFamily="18"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9Slide05 Motion Pictur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76B"/>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A Ram Sam Sam  Best SONGS For KIDS  Kids Funny Songs_720pHF (1)">
            <a:hlinkClick r:id="" action="ppaction://media"/>
            <a:extLst>
              <a:ext uri="{FF2B5EF4-FFF2-40B4-BE49-F238E27FC236}">
                <a16:creationId xmlns:a16="http://schemas.microsoft.com/office/drawing/2014/main" id="{16EB6699-C60C-90A0-C533-00AC7FFCB6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982" y="0"/>
            <a:ext cx="18320982" cy="10305552"/>
          </a:xfrm>
          <a:prstGeom prst="rect">
            <a:avLst/>
          </a:prstGeom>
        </p:spPr>
      </p:pic>
    </p:spTree>
    <p:extLst>
      <p:ext uri="{BB962C8B-B14F-4D97-AF65-F5344CB8AC3E}">
        <p14:creationId xmlns:p14="http://schemas.microsoft.com/office/powerpoint/2010/main" val="3055333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433A7-9C7C-C80E-A6B5-35F48C3FA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Picture 7">
            <a:extLst>
              <a:ext uri="{FF2B5EF4-FFF2-40B4-BE49-F238E27FC236}">
                <a16:creationId xmlns:a16="http://schemas.microsoft.com/office/drawing/2014/main" id="{72FAF8E0-ACDE-F614-52A8-E951AFAF62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918" b="96205" l="66007" r="96488">
                        <a14:foregroundMark x1="78482" y1="51918" x2="83004" y2="54421"/>
                        <a14:foregroundMark x1="67340" y1="81510" x2="70125" y2="84538"/>
                        <a14:foregroundMark x1="73718" y1="95438" x2="73718" y2="95438"/>
                        <a14:foregroundMark x1="74647" y1="95438" x2="73839" y2="94752"/>
                        <a14:foregroundMark x1="84336" y1="96245" x2="85103" y2="95559"/>
                        <a14:foregroundMark x1="66007" y1="68753" x2="68914" y2="70771"/>
                      </a14:backgroundRemoval>
                    </a14:imgEffect>
                  </a14:imgLayer>
                </a14:imgProps>
              </a:ext>
              <a:ext uri="{28A0092B-C50C-407E-A947-70E740481C1C}">
                <a14:useLocalDpi xmlns:a14="http://schemas.microsoft.com/office/drawing/2010/main" val="0"/>
              </a:ext>
            </a:extLst>
          </a:blip>
          <a:srcRect l="65555" t="50000"/>
          <a:stretch/>
        </p:blipFill>
        <p:spPr>
          <a:xfrm>
            <a:off x="13258800" y="3695700"/>
            <a:ext cx="6172200" cy="8959645"/>
          </a:xfrm>
          <a:prstGeom prst="rect">
            <a:avLst/>
          </a:prstGeom>
        </p:spPr>
      </p:pic>
      <p:grpSp>
        <p:nvGrpSpPr>
          <p:cNvPr id="9" name="Group 8">
            <a:extLst>
              <a:ext uri="{FF2B5EF4-FFF2-40B4-BE49-F238E27FC236}">
                <a16:creationId xmlns:a16="http://schemas.microsoft.com/office/drawing/2014/main" id="{8E900D0C-E4AC-BA2B-75DA-85CE5DA0D358}"/>
              </a:ext>
            </a:extLst>
          </p:cNvPr>
          <p:cNvGrpSpPr/>
          <p:nvPr/>
        </p:nvGrpSpPr>
        <p:grpSpPr>
          <a:xfrm>
            <a:off x="6066074" y="2095500"/>
            <a:ext cx="6155852" cy="1481040"/>
            <a:chOff x="914400" y="1181100"/>
            <a:chExt cx="6155852" cy="1481040"/>
          </a:xfrm>
        </p:grpSpPr>
        <p:sp>
          <p:nvSpPr>
            <p:cNvPr id="10" name="TextBox 9">
              <a:extLst>
                <a:ext uri="{FF2B5EF4-FFF2-40B4-BE49-F238E27FC236}">
                  <a16:creationId xmlns:a16="http://schemas.microsoft.com/office/drawing/2014/main" id="{D7891C5A-AD1B-F53F-5A89-E402DEEE16BA}"/>
                </a:ext>
              </a:extLst>
            </p:cNvPr>
            <p:cNvSpPr txBox="1"/>
            <p:nvPr/>
          </p:nvSpPr>
          <p:spPr>
            <a:xfrm>
              <a:off x="914400" y="1181100"/>
              <a:ext cx="6155852" cy="1446550"/>
            </a:xfrm>
            <a:prstGeom prst="rect">
              <a:avLst/>
            </a:prstGeom>
            <a:noFill/>
          </p:spPr>
          <p:txBody>
            <a:bodyPr wrap="none" rtlCol="0">
              <a:spAutoFit/>
            </a:bodyPr>
            <a:lstStyle/>
            <a:p>
              <a:r>
                <a:rPr lang="en-GB" sz="8800" dirty="0">
                  <a:ln w="479425">
                    <a:solidFill>
                      <a:schemeClr val="bg1"/>
                    </a:solidFill>
                  </a:ln>
                  <a:effectLst>
                    <a:outerShdw blurRad="50800" dist="38100" dir="2700000" algn="tl" rotWithShape="0">
                      <a:prstClr val="black">
                        <a:alpha val="40000"/>
                      </a:prstClr>
                    </a:outerShdw>
                  </a:effectLst>
                  <a:latin typeface="UTM Showcard" panose="02040603050506020204" pitchFamily="18" charset="0"/>
                </a:rPr>
                <a:t>TIẾNG VIỆT</a:t>
              </a:r>
              <a:endParaRPr lang="vi-VN" sz="8800" dirty="0">
                <a:ln w="479425">
                  <a:solidFill>
                    <a:schemeClr val="bg1"/>
                  </a:solidFill>
                </a:ln>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009E3B03-C0D2-F756-3DBB-019396B11C4E}"/>
                </a:ext>
              </a:extLst>
            </p:cNvPr>
            <p:cNvSpPr txBox="1"/>
            <p:nvPr/>
          </p:nvSpPr>
          <p:spPr>
            <a:xfrm>
              <a:off x="914400" y="1215590"/>
              <a:ext cx="6155852" cy="1446550"/>
            </a:xfrm>
            <a:prstGeom prst="rect">
              <a:avLst/>
            </a:prstGeom>
            <a:noFill/>
          </p:spPr>
          <p:txBody>
            <a:bodyPr wrap="none" rtlCol="0">
              <a:spAutoFit/>
            </a:bodyPr>
            <a:lstStyle/>
            <a:p>
              <a:r>
                <a:rPr lang="en-GB" sz="8800" dirty="0">
                  <a:ln w="34925">
                    <a:noFill/>
                  </a:ln>
                  <a:solidFill>
                    <a:srgbClr val="FFBE0B"/>
                  </a:solidFill>
                  <a:latin typeface="UTM Showcard" panose="02040603050506020204" pitchFamily="18" charset="0"/>
                </a:rPr>
                <a:t>T</a:t>
              </a:r>
              <a:r>
                <a:rPr lang="en-GB" sz="8800" dirty="0">
                  <a:ln w="34925">
                    <a:noFill/>
                  </a:ln>
                  <a:solidFill>
                    <a:srgbClr val="FB5607"/>
                  </a:solidFill>
                  <a:latin typeface="UTM Showcard" panose="02040603050506020204" pitchFamily="18" charset="0"/>
                </a:rPr>
                <a:t>I</a:t>
              </a:r>
              <a:r>
                <a:rPr lang="en-GB" sz="8800" dirty="0">
                  <a:ln w="34925">
                    <a:noFill/>
                  </a:ln>
                  <a:solidFill>
                    <a:srgbClr val="FF006E"/>
                  </a:solidFill>
                  <a:latin typeface="UTM Showcard" panose="02040603050506020204" pitchFamily="18" charset="0"/>
                </a:rPr>
                <a:t>Ế</a:t>
              </a:r>
              <a:r>
                <a:rPr lang="en-GB" sz="8800" dirty="0">
                  <a:ln w="34925">
                    <a:noFill/>
                  </a:ln>
                  <a:solidFill>
                    <a:srgbClr val="8338EC"/>
                  </a:solidFill>
                  <a:latin typeface="UTM Showcard" panose="02040603050506020204" pitchFamily="18" charset="0"/>
                </a:rPr>
                <a:t>N</a:t>
              </a:r>
              <a:r>
                <a:rPr lang="en-GB" sz="8800" dirty="0">
                  <a:ln w="34925">
                    <a:noFill/>
                  </a:ln>
                  <a:solidFill>
                    <a:srgbClr val="3A86FF"/>
                  </a:solidFill>
                  <a:latin typeface="UTM Showcard" panose="02040603050506020204" pitchFamily="18" charset="0"/>
                </a:rPr>
                <a:t>G</a:t>
              </a:r>
              <a:r>
                <a:rPr lang="en-GB" sz="8800" dirty="0">
                  <a:ln w="34925">
                    <a:noFill/>
                  </a:ln>
                  <a:solidFill>
                    <a:srgbClr val="ACDFE7"/>
                  </a:solidFill>
                  <a:latin typeface="UTM Showcard" panose="02040603050506020204" pitchFamily="18" charset="0"/>
                </a:rPr>
                <a:t> </a:t>
              </a:r>
              <a:r>
                <a:rPr lang="en-GB" sz="8800" dirty="0">
                  <a:ln w="34925">
                    <a:noFill/>
                  </a:ln>
                  <a:solidFill>
                    <a:srgbClr val="C44569"/>
                  </a:solidFill>
                  <a:latin typeface="UTM Showcard" panose="02040603050506020204" pitchFamily="18" charset="0"/>
                </a:rPr>
                <a:t>V</a:t>
              </a:r>
              <a:r>
                <a:rPr lang="en-GB" sz="8800" dirty="0">
                  <a:ln w="34925">
                    <a:noFill/>
                  </a:ln>
                  <a:solidFill>
                    <a:srgbClr val="22577A"/>
                  </a:solidFill>
                  <a:latin typeface="UTM Showcard" panose="02040603050506020204" pitchFamily="18" charset="0"/>
                </a:rPr>
                <a:t>I</a:t>
              </a:r>
              <a:r>
                <a:rPr lang="en-GB" sz="8800" dirty="0">
                  <a:ln w="34925">
                    <a:noFill/>
                  </a:ln>
                  <a:solidFill>
                    <a:srgbClr val="EF476F"/>
                  </a:solidFill>
                  <a:latin typeface="UTM Showcard" panose="02040603050506020204" pitchFamily="18" charset="0"/>
                </a:rPr>
                <a:t>Ệ</a:t>
              </a:r>
              <a:r>
                <a:rPr lang="en-GB" sz="8800" dirty="0">
                  <a:ln w="34925">
                    <a:noFill/>
                  </a:ln>
                  <a:solidFill>
                    <a:srgbClr val="FF6700"/>
                  </a:solidFill>
                  <a:latin typeface="UTM Showcard" panose="02040603050506020204" pitchFamily="18" charset="0"/>
                </a:rPr>
                <a:t>T</a:t>
              </a:r>
              <a:endParaRPr lang="vi-VN" sz="8800" dirty="0">
                <a:ln w="34925">
                  <a:noFill/>
                </a:ln>
                <a:solidFill>
                  <a:srgbClr val="FF6700"/>
                </a:solidFill>
              </a:endParaRPr>
            </a:p>
          </p:txBody>
        </p:sp>
      </p:grpSp>
      <p:sp>
        <p:nvSpPr>
          <p:cNvPr id="12" name="TextBox 11">
            <a:extLst>
              <a:ext uri="{FF2B5EF4-FFF2-40B4-BE49-F238E27FC236}">
                <a16:creationId xmlns:a16="http://schemas.microsoft.com/office/drawing/2014/main" id="{6E906DFD-8E01-CA43-E787-DF3CB90E0963}"/>
              </a:ext>
            </a:extLst>
          </p:cNvPr>
          <p:cNvSpPr txBox="1"/>
          <p:nvPr/>
        </p:nvSpPr>
        <p:spPr>
          <a:xfrm>
            <a:off x="1295400" y="2910870"/>
            <a:ext cx="3964547" cy="1446550"/>
          </a:xfrm>
          <a:prstGeom prst="rect">
            <a:avLst/>
          </a:prstGeom>
          <a:noFill/>
        </p:spPr>
        <p:txBody>
          <a:bodyPr wrap="none" rtlCol="0">
            <a:spAutoFit/>
          </a:bodyPr>
          <a:lstStyle/>
          <a:p>
            <a:r>
              <a:rPr lang="en-GB" sz="8800" dirty="0" err="1">
                <a:solidFill>
                  <a:srgbClr val="F9476B"/>
                </a:solidFill>
                <a:latin typeface="#9Slide05 Motion Picture" panose="02000000000000000000" pitchFamily="2" charset="-93"/>
              </a:rPr>
              <a:t>Góc</a:t>
            </a:r>
            <a:r>
              <a:rPr lang="en-GB" sz="8800" dirty="0">
                <a:solidFill>
                  <a:srgbClr val="F9476B"/>
                </a:solidFill>
                <a:latin typeface="#9Slide05 Motion Picture" panose="02000000000000000000" pitchFamily="2" charset="-93"/>
              </a:rPr>
              <a:t> </a:t>
            </a:r>
            <a:r>
              <a:rPr lang="en-GB" sz="8800" dirty="0" err="1">
                <a:solidFill>
                  <a:srgbClr val="F9476B"/>
                </a:solidFill>
                <a:latin typeface="#9Slide05 Motion Picture" panose="02000000000000000000" pitchFamily="2" charset="-93"/>
              </a:rPr>
              <a:t>sáng</a:t>
            </a:r>
            <a:r>
              <a:rPr lang="en-GB" sz="8800" dirty="0">
                <a:solidFill>
                  <a:srgbClr val="F9476B"/>
                </a:solidFill>
                <a:latin typeface="#9Slide05 Motion Picture" panose="02000000000000000000" pitchFamily="2" charset="-93"/>
              </a:rPr>
              <a:t> </a:t>
            </a:r>
            <a:r>
              <a:rPr lang="en-GB" sz="8800" dirty="0" err="1">
                <a:solidFill>
                  <a:srgbClr val="F9476B"/>
                </a:solidFill>
                <a:latin typeface="#9Slide05 Motion Picture" panose="02000000000000000000" pitchFamily="2" charset="-93"/>
              </a:rPr>
              <a:t>tạo</a:t>
            </a:r>
            <a:endParaRPr lang="vi-VN" sz="8800" dirty="0">
              <a:solidFill>
                <a:srgbClr val="F9476B"/>
              </a:solidFill>
              <a:latin typeface="#9Slide05 Motion Picture" panose="02000000000000000000" pitchFamily="2" charset="-93"/>
            </a:endParaRPr>
          </a:p>
        </p:txBody>
      </p:sp>
      <p:sp>
        <p:nvSpPr>
          <p:cNvPr id="13" name="TextBox 12">
            <a:extLst>
              <a:ext uri="{FF2B5EF4-FFF2-40B4-BE49-F238E27FC236}">
                <a16:creationId xmlns:a16="http://schemas.microsoft.com/office/drawing/2014/main" id="{E1C55905-D218-93AA-B03A-93576A663D7D}"/>
              </a:ext>
            </a:extLst>
          </p:cNvPr>
          <p:cNvSpPr txBox="1"/>
          <p:nvPr/>
        </p:nvSpPr>
        <p:spPr>
          <a:xfrm>
            <a:off x="4876800" y="3543756"/>
            <a:ext cx="8534400" cy="5201424"/>
          </a:xfrm>
          <a:prstGeom prst="rect">
            <a:avLst/>
          </a:prstGeom>
          <a:noFill/>
        </p:spPr>
        <p:txBody>
          <a:bodyPr wrap="square" rtlCol="0">
            <a:spAutoFit/>
          </a:bodyPr>
          <a:lstStyle/>
          <a:p>
            <a:pPr algn="ct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Chúng</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 </a:t>
            </a: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mình</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 </a:t>
            </a: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thật</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 </a:t>
            </a: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đáng</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 </a:t>
            </a: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yêu</a:t>
            </a:r>
            <a:endParaRPr lang="vi-VN" sz="16600" dirty="0">
              <a:gradFill>
                <a:gsLst>
                  <a:gs pos="0">
                    <a:srgbClr val="FF7C80"/>
                  </a:gs>
                  <a:gs pos="63000">
                    <a:srgbClr val="FFC000"/>
                  </a:gs>
                  <a:gs pos="72000">
                    <a:srgbClr val="FF0066"/>
                  </a:gs>
                </a:gsLst>
                <a:lin ang="5400000" scaled="1"/>
              </a:gradFill>
              <a:latin typeface="#9Slide05 Motion Picture" panose="02000000000000000000" pitchFamily="2" charset="-93"/>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39737-A9AF-ED37-D072-6E7456DE5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08AD22E-F030-DD5F-0C62-18F6C16890BA}"/>
              </a:ext>
            </a:extLst>
          </p:cNvPr>
          <p:cNvSpPr txBox="1"/>
          <p:nvPr/>
        </p:nvSpPr>
        <p:spPr>
          <a:xfrm>
            <a:off x="1143000" y="723900"/>
            <a:ext cx="9144000" cy="923330"/>
          </a:xfrm>
          <a:prstGeom prst="rect">
            <a:avLst/>
          </a:prstGeom>
          <a:noFill/>
        </p:spPr>
        <p:txBody>
          <a:bodyPr wrap="square">
            <a:spAutoFit/>
          </a:bodyPr>
          <a:lstStyle/>
          <a:p>
            <a:r>
              <a:rPr lang="vi-VN" sz="5400" b="1" dirty="0">
                <a:solidFill>
                  <a:srgbClr val="F9476B"/>
                </a:solidFill>
                <a:latin typeface="Cambria" panose="02040503050406030204" pitchFamily="18" charset="0"/>
                <a:ea typeface="Cambria" panose="02040503050406030204" pitchFamily="18" charset="0"/>
              </a:rPr>
              <a:t>Chọn 1 trong 2 đề sau</a:t>
            </a:r>
            <a:r>
              <a:rPr lang="en-GB" sz="5400" b="1" dirty="0">
                <a:solidFill>
                  <a:srgbClr val="F9476B"/>
                </a:solidFill>
                <a:latin typeface="Cambria" panose="02040503050406030204" pitchFamily="18" charset="0"/>
                <a:ea typeface="Cambria" panose="02040503050406030204" pitchFamily="18" charset="0"/>
              </a:rPr>
              <a:t>:</a:t>
            </a:r>
            <a:endParaRPr lang="vi-VN" sz="5400" b="1" dirty="0">
              <a:solidFill>
                <a:srgbClr val="F9476B"/>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14C7FD-2CC5-DDD5-3862-49C160041482}"/>
              </a:ext>
            </a:extLst>
          </p:cNvPr>
          <p:cNvSpPr txBox="1"/>
          <p:nvPr/>
        </p:nvSpPr>
        <p:spPr>
          <a:xfrm>
            <a:off x="1524000" y="2232631"/>
            <a:ext cx="15240000" cy="2123658"/>
          </a:xfrm>
          <a:prstGeom prst="rect">
            <a:avLst/>
          </a:prstGeom>
          <a:noFill/>
        </p:spPr>
        <p:txBody>
          <a:bodyPr wrap="square">
            <a:spAutoFit/>
          </a:bodyPr>
          <a:lstStyle/>
          <a:p>
            <a:r>
              <a:rPr lang="vi-VN" sz="4400" dirty="0">
                <a:latin typeface="Cambria" panose="02040503050406030204" pitchFamily="18" charset="0"/>
                <a:ea typeface="Cambria" panose="02040503050406030204" pitchFamily="18" charset="0"/>
              </a:rPr>
              <a:t>a) Viết đoạn văn nêu một phẩm chất cần có của thiếu nhi và những việc em sẽ thực hiện để có phẩm chất đó. Trang trí hoặc vẽ hình minh </a:t>
            </a:r>
            <a:r>
              <a:rPr lang="vi-VN" sz="4400" dirty="0" err="1">
                <a:latin typeface="Cambria" panose="02040503050406030204" pitchFamily="18" charset="0"/>
                <a:ea typeface="Cambria" panose="02040503050406030204" pitchFamily="18" charset="0"/>
              </a:rPr>
              <a:t>hoạ</a:t>
            </a:r>
            <a:r>
              <a:rPr lang="vi-VN" sz="4400" dirty="0">
                <a:latin typeface="Cambria" panose="02040503050406030204" pitchFamily="18" charset="0"/>
                <a:ea typeface="Cambria" panose="02040503050406030204" pitchFamily="18" charset="0"/>
              </a:rPr>
              <a:t> cho bài viết.</a:t>
            </a:r>
          </a:p>
        </p:txBody>
      </p:sp>
      <p:pic>
        <p:nvPicPr>
          <p:cNvPr id="11" name="Picture 10">
            <a:extLst>
              <a:ext uri="{FF2B5EF4-FFF2-40B4-BE49-F238E27FC236}">
                <a16:creationId xmlns:a16="http://schemas.microsoft.com/office/drawing/2014/main" id="{A554A6AC-60C8-A8DA-D18B-F0C209BB6B92}"/>
              </a:ext>
            </a:extLst>
          </p:cNvPr>
          <p:cNvPicPr>
            <a:picLocks noChangeAspect="1"/>
          </p:cNvPicPr>
          <p:nvPr/>
        </p:nvPicPr>
        <p:blipFill rotWithShape="1">
          <a:blip r:embed="rId3">
            <a:extLst>
              <a:ext uri="{28A0092B-C50C-407E-A947-70E740481C1C}">
                <a14:useLocalDpi xmlns:a14="http://schemas.microsoft.com/office/drawing/2010/main" val="0"/>
              </a:ext>
            </a:extLst>
          </a:blip>
          <a:srcRect l="16079" t="23891" r="15859" b="59682"/>
          <a:stretch/>
        </p:blipFill>
        <p:spPr>
          <a:xfrm>
            <a:off x="1206012" y="4683920"/>
            <a:ext cx="15593245" cy="3810000"/>
          </a:xfrm>
          <a:prstGeom prst="rect">
            <a:avLst/>
          </a:prstGeom>
        </p:spPr>
      </p:pic>
    </p:spTree>
    <p:extLst>
      <p:ext uri="{BB962C8B-B14F-4D97-AF65-F5344CB8AC3E}">
        <p14:creationId xmlns:p14="http://schemas.microsoft.com/office/powerpoint/2010/main" val="42613516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39737-A9AF-ED37-D072-6E7456DE5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08AD22E-F030-DD5F-0C62-18F6C16890BA}"/>
              </a:ext>
            </a:extLst>
          </p:cNvPr>
          <p:cNvSpPr txBox="1"/>
          <p:nvPr/>
        </p:nvSpPr>
        <p:spPr>
          <a:xfrm>
            <a:off x="1143000" y="723900"/>
            <a:ext cx="9144000" cy="923330"/>
          </a:xfrm>
          <a:prstGeom prst="rect">
            <a:avLst/>
          </a:prstGeom>
          <a:noFill/>
        </p:spPr>
        <p:txBody>
          <a:bodyPr wrap="square">
            <a:spAutoFit/>
          </a:bodyPr>
          <a:lstStyle/>
          <a:p>
            <a:r>
              <a:rPr lang="vi-VN" sz="5400" b="1" dirty="0">
                <a:solidFill>
                  <a:srgbClr val="F9476B"/>
                </a:solidFill>
                <a:latin typeface="Cambria" panose="02040503050406030204" pitchFamily="18" charset="0"/>
                <a:ea typeface="Cambria" panose="02040503050406030204" pitchFamily="18" charset="0"/>
              </a:rPr>
              <a:t>Chọn 1 trong 2 đề sau</a:t>
            </a:r>
            <a:r>
              <a:rPr lang="en-GB" sz="5400" b="1" dirty="0">
                <a:solidFill>
                  <a:srgbClr val="F9476B"/>
                </a:solidFill>
                <a:latin typeface="Cambria" panose="02040503050406030204" pitchFamily="18" charset="0"/>
                <a:ea typeface="Cambria" panose="02040503050406030204" pitchFamily="18" charset="0"/>
              </a:rPr>
              <a:t>:</a:t>
            </a:r>
            <a:endParaRPr lang="vi-VN" sz="5400" b="1" dirty="0">
              <a:solidFill>
                <a:srgbClr val="F9476B"/>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14C7FD-2CC5-DDD5-3862-49C160041482}"/>
              </a:ext>
            </a:extLst>
          </p:cNvPr>
          <p:cNvSpPr txBox="1"/>
          <p:nvPr/>
        </p:nvSpPr>
        <p:spPr>
          <a:xfrm>
            <a:off x="1524000" y="2232631"/>
            <a:ext cx="15240000" cy="2123658"/>
          </a:xfrm>
          <a:prstGeom prst="rect">
            <a:avLst/>
          </a:prstGeom>
          <a:noFill/>
        </p:spPr>
        <p:txBody>
          <a:bodyPr wrap="square">
            <a:spAutoFit/>
          </a:bodyPr>
          <a:lstStyle/>
          <a:p>
            <a:r>
              <a:rPr lang="vi-VN" sz="4400" dirty="0">
                <a:latin typeface="Cambria" panose="02040503050406030204" pitchFamily="18" charset="0"/>
                <a:ea typeface="Cambria" panose="02040503050406030204" pitchFamily="18" charset="0"/>
              </a:rPr>
              <a:t>b) Viết đoạn văn giới thiệu một bạn trong lớp mà em quý mến (giấu tên), sao cho bạn khác đọc (hoặc nghe) đoạn văn có thể biết em viết về ai. Trang trí hoặc vẽ hình minh </a:t>
            </a:r>
            <a:r>
              <a:rPr lang="vi-VN" sz="4400" dirty="0" err="1">
                <a:latin typeface="Cambria" panose="02040503050406030204" pitchFamily="18" charset="0"/>
                <a:ea typeface="Cambria" panose="02040503050406030204" pitchFamily="18" charset="0"/>
              </a:rPr>
              <a:t>hoạ</a:t>
            </a:r>
            <a:r>
              <a:rPr lang="vi-VN" sz="4400" dirty="0">
                <a:latin typeface="Cambria" panose="02040503050406030204" pitchFamily="18" charset="0"/>
                <a:ea typeface="Cambria" panose="02040503050406030204" pitchFamily="18" charset="0"/>
              </a:rPr>
              <a:t> cho bài viết.</a:t>
            </a:r>
          </a:p>
        </p:txBody>
      </p:sp>
      <p:pic>
        <p:nvPicPr>
          <p:cNvPr id="11" name="Picture 10">
            <a:extLst>
              <a:ext uri="{FF2B5EF4-FFF2-40B4-BE49-F238E27FC236}">
                <a16:creationId xmlns:a16="http://schemas.microsoft.com/office/drawing/2014/main" id="{A554A6AC-60C8-A8DA-D18B-F0C209BB6B92}"/>
              </a:ext>
            </a:extLst>
          </p:cNvPr>
          <p:cNvPicPr>
            <a:picLocks noChangeAspect="1"/>
          </p:cNvPicPr>
          <p:nvPr/>
        </p:nvPicPr>
        <p:blipFill rotWithShape="1">
          <a:blip r:embed="rId3">
            <a:extLst>
              <a:ext uri="{28A0092B-C50C-407E-A947-70E740481C1C}">
                <a14:useLocalDpi xmlns:a14="http://schemas.microsoft.com/office/drawing/2010/main" val="0"/>
              </a:ext>
            </a:extLst>
          </a:blip>
          <a:srcRect l="10310" t="42274" r="4390" b="19506"/>
          <a:stretch/>
        </p:blipFill>
        <p:spPr>
          <a:xfrm>
            <a:off x="3657600" y="4719413"/>
            <a:ext cx="10609429" cy="4812411"/>
          </a:xfrm>
          <a:prstGeom prst="rect">
            <a:avLst/>
          </a:prstGeom>
        </p:spPr>
      </p:pic>
    </p:spTree>
    <p:extLst>
      <p:ext uri="{BB962C8B-B14F-4D97-AF65-F5344CB8AC3E}">
        <p14:creationId xmlns:p14="http://schemas.microsoft.com/office/powerpoint/2010/main" val="1725947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39737-A9AF-ED37-D072-6E7456DE5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08AD22E-F030-DD5F-0C62-18F6C16890BA}"/>
              </a:ext>
            </a:extLst>
          </p:cNvPr>
          <p:cNvSpPr txBox="1"/>
          <p:nvPr/>
        </p:nvSpPr>
        <p:spPr>
          <a:xfrm>
            <a:off x="3276600" y="2867702"/>
            <a:ext cx="14097000" cy="1200329"/>
          </a:xfrm>
          <a:prstGeom prst="rect">
            <a:avLst/>
          </a:prstGeom>
          <a:noFill/>
        </p:spPr>
        <p:txBody>
          <a:bodyPr wrap="square">
            <a:spAutoFit/>
          </a:bodyPr>
          <a:lstStyle/>
          <a:p>
            <a:r>
              <a:rPr lang="vi-VN" sz="7200" b="1" dirty="0">
                <a:solidFill>
                  <a:srgbClr val="F9476B"/>
                </a:solidFill>
                <a:latin typeface="Cambria" panose="02040503050406030204" pitchFamily="18" charset="0"/>
                <a:ea typeface="Cambria" panose="02040503050406030204" pitchFamily="18" charset="0"/>
              </a:rPr>
              <a:t>Giới thiệu bài viết với các bạn.</a:t>
            </a:r>
          </a:p>
        </p:txBody>
      </p:sp>
      <p:pic>
        <p:nvPicPr>
          <p:cNvPr id="2" name="Picture 1">
            <a:extLst>
              <a:ext uri="{FF2B5EF4-FFF2-40B4-BE49-F238E27FC236}">
                <a16:creationId xmlns:a16="http://schemas.microsoft.com/office/drawing/2014/main" id="{3EFFA66E-2DF4-5964-F8E6-B2441563A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152900"/>
            <a:ext cx="8554644" cy="4848902"/>
          </a:xfrm>
          <a:prstGeom prst="rect">
            <a:avLst/>
          </a:prstGeom>
        </p:spPr>
      </p:pic>
    </p:spTree>
    <p:extLst>
      <p:ext uri="{BB962C8B-B14F-4D97-AF65-F5344CB8AC3E}">
        <p14:creationId xmlns:p14="http://schemas.microsoft.com/office/powerpoint/2010/main" val="40810314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639737-A9AF-ED37-D072-6E7456DE5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308AD22E-F030-DD5F-0C62-18F6C16890BA}"/>
              </a:ext>
            </a:extLst>
          </p:cNvPr>
          <p:cNvSpPr txBox="1"/>
          <p:nvPr/>
        </p:nvSpPr>
        <p:spPr>
          <a:xfrm>
            <a:off x="2095500" y="1467318"/>
            <a:ext cx="14097000" cy="2800767"/>
          </a:xfrm>
          <a:prstGeom prst="rect">
            <a:avLst/>
          </a:prstGeom>
          <a:noFill/>
        </p:spPr>
        <p:txBody>
          <a:bodyPr wrap="square">
            <a:spAutoFit/>
          </a:bodyPr>
          <a:lstStyle/>
          <a:p>
            <a:pPr algn="ctr"/>
            <a:r>
              <a:rPr lang="vi-VN" sz="8800" b="1">
                <a:solidFill>
                  <a:srgbClr val="F9476B"/>
                </a:solidFill>
                <a:latin typeface="Cambria" panose="02040503050406030204" pitchFamily="18" charset="0"/>
                <a:ea typeface="Cambria" panose="02040503050406030204" pitchFamily="18" charset="0"/>
              </a:rPr>
              <a:t>Bình chọn bài viết hay, trình bày đẹp.</a:t>
            </a:r>
            <a:endParaRPr lang="vi-VN" sz="8800" b="1" dirty="0">
              <a:solidFill>
                <a:srgbClr val="F9476B"/>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EFFA66E-2DF4-5964-F8E6-B2441563AC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4152900"/>
            <a:ext cx="8554644" cy="4848902"/>
          </a:xfrm>
          <a:prstGeom prst="rect">
            <a:avLst/>
          </a:prstGeom>
        </p:spPr>
      </p:pic>
    </p:spTree>
    <p:extLst>
      <p:ext uri="{BB962C8B-B14F-4D97-AF65-F5344CB8AC3E}">
        <p14:creationId xmlns:p14="http://schemas.microsoft.com/office/powerpoint/2010/main" val="2447919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433A7-9C7C-C80E-A6B5-35F48C3FA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8" name="Picture 7">
            <a:extLst>
              <a:ext uri="{FF2B5EF4-FFF2-40B4-BE49-F238E27FC236}">
                <a16:creationId xmlns:a16="http://schemas.microsoft.com/office/drawing/2014/main" id="{72FAF8E0-ACDE-F614-52A8-E951AFAF62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918" b="96205" l="66007" r="96488">
                        <a14:foregroundMark x1="78482" y1="51918" x2="83004" y2="54421"/>
                        <a14:foregroundMark x1="67340" y1="81510" x2="70125" y2="84538"/>
                        <a14:foregroundMark x1="73718" y1="95438" x2="73718" y2="95438"/>
                        <a14:foregroundMark x1="74647" y1="95438" x2="73839" y2="94752"/>
                        <a14:foregroundMark x1="84336" y1="96245" x2="85103" y2="95559"/>
                        <a14:foregroundMark x1="66007" y1="68753" x2="68914" y2="70771"/>
                      </a14:backgroundRemoval>
                    </a14:imgEffect>
                  </a14:imgLayer>
                </a14:imgProps>
              </a:ext>
              <a:ext uri="{28A0092B-C50C-407E-A947-70E740481C1C}">
                <a14:useLocalDpi xmlns:a14="http://schemas.microsoft.com/office/drawing/2010/main" val="0"/>
              </a:ext>
            </a:extLst>
          </a:blip>
          <a:srcRect l="65555" t="50000"/>
          <a:stretch/>
        </p:blipFill>
        <p:spPr>
          <a:xfrm>
            <a:off x="13258800" y="3695700"/>
            <a:ext cx="6172200" cy="8959645"/>
          </a:xfrm>
          <a:prstGeom prst="rect">
            <a:avLst/>
          </a:prstGeom>
        </p:spPr>
      </p:pic>
      <p:grpSp>
        <p:nvGrpSpPr>
          <p:cNvPr id="9" name="Group 8">
            <a:extLst>
              <a:ext uri="{FF2B5EF4-FFF2-40B4-BE49-F238E27FC236}">
                <a16:creationId xmlns:a16="http://schemas.microsoft.com/office/drawing/2014/main" id="{8E900D0C-E4AC-BA2B-75DA-85CE5DA0D358}"/>
              </a:ext>
            </a:extLst>
          </p:cNvPr>
          <p:cNvGrpSpPr/>
          <p:nvPr/>
        </p:nvGrpSpPr>
        <p:grpSpPr>
          <a:xfrm>
            <a:off x="6066074" y="2095500"/>
            <a:ext cx="6155852" cy="1481040"/>
            <a:chOff x="914400" y="1181100"/>
            <a:chExt cx="6155852" cy="1481040"/>
          </a:xfrm>
        </p:grpSpPr>
        <p:sp>
          <p:nvSpPr>
            <p:cNvPr id="10" name="TextBox 9">
              <a:extLst>
                <a:ext uri="{FF2B5EF4-FFF2-40B4-BE49-F238E27FC236}">
                  <a16:creationId xmlns:a16="http://schemas.microsoft.com/office/drawing/2014/main" id="{D7891C5A-AD1B-F53F-5A89-E402DEEE16BA}"/>
                </a:ext>
              </a:extLst>
            </p:cNvPr>
            <p:cNvSpPr txBox="1"/>
            <p:nvPr/>
          </p:nvSpPr>
          <p:spPr>
            <a:xfrm>
              <a:off x="914400" y="1181100"/>
              <a:ext cx="615585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479425">
                    <a:solidFill>
                      <a:prstClr val="white"/>
                    </a:solidFill>
                  </a:ln>
                  <a:solidFill>
                    <a:prstClr val="black"/>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TIẾNG VIỆT</a:t>
              </a:r>
              <a:endParaRPr kumimoji="0" lang="vi-VN" sz="8800" b="0" i="0" u="none" strike="noStrike" kern="1200" cap="none" spc="0" normalizeH="0" baseline="0" noProof="0" dirty="0">
                <a:ln w="479425">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09E3B03-C0D2-F756-3DBB-019396B11C4E}"/>
                </a:ext>
              </a:extLst>
            </p:cNvPr>
            <p:cNvSpPr txBox="1"/>
            <p:nvPr/>
          </p:nvSpPr>
          <p:spPr>
            <a:xfrm>
              <a:off x="914400" y="1215590"/>
              <a:ext cx="615585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34925">
                    <a:noFill/>
                  </a:ln>
                  <a:solidFill>
                    <a:srgbClr val="FFBE0B"/>
                  </a:solidFill>
                  <a:effectLst/>
                  <a:uLnTx/>
                  <a:uFillTx/>
                  <a:latin typeface="UTM Showcard" panose="02040603050506020204" pitchFamily="18" charset="0"/>
                  <a:ea typeface="+mn-ea"/>
                  <a:cs typeface="+mn-cs"/>
                </a:rPr>
                <a:t>T</a:t>
              </a:r>
              <a:r>
                <a:rPr kumimoji="0" lang="en-GB" sz="8800" b="0" i="0" u="none" strike="noStrike" kern="1200" cap="none" spc="0" normalizeH="0" baseline="0" noProof="0" dirty="0">
                  <a:ln w="34925">
                    <a:noFill/>
                  </a:ln>
                  <a:solidFill>
                    <a:srgbClr val="FB5607"/>
                  </a:solidFill>
                  <a:effectLst/>
                  <a:uLnTx/>
                  <a:uFillTx/>
                  <a:latin typeface="UTM Showcard" panose="02040603050506020204" pitchFamily="18" charset="0"/>
                  <a:ea typeface="+mn-ea"/>
                  <a:cs typeface="+mn-cs"/>
                </a:rPr>
                <a:t>I</a:t>
              </a:r>
              <a:r>
                <a:rPr kumimoji="0" lang="en-GB" sz="8800" b="0" i="0" u="none" strike="noStrike" kern="1200" cap="none" spc="0" normalizeH="0" baseline="0" noProof="0" dirty="0">
                  <a:ln w="34925">
                    <a:noFill/>
                  </a:ln>
                  <a:solidFill>
                    <a:srgbClr val="FF006E"/>
                  </a:solidFill>
                  <a:effectLst/>
                  <a:uLnTx/>
                  <a:uFillTx/>
                  <a:latin typeface="UTM Showcard" panose="02040603050506020204" pitchFamily="18" charset="0"/>
                  <a:ea typeface="+mn-ea"/>
                  <a:cs typeface="+mn-cs"/>
                </a:rPr>
                <a:t>Ế</a:t>
              </a:r>
              <a:r>
                <a:rPr kumimoji="0" lang="en-GB" sz="8800" b="0" i="0" u="none" strike="noStrike" kern="1200" cap="none" spc="0" normalizeH="0" baseline="0" noProof="0" dirty="0">
                  <a:ln w="34925">
                    <a:noFill/>
                  </a:ln>
                  <a:solidFill>
                    <a:srgbClr val="8338EC"/>
                  </a:solidFill>
                  <a:effectLst/>
                  <a:uLnTx/>
                  <a:uFillTx/>
                  <a:latin typeface="UTM Showcard" panose="02040603050506020204" pitchFamily="18" charset="0"/>
                  <a:ea typeface="+mn-ea"/>
                  <a:cs typeface="+mn-cs"/>
                </a:rPr>
                <a:t>N</a:t>
              </a:r>
              <a:r>
                <a:rPr kumimoji="0" lang="en-GB" sz="8800" b="0" i="0" u="none" strike="noStrike" kern="1200" cap="none" spc="0" normalizeH="0" baseline="0" noProof="0" dirty="0">
                  <a:ln w="34925">
                    <a:noFill/>
                  </a:ln>
                  <a:solidFill>
                    <a:srgbClr val="3A86FF"/>
                  </a:solidFill>
                  <a:effectLst/>
                  <a:uLnTx/>
                  <a:uFillTx/>
                  <a:latin typeface="UTM Showcard" panose="02040603050506020204" pitchFamily="18" charset="0"/>
                  <a:ea typeface="+mn-ea"/>
                  <a:cs typeface="+mn-cs"/>
                </a:rPr>
                <a:t>G</a:t>
              </a:r>
              <a:r>
                <a:rPr kumimoji="0" lang="en-GB" sz="8800" b="0" i="0" u="none" strike="noStrike" kern="1200" cap="none" spc="0" normalizeH="0" baseline="0" noProof="0" dirty="0">
                  <a:ln w="34925">
                    <a:noFill/>
                  </a:ln>
                  <a:solidFill>
                    <a:srgbClr val="ACDFE7"/>
                  </a:solidFill>
                  <a:effectLst/>
                  <a:uLnTx/>
                  <a:uFillTx/>
                  <a:latin typeface="UTM Showcard" panose="02040603050506020204" pitchFamily="18" charset="0"/>
                  <a:ea typeface="+mn-ea"/>
                  <a:cs typeface="+mn-cs"/>
                </a:rPr>
                <a:t> </a:t>
              </a:r>
              <a:r>
                <a:rPr kumimoji="0" lang="en-GB" sz="8800" b="0" i="0" u="none" strike="noStrike" kern="1200" cap="none" spc="0" normalizeH="0" baseline="0" noProof="0" dirty="0">
                  <a:ln w="34925">
                    <a:noFill/>
                  </a:ln>
                  <a:solidFill>
                    <a:srgbClr val="C44569"/>
                  </a:solidFill>
                  <a:effectLst/>
                  <a:uLnTx/>
                  <a:uFillTx/>
                  <a:latin typeface="UTM Showcard" panose="02040603050506020204" pitchFamily="18" charset="0"/>
                  <a:ea typeface="+mn-ea"/>
                  <a:cs typeface="+mn-cs"/>
                </a:rPr>
                <a:t>V</a:t>
              </a:r>
              <a:r>
                <a:rPr kumimoji="0" lang="en-GB" sz="8800" b="0" i="0" u="none" strike="noStrike" kern="1200" cap="none" spc="0" normalizeH="0" baseline="0" noProof="0" dirty="0">
                  <a:ln w="34925">
                    <a:noFill/>
                  </a:ln>
                  <a:solidFill>
                    <a:srgbClr val="22577A"/>
                  </a:solidFill>
                  <a:effectLst/>
                  <a:uLnTx/>
                  <a:uFillTx/>
                  <a:latin typeface="UTM Showcard" panose="02040603050506020204" pitchFamily="18" charset="0"/>
                  <a:ea typeface="+mn-ea"/>
                  <a:cs typeface="+mn-cs"/>
                </a:rPr>
                <a:t>I</a:t>
              </a:r>
              <a:r>
                <a:rPr kumimoji="0" lang="en-GB" sz="8800" b="0" i="0" u="none" strike="noStrike" kern="1200" cap="none" spc="0" normalizeH="0" baseline="0" noProof="0" dirty="0">
                  <a:ln w="34925">
                    <a:noFill/>
                  </a:ln>
                  <a:solidFill>
                    <a:srgbClr val="EF476F"/>
                  </a:solidFill>
                  <a:effectLst/>
                  <a:uLnTx/>
                  <a:uFillTx/>
                  <a:latin typeface="UTM Showcard" panose="02040603050506020204" pitchFamily="18" charset="0"/>
                  <a:ea typeface="+mn-ea"/>
                  <a:cs typeface="+mn-cs"/>
                </a:rPr>
                <a:t>Ệ</a:t>
              </a:r>
              <a:r>
                <a:rPr kumimoji="0" lang="en-GB" sz="8800" b="0" i="0" u="none" strike="noStrike" kern="1200" cap="none" spc="0" normalizeH="0" baseline="0" noProof="0" dirty="0">
                  <a:ln w="34925">
                    <a:noFill/>
                  </a:ln>
                  <a:solidFill>
                    <a:srgbClr val="FF6700"/>
                  </a:solidFill>
                  <a:effectLst/>
                  <a:uLnTx/>
                  <a:uFillTx/>
                  <a:latin typeface="UTM Showcard" panose="02040603050506020204" pitchFamily="18" charset="0"/>
                  <a:ea typeface="+mn-ea"/>
                  <a:cs typeface="+mn-cs"/>
                </a:rPr>
                <a:t>T</a:t>
              </a:r>
              <a:endParaRPr kumimoji="0" lang="vi-VN" sz="8800" b="0" i="0" u="none" strike="noStrike" kern="1200" cap="none" spc="0" normalizeH="0" baseline="0" noProof="0" dirty="0">
                <a:ln w="34925">
                  <a:noFill/>
                </a:ln>
                <a:solidFill>
                  <a:srgbClr val="FF6700"/>
                </a:solidFill>
                <a:effectLst/>
                <a:uLnTx/>
                <a:uFillTx/>
                <a:latin typeface="Arial" panose="020B0604020202020204" pitchFamily="34" charset="0"/>
                <a:ea typeface="+mn-ea"/>
                <a:cs typeface="+mn-cs"/>
              </a:endParaRPr>
            </a:p>
          </p:txBody>
        </p:sp>
      </p:grpSp>
      <p:sp>
        <p:nvSpPr>
          <p:cNvPr id="12" name="TextBox 11">
            <a:extLst>
              <a:ext uri="{FF2B5EF4-FFF2-40B4-BE49-F238E27FC236}">
                <a16:creationId xmlns:a16="http://schemas.microsoft.com/office/drawing/2014/main" id="{6E906DFD-8E01-CA43-E787-DF3CB90E0963}"/>
              </a:ext>
            </a:extLst>
          </p:cNvPr>
          <p:cNvSpPr txBox="1"/>
          <p:nvPr/>
        </p:nvSpPr>
        <p:spPr>
          <a:xfrm>
            <a:off x="1295400" y="2910870"/>
            <a:ext cx="3964547"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F9476B"/>
                </a:solidFill>
                <a:effectLst/>
                <a:uLnTx/>
                <a:uFillTx/>
                <a:latin typeface="#9Slide05 Motion Picture" panose="02000000000000000000" pitchFamily="2" charset="-93"/>
                <a:ea typeface="+mn-ea"/>
                <a:cs typeface="+mn-cs"/>
              </a:rPr>
              <a:t>Góc</a:t>
            </a:r>
            <a:r>
              <a:rPr kumimoji="0" lang="en-GB" sz="8800" b="0" i="0" u="none" strike="noStrike" kern="1200" cap="none" spc="0" normalizeH="0" baseline="0" noProof="0" dirty="0">
                <a:ln>
                  <a:noFill/>
                </a:ln>
                <a:solidFill>
                  <a:srgbClr val="F9476B"/>
                </a:solidFill>
                <a:effectLst/>
                <a:uLnTx/>
                <a:uFillTx/>
                <a:latin typeface="#9Slide05 Motion Picture" panose="02000000000000000000" pitchFamily="2" charset="-93"/>
                <a:ea typeface="+mn-ea"/>
                <a:cs typeface="+mn-cs"/>
              </a:rPr>
              <a:t> </a:t>
            </a:r>
            <a:r>
              <a:rPr kumimoji="0" lang="en-GB" sz="8800" b="0" i="0" u="none" strike="noStrike" kern="1200" cap="none" spc="0" normalizeH="0" baseline="0" noProof="0" dirty="0" err="1">
                <a:ln>
                  <a:noFill/>
                </a:ln>
                <a:solidFill>
                  <a:srgbClr val="F9476B"/>
                </a:solidFill>
                <a:effectLst/>
                <a:uLnTx/>
                <a:uFillTx/>
                <a:latin typeface="#9Slide05 Motion Picture" panose="02000000000000000000" pitchFamily="2" charset="-93"/>
                <a:ea typeface="+mn-ea"/>
                <a:cs typeface="+mn-cs"/>
              </a:rPr>
              <a:t>sáng</a:t>
            </a:r>
            <a:r>
              <a:rPr kumimoji="0" lang="en-GB" sz="8800" b="0" i="0" u="none" strike="noStrike" kern="1200" cap="none" spc="0" normalizeH="0" baseline="0" noProof="0" dirty="0">
                <a:ln>
                  <a:noFill/>
                </a:ln>
                <a:solidFill>
                  <a:srgbClr val="F9476B"/>
                </a:solidFill>
                <a:effectLst/>
                <a:uLnTx/>
                <a:uFillTx/>
                <a:latin typeface="#9Slide05 Motion Picture" panose="02000000000000000000" pitchFamily="2" charset="-93"/>
                <a:ea typeface="+mn-ea"/>
                <a:cs typeface="+mn-cs"/>
              </a:rPr>
              <a:t> </a:t>
            </a:r>
            <a:r>
              <a:rPr kumimoji="0" lang="en-GB" sz="8800" b="0" i="0" u="none" strike="noStrike" kern="1200" cap="none" spc="0" normalizeH="0" baseline="0" noProof="0" dirty="0" err="1">
                <a:ln>
                  <a:noFill/>
                </a:ln>
                <a:solidFill>
                  <a:srgbClr val="F9476B"/>
                </a:solidFill>
                <a:effectLst/>
                <a:uLnTx/>
                <a:uFillTx/>
                <a:latin typeface="#9Slide05 Motion Picture" panose="02000000000000000000" pitchFamily="2" charset="-93"/>
                <a:ea typeface="+mn-ea"/>
                <a:cs typeface="+mn-cs"/>
              </a:rPr>
              <a:t>tạo</a:t>
            </a:r>
            <a:endParaRPr kumimoji="0" lang="vi-VN" sz="8800" b="0" i="0" u="none" strike="noStrike" kern="1200" cap="none" spc="0" normalizeH="0" baseline="0" noProof="0" dirty="0">
              <a:ln>
                <a:noFill/>
              </a:ln>
              <a:solidFill>
                <a:srgbClr val="F9476B"/>
              </a:solidFill>
              <a:effectLst/>
              <a:uLnTx/>
              <a:uFillTx/>
              <a:latin typeface="#9Slide05 Motion Picture" panose="02000000000000000000" pitchFamily="2" charset="-93"/>
              <a:ea typeface="+mn-ea"/>
              <a:cs typeface="+mn-cs"/>
            </a:endParaRPr>
          </a:p>
        </p:txBody>
      </p:sp>
      <p:sp>
        <p:nvSpPr>
          <p:cNvPr id="13" name="TextBox 12">
            <a:extLst>
              <a:ext uri="{FF2B5EF4-FFF2-40B4-BE49-F238E27FC236}">
                <a16:creationId xmlns:a16="http://schemas.microsoft.com/office/drawing/2014/main" id="{E1C55905-D218-93AA-B03A-93576A663D7D}"/>
              </a:ext>
            </a:extLst>
          </p:cNvPr>
          <p:cNvSpPr txBox="1"/>
          <p:nvPr/>
        </p:nvSpPr>
        <p:spPr>
          <a:xfrm>
            <a:off x="4724400" y="4284892"/>
            <a:ext cx="8534400"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Tạm</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 </a:t>
            </a:r>
            <a:r>
              <a:rPr lang="en-GB" sz="16600" dirty="0" err="1">
                <a:gradFill>
                  <a:gsLst>
                    <a:gs pos="0">
                      <a:srgbClr val="FF7C80"/>
                    </a:gs>
                    <a:gs pos="63000">
                      <a:srgbClr val="FFC000"/>
                    </a:gs>
                    <a:gs pos="72000">
                      <a:srgbClr val="FF0066"/>
                    </a:gs>
                  </a:gsLst>
                  <a:lin ang="5400000" scaled="1"/>
                </a:gradFill>
                <a:latin typeface="#9Slide05 Motion Picture" panose="02000000000000000000" pitchFamily="2" charset="-93"/>
              </a:rPr>
              <a:t>biệt</a:t>
            </a:r>
            <a:r>
              <a:rPr lang="en-GB" sz="16600" dirty="0">
                <a:gradFill>
                  <a:gsLst>
                    <a:gs pos="0">
                      <a:srgbClr val="FF7C80"/>
                    </a:gs>
                    <a:gs pos="63000">
                      <a:srgbClr val="FFC000"/>
                    </a:gs>
                    <a:gs pos="72000">
                      <a:srgbClr val="FF0066"/>
                    </a:gs>
                  </a:gsLst>
                  <a:lin ang="5400000" scaled="1"/>
                </a:gradFill>
                <a:latin typeface="#9Slide05 Motion Picture" panose="02000000000000000000" pitchFamily="2" charset="-93"/>
              </a:rPr>
              <a:t>!</a:t>
            </a:r>
            <a:endParaRPr kumimoji="0" lang="vi-VN" sz="16600" b="0" i="0" u="none" strike="noStrike" kern="1200" cap="none" spc="0" normalizeH="0" baseline="0" noProof="0" dirty="0">
              <a:ln>
                <a:noFill/>
              </a:ln>
              <a:gradFill>
                <a:gsLst>
                  <a:gs pos="0">
                    <a:srgbClr val="FF7C80"/>
                  </a:gs>
                  <a:gs pos="63000">
                    <a:srgbClr val="FFC000"/>
                  </a:gs>
                  <a:gs pos="72000">
                    <a:srgbClr val="FF0066"/>
                  </a:gs>
                </a:gsLst>
                <a:lin ang="5400000" scaled="1"/>
              </a:gradFill>
              <a:effectLst/>
              <a:uLnTx/>
              <a:uFillTx/>
              <a:latin typeface="#9Slide05 Motion Picture" panose="02000000000000000000" pitchFamily="2" charset="-93"/>
              <a:ea typeface="+mn-ea"/>
              <a:cs typeface="+mn-cs"/>
            </a:endParaRPr>
          </a:p>
        </p:txBody>
      </p:sp>
    </p:spTree>
    <p:extLst>
      <p:ext uri="{BB962C8B-B14F-4D97-AF65-F5344CB8AC3E}">
        <p14:creationId xmlns:p14="http://schemas.microsoft.com/office/powerpoint/2010/main" val="36806181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141</Words>
  <Application>Microsoft Office PowerPoint</Application>
  <PresentationFormat>Custom</PresentationFormat>
  <Paragraphs>14</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UTM Showcard</vt:lpstr>
      <vt:lpstr>Cambria</vt:lpstr>
      <vt:lpstr>Calibri</vt:lpstr>
      <vt:lpstr>#9Slide05 Motion Picture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1</cp:revision>
  <dcterms:created xsi:type="dcterms:W3CDTF">2006-08-16T00:00:00Z</dcterms:created>
  <dcterms:modified xsi:type="dcterms:W3CDTF">2024-09-14T09:40:39Z</dcterms:modified>
  <dc:identifier>DAGPIwqh1_o</dc:identifier>
</cp:coreProperties>
</file>