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257" r:id="rId2"/>
    <p:sldId id="256" r:id="rId3"/>
    <p:sldId id="258" r:id="rId4"/>
    <p:sldId id="260" r:id="rId5"/>
    <p:sldId id="259" r:id="rId6"/>
    <p:sldId id="261" r:id="rId7"/>
    <p:sldId id="263" r:id="rId8"/>
    <p:sldId id="262" r:id="rId9"/>
    <p:sldId id="264" r:id="rId10"/>
    <p:sldId id="265" r:id="rId11"/>
    <p:sldId id="266" r:id="rId12"/>
    <p:sldId id="267" r:id="rId13"/>
    <p:sldId id="268" r:id="rId14"/>
    <p:sldId id="270" r:id="rId15"/>
    <p:sldId id="269"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9Slide05 Phobia" panose="020B0604020202020204" charset="0"/>
      <p:regular r:id="rId22"/>
    </p:embeddedFont>
    <p:embeddedFont>
      <p:font typeface="Aptos Display" panose="020B000402020202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Aptos" panose="020B0004020202020204" pitchFamily="34" charset="0"/>
      <p:regular r:id="rId31"/>
      <p:bold r:id="rId32"/>
      <p:italic r:id="rId33"/>
      <p:boldItalic r:id="rId34"/>
    </p:embeddedFont>
    <p:embeddedFont>
      <p:font typeface="UTM Avo" panose="02040603050506020204" pitchFamily="18" charset="0"/>
      <p:regular r:id="rId35"/>
      <p:bold r:id="rId36"/>
      <p:italic r:id="rId37"/>
      <p:boldItalic r:id="rId38"/>
    </p:embeddedFont>
    <p:embeddedFont>
      <p:font typeface="#9Slide05 SVNVanilla Daisy Pro" panose="020B0604020202020204" charset="0"/>
      <p:regular r:id="rId39"/>
    </p:embeddedFont>
    <p:embeddedFont>
      <p:font typeface="#9Slide07 Cadena" panose="020B0604020202020204" charset="0"/>
      <p:bold r:id="rId40"/>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9AF3C"/>
    <a:srgbClr val="35BB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E0549-2DB9-4C58-A43D-389F18ED757F}" type="datetimeFigureOut">
              <a:rPr lang="en-US" smtClean="0"/>
              <a:t>9/14/2024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37260-CD85-4D97-8A53-96AD7D3F1463}" type="slidenum">
              <a:rPr lang="en-US" smtClean="0"/>
              <a:t>‹#›</a:t>
            </a:fld>
            <a:endParaRPr lang="en-US"/>
          </a:p>
        </p:txBody>
      </p:sp>
    </p:spTree>
    <p:extLst>
      <p:ext uri="{BB962C8B-B14F-4D97-AF65-F5344CB8AC3E}">
        <p14:creationId xmlns:p14="http://schemas.microsoft.com/office/powerpoint/2010/main" val="411953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BC8FC-B0C4-457D-8AB7-E6D4931CBE62}" type="slidenum">
              <a:rPr lang="en-US" smtClean="0"/>
              <a:pPr/>
              <a:t>14</a:t>
            </a:fld>
            <a:endParaRPr lang="en-US"/>
          </a:p>
        </p:txBody>
      </p:sp>
    </p:spTree>
    <p:extLst>
      <p:ext uri="{BB962C8B-B14F-4D97-AF65-F5344CB8AC3E}">
        <p14:creationId xmlns:p14="http://schemas.microsoft.com/office/powerpoint/2010/main" val="425594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FD00-F144-45CD-FDFA-CEE77371B4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4AEBB2B-8142-299E-6701-81348CAACC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45B1E26-20EA-1126-E8C6-56A91F70F205}"/>
              </a:ext>
            </a:extLst>
          </p:cNvPr>
          <p:cNvSpPr>
            <a:spLocks noGrp="1"/>
          </p:cNvSpPr>
          <p:nvPr>
            <p:ph type="dt" sz="half" idx="10"/>
          </p:nvPr>
        </p:nvSpPr>
        <p:spPr/>
        <p:txBody>
          <a:bodyPr/>
          <a:lstStyle/>
          <a:p>
            <a:fld id="{037AF655-2CE3-44EE-A46C-D4D8335F3292}" type="datetimeFigureOut">
              <a:rPr lang="vi-VN" smtClean="0"/>
              <a:t>14/09/2024</a:t>
            </a:fld>
            <a:endParaRPr lang="vi-VN"/>
          </a:p>
        </p:txBody>
      </p:sp>
      <p:sp>
        <p:nvSpPr>
          <p:cNvPr id="5" name="Footer Placeholder 4">
            <a:extLst>
              <a:ext uri="{FF2B5EF4-FFF2-40B4-BE49-F238E27FC236}">
                <a16:creationId xmlns:a16="http://schemas.microsoft.com/office/drawing/2014/main" id="{437F04BD-A3D6-7EF1-C2BF-0A52A9C3FBC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729422-B0DF-1F2C-2470-014B9803EB6A}"/>
              </a:ext>
            </a:extLst>
          </p:cNvPr>
          <p:cNvSpPr>
            <a:spLocks noGrp="1"/>
          </p:cNvSpPr>
          <p:nvPr>
            <p:ph type="sldNum" sz="quarter" idx="12"/>
          </p:nvPr>
        </p:nvSpPr>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28827171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E096-9518-3014-7D0B-CB039EF218C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3BF80D1-C49E-1AEF-E186-53FCF6955D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3AEDE53-1C96-E4BF-C5AE-A4F34A2F6C78}"/>
              </a:ext>
            </a:extLst>
          </p:cNvPr>
          <p:cNvSpPr>
            <a:spLocks noGrp="1"/>
          </p:cNvSpPr>
          <p:nvPr>
            <p:ph type="dt" sz="half" idx="10"/>
          </p:nvPr>
        </p:nvSpPr>
        <p:spPr/>
        <p:txBody>
          <a:bodyPr/>
          <a:lstStyle/>
          <a:p>
            <a:fld id="{037AF655-2CE3-44EE-A46C-D4D8335F3292}" type="datetimeFigureOut">
              <a:rPr lang="vi-VN" smtClean="0"/>
              <a:t>14/09/2024</a:t>
            </a:fld>
            <a:endParaRPr lang="vi-VN"/>
          </a:p>
        </p:txBody>
      </p:sp>
      <p:sp>
        <p:nvSpPr>
          <p:cNvPr id="5" name="Footer Placeholder 4">
            <a:extLst>
              <a:ext uri="{FF2B5EF4-FFF2-40B4-BE49-F238E27FC236}">
                <a16:creationId xmlns:a16="http://schemas.microsoft.com/office/drawing/2014/main" id="{8DBAB8EA-03A6-3D96-4889-00404755284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5AF3970-FFC5-C8E6-27F0-B0DBFA4B5AB9}"/>
              </a:ext>
            </a:extLst>
          </p:cNvPr>
          <p:cNvSpPr>
            <a:spLocks noGrp="1"/>
          </p:cNvSpPr>
          <p:nvPr>
            <p:ph type="sldNum" sz="quarter" idx="12"/>
          </p:nvPr>
        </p:nvSpPr>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408073130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3BFE02-A8BE-8884-5328-6AA9CAA94E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FAC6667-1D4E-C045-7816-3614A2237D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E7B93AD-B6DB-41A5-3B3E-38E0685000CD}"/>
              </a:ext>
            </a:extLst>
          </p:cNvPr>
          <p:cNvSpPr>
            <a:spLocks noGrp="1"/>
          </p:cNvSpPr>
          <p:nvPr>
            <p:ph type="dt" sz="half" idx="10"/>
          </p:nvPr>
        </p:nvSpPr>
        <p:spPr/>
        <p:txBody>
          <a:bodyPr/>
          <a:lstStyle/>
          <a:p>
            <a:fld id="{037AF655-2CE3-44EE-A46C-D4D8335F3292}" type="datetimeFigureOut">
              <a:rPr lang="vi-VN" smtClean="0"/>
              <a:t>14/09/2024</a:t>
            </a:fld>
            <a:endParaRPr lang="vi-VN"/>
          </a:p>
        </p:txBody>
      </p:sp>
      <p:sp>
        <p:nvSpPr>
          <p:cNvPr id="5" name="Footer Placeholder 4">
            <a:extLst>
              <a:ext uri="{FF2B5EF4-FFF2-40B4-BE49-F238E27FC236}">
                <a16:creationId xmlns:a16="http://schemas.microsoft.com/office/drawing/2014/main" id="{1C1DC457-DEB6-2403-8305-98569C9CC52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3ABA13F-0175-F714-57E4-9EFDFB68E177}"/>
              </a:ext>
            </a:extLst>
          </p:cNvPr>
          <p:cNvSpPr>
            <a:spLocks noGrp="1"/>
          </p:cNvSpPr>
          <p:nvPr>
            <p:ph type="sldNum" sz="quarter" idx="12"/>
          </p:nvPr>
        </p:nvSpPr>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173996304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5CBCD-23BD-9070-619B-D6A42D43BA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ECCF689-CBC2-44F5-25A8-CD2E2CCBCE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EC9EFA8-37BB-B6E5-9A81-E39185EDF652}"/>
              </a:ext>
            </a:extLst>
          </p:cNvPr>
          <p:cNvSpPr>
            <a:spLocks noGrp="1"/>
          </p:cNvSpPr>
          <p:nvPr>
            <p:ph type="dt" sz="half" idx="10"/>
          </p:nvPr>
        </p:nvSpPr>
        <p:spPr/>
        <p:txBody>
          <a:bodyPr/>
          <a:lstStyle/>
          <a:p>
            <a:fld id="{037AF655-2CE3-44EE-A46C-D4D8335F3292}" type="datetimeFigureOut">
              <a:rPr lang="vi-VN" smtClean="0"/>
              <a:t>14/09/2024</a:t>
            </a:fld>
            <a:endParaRPr lang="vi-VN"/>
          </a:p>
        </p:txBody>
      </p:sp>
      <p:sp>
        <p:nvSpPr>
          <p:cNvPr id="5" name="Footer Placeholder 4">
            <a:extLst>
              <a:ext uri="{FF2B5EF4-FFF2-40B4-BE49-F238E27FC236}">
                <a16:creationId xmlns:a16="http://schemas.microsoft.com/office/drawing/2014/main" id="{A8A6B197-ACC7-6E60-E16F-73925095AC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9444117-33E1-5BEF-FFD3-4B05F0BFD23D}"/>
              </a:ext>
            </a:extLst>
          </p:cNvPr>
          <p:cNvSpPr>
            <a:spLocks noGrp="1"/>
          </p:cNvSpPr>
          <p:nvPr>
            <p:ph type="sldNum" sz="quarter" idx="12"/>
          </p:nvPr>
        </p:nvSpPr>
        <p:spPr/>
        <p:txBody>
          <a:bodyPr/>
          <a:lstStyle/>
          <a:p>
            <a:fld id="{1191CC7A-BB16-48A9-A5FC-A733D02903D5}" type="slidenum">
              <a:rPr lang="vi-VN" smtClean="0"/>
              <a:t>‹#›</a:t>
            </a:fld>
            <a:endParaRPr lang="vi-VN"/>
          </a:p>
        </p:txBody>
      </p:sp>
      <p:pic>
        <p:nvPicPr>
          <p:cNvPr id="7" name="Picture 6">
            <a:extLst>
              <a:ext uri="{FF2B5EF4-FFF2-40B4-BE49-F238E27FC236}">
                <a16:creationId xmlns:a16="http://schemas.microsoft.com/office/drawing/2014/main" id="{ECA70964-C254-FDC4-5464-F5165CEFA88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065672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65255-34C5-9977-C045-89C674C0C3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F254E9-C286-93FE-0C21-91F4583BED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220582-7207-BDB6-6835-D6777C8C61BB}"/>
              </a:ext>
            </a:extLst>
          </p:cNvPr>
          <p:cNvSpPr>
            <a:spLocks noGrp="1"/>
          </p:cNvSpPr>
          <p:nvPr>
            <p:ph type="dt" sz="half" idx="10"/>
          </p:nvPr>
        </p:nvSpPr>
        <p:spPr/>
        <p:txBody>
          <a:bodyPr/>
          <a:lstStyle/>
          <a:p>
            <a:fld id="{037AF655-2CE3-44EE-A46C-D4D8335F3292}" type="datetimeFigureOut">
              <a:rPr lang="vi-VN" smtClean="0"/>
              <a:t>14/09/2024</a:t>
            </a:fld>
            <a:endParaRPr lang="vi-VN"/>
          </a:p>
        </p:txBody>
      </p:sp>
      <p:sp>
        <p:nvSpPr>
          <p:cNvPr id="5" name="Footer Placeholder 4">
            <a:extLst>
              <a:ext uri="{FF2B5EF4-FFF2-40B4-BE49-F238E27FC236}">
                <a16:creationId xmlns:a16="http://schemas.microsoft.com/office/drawing/2014/main" id="{07CD6457-5FDF-324F-7BAA-7413DF88D9D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C48B26D-E20E-886A-41B4-A3B8FF4617CF}"/>
              </a:ext>
            </a:extLst>
          </p:cNvPr>
          <p:cNvSpPr>
            <a:spLocks noGrp="1"/>
          </p:cNvSpPr>
          <p:nvPr>
            <p:ph type="sldNum" sz="quarter" idx="12"/>
          </p:nvPr>
        </p:nvSpPr>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141028964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8FAA-BE51-56DE-B3F9-14B13D195C0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5905012-794F-CF61-17A9-6D10CDB74F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1E59B75-603F-BBD7-268E-3D4E70AC3E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80337C5-3CCE-0300-1FFE-9436FE1021EF}"/>
              </a:ext>
            </a:extLst>
          </p:cNvPr>
          <p:cNvSpPr>
            <a:spLocks noGrp="1"/>
          </p:cNvSpPr>
          <p:nvPr>
            <p:ph type="dt" sz="half" idx="10"/>
          </p:nvPr>
        </p:nvSpPr>
        <p:spPr/>
        <p:txBody>
          <a:bodyPr/>
          <a:lstStyle/>
          <a:p>
            <a:fld id="{037AF655-2CE3-44EE-A46C-D4D8335F3292}" type="datetimeFigureOut">
              <a:rPr lang="vi-VN" smtClean="0"/>
              <a:t>14/09/2024</a:t>
            </a:fld>
            <a:endParaRPr lang="vi-VN"/>
          </a:p>
        </p:txBody>
      </p:sp>
      <p:sp>
        <p:nvSpPr>
          <p:cNvPr id="6" name="Footer Placeholder 5">
            <a:extLst>
              <a:ext uri="{FF2B5EF4-FFF2-40B4-BE49-F238E27FC236}">
                <a16:creationId xmlns:a16="http://schemas.microsoft.com/office/drawing/2014/main" id="{B64297B5-A051-0DCA-82AA-53019AE8ED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D5426A4-6780-6115-2650-F710E4537C42}"/>
              </a:ext>
            </a:extLst>
          </p:cNvPr>
          <p:cNvSpPr>
            <a:spLocks noGrp="1"/>
          </p:cNvSpPr>
          <p:nvPr>
            <p:ph type="sldNum" sz="quarter" idx="12"/>
          </p:nvPr>
        </p:nvSpPr>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172849805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42DB-DD4A-B243-68C6-28287F3E733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2E3FED0-4598-2989-6225-2CBBDB0A0C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E94887-14A4-720E-A4E7-EEFD2D471D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C3FC7EB-2C1D-CD90-CFF8-E85B2977C1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A36D23-8CBA-725C-E074-73583A4C3E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4A91819-C878-6B53-38C1-139B5EA98D46}"/>
              </a:ext>
            </a:extLst>
          </p:cNvPr>
          <p:cNvSpPr>
            <a:spLocks noGrp="1"/>
          </p:cNvSpPr>
          <p:nvPr>
            <p:ph type="dt" sz="half" idx="10"/>
          </p:nvPr>
        </p:nvSpPr>
        <p:spPr/>
        <p:txBody>
          <a:bodyPr/>
          <a:lstStyle/>
          <a:p>
            <a:fld id="{037AF655-2CE3-44EE-A46C-D4D8335F3292}" type="datetimeFigureOut">
              <a:rPr lang="vi-VN" smtClean="0"/>
              <a:t>14/09/2024</a:t>
            </a:fld>
            <a:endParaRPr lang="vi-VN"/>
          </a:p>
        </p:txBody>
      </p:sp>
      <p:sp>
        <p:nvSpPr>
          <p:cNvPr id="8" name="Footer Placeholder 7">
            <a:extLst>
              <a:ext uri="{FF2B5EF4-FFF2-40B4-BE49-F238E27FC236}">
                <a16:creationId xmlns:a16="http://schemas.microsoft.com/office/drawing/2014/main" id="{2727779A-2CBA-0C71-CA09-2BD71141762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6940398-8AC1-8100-D6BD-B9100A702DAB}"/>
              </a:ext>
            </a:extLst>
          </p:cNvPr>
          <p:cNvSpPr>
            <a:spLocks noGrp="1"/>
          </p:cNvSpPr>
          <p:nvPr>
            <p:ph type="sldNum" sz="quarter" idx="12"/>
          </p:nvPr>
        </p:nvSpPr>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11562330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AF392-7BDF-0C67-7F70-DCA37D53251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614194F-89AD-9941-213F-C22D88661832}"/>
              </a:ext>
            </a:extLst>
          </p:cNvPr>
          <p:cNvSpPr>
            <a:spLocks noGrp="1"/>
          </p:cNvSpPr>
          <p:nvPr>
            <p:ph type="dt" sz="half" idx="10"/>
          </p:nvPr>
        </p:nvSpPr>
        <p:spPr/>
        <p:txBody>
          <a:bodyPr/>
          <a:lstStyle/>
          <a:p>
            <a:fld id="{037AF655-2CE3-44EE-A46C-D4D8335F3292}" type="datetimeFigureOut">
              <a:rPr lang="vi-VN" smtClean="0"/>
              <a:t>14/09/2024</a:t>
            </a:fld>
            <a:endParaRPr lang="vi-VN"/>
          </a:p>
        </p:txBody>
      </p:sp>
      <p:sp>
        <p:nvSpPr>
          <p:cNvPr id="4" name="Footer Placeholder 3">
            <a:extLst>
              <a:ext uri="{FF2B5EF4-FFF2-40B4-BE49-F238E27FC236}">
                <a16:creationId xmlns:a16="http://schemas.microsoft.com/office/drawing/2014/main" id="{079DEC92-CA8D-E260-1362-C6F9444E184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5B4E536-0F4A-02DD-AE1A-B14E0719F842}"/>
              </a:ext>
            </a:extLst>
          </p:cNvPr>
          <p:cNvSpPr>
            <a:spLocks noGrp="1"/>
          </p:cNvSpPr>
          <p:nvPr>
            <p:ph type="sldNum" sz="quarter" idx="12"/>
          </p:nvPr>
        </p:nvSpPr>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102282626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8F67C-E8EE-39EA-BF63-0D61822651B0}"/>
              </a:ext>
            </a:extLst>
          </p:cNvPr>
          <p:cNvSpPr>
            <a:spLocks noGrp="1"/>
          </p:cNvSpPr>
          <p:nvPr>
            <p:ph type="dt" sz="half" idx="10"/>
          </p:nvPr>
        </p:nvSpPr>
        <p:spPr/>
        <p:txBody>
          <a:bodyPr/>
          <a:lstStyle/>
          <a:p>
            <a:fld id="{037AF655-2CE3-44EE-A46C-D4D8335F3292}" type="datetimeFigureOut">
              <a:rPr lang="vi-VN" smtClean="0"/>
              <a:t>14/09/2024</a:t>
            </a:fld>
            <a:endParaRPr lang="vi-VN"/>
          </a:p>
        </p:txBody>
      </p:sp>
      <p:sp>
        <p:nvSpPr>
          <p:cNvPr id="3" name="Footer Placeholder 2">
            <a:extLst>
              <a:ext uri="{FF2B5EF4-FFF2-40B4-BE49-F238E27FC236}">
                <a16:creationId xmlns:a16="http://schemas.microsoft.com/office/drawing/2014/main" id="{859632E4-AFAB-A2B6-61CB-E0374F300A6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F404E4C-DF97-0A39-2276-FD3D91E5D455}"/>
              </a:ext>
            </a:extLst>
          </p:cNvPr>
          <p:cNvSpPr>
            <a:spLocks noGrp="1"/>
          </p:cNvSpPr>
          <p:nvPr>
            <p:ph type="sldNum" sz="quarter" idx="12"/>
          </p:nvPr>
        </p:nvSpPr>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87370150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CC10-5500-03F3-7822-21F9B27F96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D68CC82-96B5-90D7-922E-0933C6250A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4D666F8-68BC-2D9B-C1FB-D455701BF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3FA02F-B2E5-1465-1E06-FFD5395B5EA3}"/>
              </a:ext>
            </a:extLst>
          </p:cNvPr>
          <p:cNvSpPr>
            <a:spLocks noGrp="1"/>
          </p:cNvSpPr>
          <p:nvPr>
            <p:ph type="dt" sz="half" idx="10"/>
          </p:nvPr>
        </p:nvSpPr>
        <p:spPr/>
        <p:txBody>
          <a:bodyPr/>
          <a:lstStyle/>
          <a:p>
            <a:fld id="{037AF655-2CE3-44EE-A46C-D4D8335F3292}" type="datetimeFigureOut">
              <a:rPr lang="vi-VN" smtClean="0"/>
              <a:t>14/09/2024</a:t>
            </a:fld>
            <a:endParaRPr lang="vi-VN"/>
          </a:p>
        </p:txBody>
      </p:sp>
      <p:sp>
        <p:nvSpPr>
          <p:cNvPr id="6" name="Footer Placeholder 5">
            <a:extLst>
              <a:ext uri="{FF2B5EF4-FFF2-40B4-BE49-F238E27FC236}">
                <a16:creationId xmlns:a16="http://schemas.microsoft.com/office/drawing/2014/main" id="{756F03B2-5D33-9439-08D9-9AC7DE2BA92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181A443-E54B-5AD4-6DB1-9A142ADC5A6A}"/>
              </a:ext>
            </a:extLst>
          </p:cNvPr>
          <p:cNvSpPr>
            <a:spLocks noGrp="1"/>
          </p:cNvSpPr>
          <p:nvPr>
            <p:ph type="sldNum" sz="quarter" idx="12"/>
          </p:nvPr>
        </p:nvSpPr>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271798681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05C0B-3246-5CD0-EC9E-A0DEA540F8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8B25655-113F-5B39-3FE2-AB57CFC972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A98A834A-B660-CC8D-D938-C3542D814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E42E15-A648-EBB2-78B4-A796964665C9}"/>
              </a:ext>
            </a:extLst>
          </p:cNvPr>
          <p:cNvSpPr>
            <a:spLocks noGrp="1"/>
          </p:cNvSpPr>
          <p:nvPr>
            <p:ph type="dt" sz="half" idx="10"/>
          </p:nvPr>
        </p:nvSpPr>
        <p:spPr/>
        <p:txBody>
          <a:bodyPr/>
          <a:lstStyle/>
          <a:p>
            <a:fld id="{037AF655-2CE3-44EE-A46C-D4D8335F3292}" type="datetimeFigureOut">
              <a:rPr lang="vi-VN" smtClean="0"/>
              <a:t>14/09/2024</a:t>
            </a:fld>
            <a:endParaRPr lang="vi-VN"/>
          </a:p>
        </p:txBody>
      </p:sp>
      <p:sp>
        <p:nvSpPr>
          <p:cNvPr id="6" name="Footer Placeholder 5">
            <a:extLst>
              <a:ext uri="{FF2B5EF4-FFF2-40B4-BE49-F238E27FC236}">
                <a16:creationId xmlns:a16="http://schemas.microsoft.com/office/drawing/2014/main" id="{A410E6C0-554C-9B91-F272-95D678976A4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8AE2CDD-E275-CDA4-65C3-6782E261128A}"/>
              </a:ext>
            </a:extLst>
          </p:cNvPr>
          <p:cNvSpPr>
            <a:spLocks noGrp="1"/>
          </p:cNvSpPr>
          <p:nvPr>
            <p:ph type="sldNum" sz="quarter" idx="12"/>
          </p:nvPr>
        </p:nvSpPr>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285545004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58BFE3-8EBD-215D-ECA7-941287B7E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7BFA5A6-C314-BC33-6E8D-5E6A91484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3C06B9D-D332-7E65-120E-F496A815D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7AF655-2CE3-44EE-A46C-D4D8335F3292}" type="datetimeFigureOut">
              <a:rPr lang="vi-VN" smtClean="0"/>
              <a:t>14/09/2024</a:t>
            </a:fld>
            <a:endParaRPr lang="vi-VN"/>
          </a:p>
        </p:txBody>
      </p:sp>
      <p:sp>
        <p:nvSpPr>
          <p:cNvPr id="5" name="Footer Placeholder 4">
            <a:extLst>
              <a:ext uri="{FF2B5EF4-FFF2-40B4-BE49-F238E27FC236}">
                <a16:creationId xmlns:a16="http://schemas.microsoft.com/office/drawing/2014/main" id="{4599EFA9-005F-CEC4-53D1-8236E100A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276CD1EE-4491-2893-4499-CA75F70A0E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91CC7A-BB16-48A9-A5FC-A733D02903D5}" type="slidenum">
              <a:rPr lang="vi-VN" smtClean="0"/>
              <a:t>‹#›</a:t>
            </a:fld>
            <a:endParaRPr lang="vi-VN"/>
          </a:p>
        </p:txBody>
      </p:sp>
    </p:spTree>
    <p:extLst>
      <p:ext uri="{BB962C8B-B14F-4D97-AF65-F5344CB8AC3E}">
        <p14:creationId xmlns:p14="http://schemas.microsoft.com/office/powerpoint/2010/main" val="427492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facebook.com/groups/514479210372531/?ref=share_group_lin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4D40AFC8-99A5-F8AF-2094-7F7C80481DF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8" name="Freeform 21">
            <a:extLst>
              <a:ext uri="{FF2B5EF4-FFF2-40B4-BE49-F238E27FC236}">
                <a16:creationId xmlns:a16="http://schemas.microsoft.com/office/drawing/2014/main" id="{3A3F6D14-C0E2-FB22-49D4-2FA355D68A41}"/>
              </a:ext>
            </a:extLst>
          </p:cNvPr>
          <p:cNvSpPr/>
          <p:nvPr/>
        </p:nvSpPr>
        <p:spPr>
          <a:xfrm>
            <a:off x="7386447" y="2995464"/>
            <a:ext cx="4662241" cy="3949404"/>
          </a:xfrm>
          <a:custGeom>
            <a:avLst/>
            <a:gdLst/>
            <a:ahLst/>
            <a:cxnLst/>
            <a:rect l="l" t="t" r="r" b="b"/>
            <a:pathLst>
              <a:path w="1492141" h="1311218">
                <a:moveTo>
                  <a:pt x="0" y="0"/>
                </a:moveTo>
                <a:lnTo>
                  <a:pt x="1492141" y="0"/>
                </a:lnTo>
                <a:lnTo>
                  <a:pt x="1492141" y="1311218"/>
                </a:lnTo>
                <a:lnTo>
                  <a:pt x="0" y="1311218"/>
                </a:lnTo>
                <a:lnTo>
                  <a:pt x="0" y="0"/>
                </a:lnTo>
                <a:close/>
              </a:path>
            </a:pathLst>
          </a:custGeom>
          <a:blipFill>
            <a:blip r:embed="rId3"/>
            <a:stretch>
              <a:fillRect/>
            </a:stretch>
          </a:blipFill>
        </p:spPr>
        <p:txBody>
          <a:bodyPr/>
          <a:lstStyle/>
          <a:p>
            <a:pPr defTabSz="1244773"/>
            <a:endParaRPr lang="vi-VN" sz="2450">
              <a:solidFill>
                <a:prstClr val="black"/>
              </a:solidFill>
              <a:latin typeface="Arial" panose="020B0604020202020204" pitchFamily="34" charset="0"/>
            </a:endParaRPr>
          </a:p>
        </p:txBody>
      </p:sp>
      <p:pic>
        <p:nvPicPr>
          <p:cNvPr id="9" name="Picture 8">
            <a:extLst>
              <a:ext uri="{FF2B5EF4-FFF2-40B4-BE49-F238E27FC236}">
                <a16:creationId xmlns:a16="http://schemas.microsoft.com/office/drawing/2014/main" id="{FBDBA15C-EA1B-51EB-901A-1443C5C8B850}"/>
              </a:ext>
            </a:extLst>
          </p:cNvPr>
          <p:cNvPicPr>
            <a:picLocks noChangeAspect="1"/>
          </p:cNvPicPr>
          <p:nvPr/>
        </p:nvPicPr>
        <p:blipFill>
          <a:blip r:embed="rId4"/>
          <a:stretch>
            <a:fillRect/>
          </a:stretch>
        </p:blipFill>
        <p:spPr>
          <a:xfrm>
            <a:off x="3843729" y="263585"/>
            <a:ext cx="4504541" cy="1140337"/>
          </a:xfrm>
          <a:prstGeom prst="rect">
            <a:avLst/>
          </a:prstGeom>
        </p:spPr>
      </p:pic>
      <p:sp>
        <p:nvSpPr>
          <p:cNvPr id="11" name="TextBox 10">
            <a:extLst>
              <a:ext uri="{FF2B5EF4-FFF2-40B4-BE49-F238E27FC236}">
                <a16:creationId xmlns:a16="http://schemas.microsoft.com/office/drawing/2014/main" id="{2F2ED16E-28C3-C037-5210-BA6E25CC640A}"/>
              </a:ext>
            </a:extLst>
          </p:cNvPr>
          <p:cNvSpPr txBox="1"/>
          <p:nvPr/>
        </p:nvSpPr>
        <p:spPr>
          <a:xfrm>
            <a:off x="2969982" y="1537973"/>
            <a:ext cx="6856364" cy="1446550"/>
          </a:xfrm>
          <a:prstGeom prst="rect">
            <a:avLst/>
          </a:prstGeom>
          <a:noFill/>
        </p:spPr>
        <p:txBody>
          <a:bodyPr wrap="none" rtlCol="0">
            <a:spAutoFit/>
          </a:bodyPr>
          <a:lstStyle/>
          <a:p>
            <a:r>
              <a:rPr lang="en-GB" sz="8800" dirty="0">
                <a:solidFill>
                  <a:schemeClr val="accent2"/>
                </a:solidFill>
                <a:latin typeface="#9Slide07 Cadena" panose="02000503000000020004" pitchFamily="2" charset="-93"/>
              </a:rPr>
              <a:t>TRUYỀN ĐIỆN</a:t>
            </a:r>
            <a:endParaRPr lang="vi-VN" sz="8800" dirty="0">
              <a:solidFill>
                <a:schemeClr val="accent2"/>
              </a:solidFill>
              <a:latin typeface="#9Slide07 Cadena" panose="02000503000000020004" pitchFamily="2" charset="-93"/>
            </a:endParaRPr>
          </a:p>
        </p:txBody>
      </p:sp>
      <p:sp>
        <p:nvSpPr>
          <p:cNvPr id="12" name="Freeform 20">
            <a:extLst>
              <a:ext uri="{FF2B5EF4-FFF2-40B4-BE49-F238E27FC236}">
                <a16:creationId xmlns:a16="http://schemas.microsoft.com/office/drawing/2014/main" id="{BF1E6619-601B-182C-9AD8-2E90F1BD7CCB}"/>
              </a:ext>
            </a:extLst>
          </p:cNvPr>
          <p:cNvSpPr/>
          <p:nvPr/>
        </p:nvSpPr>
        <p:spPr>
          <a:xfrm>
            <a:off x="605852" y="2884438"/>
            <a:ext cx="7167747" cy="3273552"/>
          </a:xfrm>
          <a:custGeom>
            <a:avLst/>
            <a:gdLst/>
            <a:ahLst/>
            <a:cxnLst/>
            <a:rect l="l" t="t" r="r" b="b"/>
            <a:pathLst>
              <a:path w="4121743" h="1001934">
                <a:moveTo>
                  <a:pt x="0" y="0"/>
                </a:moveTo>
                <a:lnTo>
                  <a:pt x="4121743" y="0"/>
                </a:lnTo>
                <a:lnTo>
                  <a:pt x="4121743" y="1001934"/>
                </a:lnTo>
                <a:lnTo>
                  <a:pt x="0" y="100193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E48B293F-7E46-1FC5-B953-D4820D0E2AC0}"/>
              </a:ext>
            </a:extLst>
          </p:cNvPr>
          <p:cNvSpPr txBox="1"/>
          <p:nvPr/>
        </p:nvSpPr>
        <p:spPr>
          <a:xfrm>
            <a:off x="1556767" y="3550312"/>
            <a:ext cx="5520690" cy="1938992"/>
          </a:xfrm>
          <a:prstGeom prst="rect">
            <a:avLst/>
          </a:prstGeom>
          <a:noFill/>
        </p:spPr>
        <p:txBody>
          <a:bodyPr wrap="square">
            <a:spAutoFit/>
          </a:bodyPr>
          <a:lstStyle/>
          <a:p>
            <a:pPr algn="ctr"/>
            <a:r>
              <a:rPr lang="en-GB" sz="4000" b="1" dirty="0">
                <a:solidFill>
                  <a:schemeClr val="accent2"/>
                </a:solidFill>
                <a:latin typeface="Cambria" panose="02040503050406030204" pitchFamily="18" charset="0"/>
                <a:ea typeface="Cambria" panose="02040503050406030204" pitchFamily="18" charset="0"/>
                <a:cs typeface="Calibri" panose="020F0502020204030204" pitchFamily="34" charset="0"/>
              </a:rPr>
              <a:t>N</a:t>
            </a:r>
            <a:r>
              <a:rPr lang="vi-VN" sz="4000" b="1" dirty="0">
                <a:solidFill>
                  <a:schemeClr val="accent2"/>
                </a:solidFill>
                <a:latin typeface="Cambria" panose="02040503050406030204" pitchFamily="18" charset="0"/>
                <a:ea typeface="Cambria" panose="02040503050406030204" pitchFamily="18" charset="0"/>
                <a:cs typeface="Calibri" panose="020F0502020204030204" pitchFamily="34" charset="0"/>
              </a:rPr>
              <a:t>hắc lại tác dụng của dấu gạch ngang đã học ở tuần trước. </a:t>
            </a:r>
          </a:p>
        </p:txBody>
      </p:sp>
    </p:spTree>
    <p:extLst>
      <p:ext uri="{BB962C8B-B14F-4D97-AF65-F5344CB8AC3E}">
        <p14:creationId xmlns:p14="http://schemas.microsoft.com/office/powerpoint/2010/main" val="3645286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AE638-147C-8AE5-2F3F-5F1C61A378D1}"/>
              </a:ext>
            </a:extLst>
          </p:cNvPr>
          <p:cNvPicPr>
            <a:picLocks noChangeAspect="1"/>
          </p:cNvPicPr>
          <p:nvPr/>
        </p:nvPicPr>
        <p:blipFill>
          <a:blip r:embed="rId2"/>
          <a:stretch>
            <a:fillRect/>
          </a:stretch>
        </p:blipFill>
        <p:spPr>
          <a:xfrm>
            <a:off x="1434761" y="2949708"/>
            <a:ext cx="8883213" cy="2905141"/>
          </a:xfrm>
          <a:prstGeom prst="rect">
            <a:avLst/>
          </a:prstGeom>
        </p:spPr>
      </p:pic>
      <p:pic>
        <p:nvPicPr>
          <p:cNvPr id="5" name="Content Placeholder 4">
            <a:extLst>
              <a:ext uri="{FF2B5EF4-FFF2-40B4-BE49-F238E27FC236}">
                <a16:creationId xmlns:a16="http://schemas.microsoft.com/office/drawing/2014/main" id="{FF1EC0EC-8DCF-B3E4-68AF-EA39D6539A7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Freeform 27">
            <a:extLst>
              <a:ext uri="{FF2B5EF4-FFF2-40B4-BE49-F238E27FC236}">
                <a16:creationId xmlns:a16="http://schemas.microsoft.com/office/drawing/2014/main" id="{23A11359-84A8-C852-1451-78FC2CA93EF8}"/>
              </a:ext>
            </a:extLst>
          </p:cNvPr>
          <p:cNvSpPr/>
          <p:nvPr/>
        </p:nvSpPr>
        <p:spPr>
          <a:xfrm>
            <a:off x="9491080" y="713232"/>
            <a:ext cx="1653787" cy="1753354"/>
          </a:xfrm>
          <a:custGeom>
            <a:avLst/>
            <a:gdLst/>
            <a:ahLst/>
            <a:cxnLst/>
            <a:rect l="l" t="t" r="r" b="b"/>
            <a:pathLst>
              <a:path w="2057854" h="2318709">
                <a:moveTo>
                  <a:pt x="0" y="0"/>
                </a:moveTo>
                <a:lnTo>
                  <a:pt x="2057854" y="0"/>
                </a:lnTo>
                <a:lnTo>
                  <a:pt x="2057854" y="2318709"/>
                </a:lnTo>
                <a:lnTo>
                  <a:pt x="0" y="231870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2">
            <a:extLst>
              <a:ext uri="{FF2B5EF4-FFF2-40B4-BE49-F238E27FC236}">
                <a16:creationId xmlns:a16="http://schemas.microsoft.com/office/drawing/2014/main" id="{05A88538-5787-5454-CBD3-1EC1FB5BDA7B}"/>
              </a:ext>
            </a:extLst>
          </p:cNvPr>
          <p:cNvSpPr/>
          <p:nvPr/>
        </p:nvSpPr>
        <p:spPr>
          <a:xfrm>
            <a:off x="4982987" y="1946557"/>
            <a:ext cx="2085326" cy="2249424"/>
          </a:xfrm>
          <a:custGeom>
            <a:avLst/>
            <a:gdLst/>
            <a:ahLst/>
            <a:cxnLst/>
            <a:rect l="l" t="t" r="r" b="b"/>
            <a:pathLst>
              <a:path w="3502723" h="4114800">
                <a:moveTo>
                  <a:pt x="0" y="0"/>
                </a:moveTo>
                <a:lnTo>
                  <a:pt x="3502724" y="0"/>
                </a:lnTo>
                <a:lnTo>
                  <a:pt x="350272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2">
            <a:extLst>
              <a:ext uri="{FF2B5EF4-FFF2-40B4-BE49-F238E27FC236}">
                <a16:creationId xmlns:a16="http://schemas.microsoft.com/office/drawing/2014/main" id="{846B6BD4-872E-61BD-476F-AD3D7D120289}"/>
              </a:ext>
            </a:extLst>
          </p:cNvPr>
          <p:cNvSpPr/>
          <p:nvPr/>
        </p:nvSpPr>
        <p:spPr>
          <a:xfrm>
            <a:off x="7650480" y="1946557"/>
            <a:ext cx="2085326" cy="2249424"/>
          </a:xfrm>
          <a:custGeom>
            <a:avLst/>
            <a:gdLst/>
            <a:ahLst/>
            <a:cxnLst/>
            <a:rect l="l" t="t" r="r" b="b"/>
            <a:pathLst>
              <a:path w="3502723" h="4114800">
                <a:moveTo>
                  <a:pt x="0" y="0"/>
                </a:moveTo>
                <a:lnTo>
                  <a:pt x="3502724" y="0"/>
                </a:lnTo>
                <a:lnTo>
                  <a:pt x="350272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a16="http://schemas.microsoft.com/office/drawing/2014/main" id="{685F5C33-16C5-7720-4BF4-1552B0CABFC1}"/>
              </a:ext>
            </a:extLst>
          </p:cNvPr>
          <p:cNvGrpSpPr/>
          <p:nvPr/>
        </p:nvGrpSpPr>
        <p:grpSpPr>
          <a:xfrm>
            <a:off x="1076436" y="205400"/>
            <a:ext cx="8659370" cy="1040373"/>
            <a:chOff x="1076436" y="205400"/>
            <a:chExt cx="8659370" cy="1040373"/>
          </a:xfrm>
        </p:grpSpPr>
        <p:sp>
          <p:nvSpPr>
            <p:cNvPr id="11" name="TextBox 10">
              <a:extLst>
                <a:ext uri="{FF2B5EF4-FFF2-40B4-BE49-F238E27FC236}">
                  <a16:creationId xmlns:a16="http://schemas.microsoft.com/office/drawing/2014/main" id="{21A5FCD5-D424-2CAC-5D2A-16BBB950F690}"/>
                </a:ext>
              </a:extLst>
            </p:cNvPr>
            <p:cNvSpPr txBox="1"/>
            <p:nvPr/>
          </p:nvSpPr>
          <p:spPr>
            <a:xfrm flipH="1">
              <a:off x="1076436" y="230110"/>
              <a:ext cx="865937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w="317500">
                    <a:solidFill>
                      <a:prstClr val="white"/>
                    </a:solidFill>
                  </a:ln>
                  <a:solidFill>
                    <a:prstClr val="black"/>
                  </a:solidFill>
                  <a:effectLst>
                    <a:outerShdw dist="76200" algn="l" rotWithShape="0">
                      <a:srgbClr val="FFC000"/>
                    </a:outerShdw>
                  </a:effectLst>
                  <a:uLnTx/>
                  <a:uFillTx/>
                  <a:latin typeface="#9Slide07 Cadena" panose="02000503000000020004" pitchFamily="2" charset="-93"/>
                  <a:ea typeface="+mn-ea"/>
                  <a:cs typeface="+mn-cs"/>
                </a:rPr>
                <a:t>THU THẬP MẬT ONG</a:t>
              </a:r>
              <a:endParaRPr kumimoji="0" lang="vi-VN" sz="6000" b="0" i="0" u="none" strike="noStrike" kern="1200" cap="none" spc="0" normalizeH="0" baseline="0" noProof="0" dirty="0">
                <a:ln w="317500">
                  <a:solidFill>
                    <a:prstClr val="white"/>
                  </a:solidFill>
                </a:ln>
                <a:solidFill>
                  <a:prstClr val="black"/>
                </a:solidFill>
                <a:effectLst>
                  <a:outerShdw dist="76200" algn="l" rotWithShape="0">
                    <a:srgbClr val="FFC000"/>
                  </a:outerShdw>
                </a:effectLst>
                <a:uLnTx/>
                <a:uFillTx/>
                <a:latin typeface="#9Slide07 Cadena" panose="02000503000000020004" pitchFamily="2" charset="-93"/>
                <a:ea typeface="+mn-ea"/>
                <a:cs typeface="+mn-cs"/>
              </a:endParaRPr>
            </a:p>
          </p:txBody>
        </p:sp>
        <p:sp>
          <p:nvSpPr>
            <p:cNvPr id="12" name="TextBox 11">
              <a:extLst>
                <a:ext uri="{FF2B5EF4-FFF2-40B4-BE49-F238E27FC236}">
                  <a16:creationId xmlns:a16="http://schemas.microsoft.com/office/drawing/2014/main" id="{C836EA83-B91C-19EB-79BA-8EFBA918799E}"/>
                </a:ext>
              </a:extLst>
            </p:cNvPr>
            <p:cNvSpPr txBox="1"/>
            <p:nvPr/>
          </p:nvSpPr>
          <p:spPr>
            <a:xfrm flipH="1">
              <a:off x="1076436" y="205400"/>
              <a:ext cx="865937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gradFill>
                    <a:gsLst>
                      <a:gs pos="0">
                        <a:srgbClr val="FF7C80"/>
                      </a:gs>
                      <a:gs pos="63000">
                        <a:srgbClr val="FFC000"/>
                      </a:gs>
                      <a:gs pos="72000">
                        <a:srgbClr val="00B050"/>
                      </a:gs>
                    </a:gsLst>
                    <a:lin ang="5400000" scaled="1"/>
                  </a:gradFill>
                  <a:effectLst/>
                  <a:uLnTx/>
                  <a:uFillTx/>
                  <a:latin typeface="#9Slide07 Cadena" panose="02000503000000020004" pitchFamily="2" charset="-93"/>
                  <a:ea typeface="+mn-ea"/>
                  <a:cs typeface="+mn-cs"/>
                </a:rPr>
                <a:t>THU THẬP MẬT ONG</a:t>
              </a:r>
              <a:endParaRPr kumimoji="0" lang="vi-VN" sz="6000" b="0" i="0" u="none" strike="noStrike" kern="1200" cap="none" spc="0" normalizeH="0" baseline="0" noProof="0" dirty="0">
                <a:ln>
                  <a:noFill/>
                </a:ln>
                <a:gradFill>
                  <a:gsLst>
                    <a:gs pos="0">
                      <a:srgbClr val="FF7C80"/>
                    </a:gs>
                    <a:gs pos="63000">
                      <a:srgbClr val="FFC000"/>
                    </a:gs>
                    <a:gs pos="72000">
                      <a:srgbClr val="00B050"/>
                    </a:gs>
                  </a:gsLst>
                  <a:lin ang="5400000" scaled="1"/>
                </a:gradFill>
                <a:effectLst/>
                <a:uLnTx/>
                <a:uFillTx/>
                <a:latin typeface="#9Slide07 Cadena" panose="02000503000000020004" pitchFamily="2" charset="-93"/>
                <a:ea typeface="+mn-ea"/>
                <a:cs typeface="+mn-cs"/>
              </a:endParaRPr>
            </a:p>
          </p:txBody>
        </p:sp>
      </p:grpSp>
      <p:sp>
        <p:nvSpPr>
          <p:cNvPr id="16" name="Oval 15">
            <a:extLst>
              <a:ext uri="{FF2B5EF4-FFF2-40B4-BE49-F238E27FC236}">
                <a16:creationId xmlns:a16="http://schemas.microsoft.com/office/drawing/2014/main" id="{1B911E4C-7FC7-CFB9-E9A4-002988EAD63C}"/>
              </a:ext>
            </a:extLst>
          </p:cNvPr>
          <p:cNvSpPr/>
          <p:nvPr/>
        </p:nvSpPr>
        <p:spPr>
          <a:xfrm>
            <a:off x="5570603" y="301640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E97132"/>
                </a:solidFill>
                <a:effectLst/>
                <a:uLnTx/>
                <a:uFillTx/>
                <a:latin typeface="UTM Avo" panose="02040603050506020204" pitchFamily="18" charset="0"/>
                <a:ea typeface="+mn-ea"/>
                <a:cs typeface="+mn-cs"/>
              </a:rPr>
              <a:t>2</a:t>
            </a:r>
            <a:endParaRPr kumimoji="0" lang="vi-VN" sz="5400" b="0" i="0" u="none" strike="noStrike" kern="1200" cap="none" spc="0" normalizeH="0" baseline="0" noProof="0" dirty="0">
              <a:ln>
                <a:noFill/>
              </a:ln>
              <a:solidFill>
                <a:srgbClr val="E97132"/>
              </a:solidFill>
              <a:effectLst/>
              <a:uLnTx/>
              <a:uFillTx/>
              <a:latin typeface="Arial" panose="020B0604020202020204" pitchFamily="34" charset="0"/>
              <a:ea typeface="+mn-ea"/>
              <a:cs typeface="+mn-cs"/>
            </a:endParaRPr>
          </a:p>
        </p:txBody>
      </p:sp>
      <p:sp>
        <p:nvSpPr>
          <p:cNvPr id="17" name="Oval 16">
            <a:extLst>
              <a:ext uri="{FF2B5EF4-FFF2-40B4-BE49-F238E27FC236}">
                <a16:creationId xmlns:a16="http://schemas.microsoft.com/office/drawing/2014/main" id="{18BC65B4-C6F4-023D-9BDB-E8550737D5D4}"/>
              </a:ext>
            </a:extLst>
          </p:cNvPr>
          <p:cNvSpPr/>
          <p:nvPr/>
        </p:nvSpPr>
        <p:spPr>
          <a:xfrm>
            <a:off x="8235943" y="2971800"/>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E97132"/>
                </a:solidFill>
                <a:effectLst/>
                <a:uLnTx/>
                <a:uFillTx/>
                <a:latin typeface="UTM Avo" panose="02040603050506020204" pitchFamily="18" charset="0"/>
                <a:ea typeface="+mn-ea"/>
                <a:cs typeface="+mn-cs"/>
              </a:rPr>
              <a:t>3</a:t>
            </a:r>
            <a:endParaRPr kumimoji="0" lang="vi-VN" sz="5400" b="0" i="0" u="none" strike="noStrike" kern="1200" cap="none" spc="0" normalizeH="0" baseline="0" noProof="0" dirty="0">
              <a:ln>
                <a:noFill/>
              </a:ln>
              <a:solidFill>
                <a:srgbClr val="E97132"/>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6216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par>
                                <p:cTn id="8" presetID="6" presetClass="exit" presetSubtype="32" fill="hold" grpId="0" nodeType="withEffect">
                                  <p:stCondLst>
                                    <p:cond delay="0"/>
                                  </p:stCondLst>
                                  <p:childTnLst>
                                    <p:animEffect transition="out" filter="circle(out)">
                                      <p:cBhvr>
                                        <p:cTn id="9" dur="2000"/>
                                        <p:tgtEl>
                                          <p:spTgt spid="3"/>
                                        </p:tgtEl>
                                      </p:cBhvr>
                                    </p:animEffect>
                                    <p:set>
                                      <p:cBhvr>
                                        <p:cTn id="10"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B3338A-45BE-03D7-11C4-D1B0A132F61A}"/>
              </a:ext>
            </a:extLst>
          </p:cNvPr>
          <p:cNvSpPr txBox="1"/>
          <p:nvPr/>
        </p:nvSpPr>
        <p:spPr>
          <a:xfrm>
            <a:off x="1584198" y="2542414"/>
            <a:ext cx="8282178" cy="1384995"/>
          </a:xfrm>
          <a:prstGeom prst="rect">
            <a:avLst/>
          </a:prstGeom>
          <a:noFill/>
        </p:spPr>
        <p:txBody>
          <a:bodyPr wrap="square">
            <a:spAutoFit/>
          </a:bodyPr>
          <a:lstStyle/>
          <a:p>
            <a:pPr marL="17780" algn="just">
              <a:spcAft>
                <a:spcPts val="800"/>
              </a:spcAft>
            </a:pPr>
            <a:r>
              <a:rPr lang="vi-VN" sz="2800" b="1" i="1"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Viết lại đoạn văn dưới đây, sử dụng dấu gạch ngang để đánh dấu bộ phận chú thích, giải thích trong câu</a:t>
            </a:r>
            <a:endParaRPr lang="vi-VN" sz="2400" b="1"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8A943E4-94B3-AAE5-947B-300183267B7E}"/>
              </a:ext>
            </a:extLst>
          </p:cNvPr>
          <p:cNvPicPr>
            <a:picLocks noChangeAspect="1"/>
          </p:cNvPicPr>
          <p:nvPr/>
        </p:nvPicPr>
        <p:blipFill>
          <a:blip r:embed="rId2"/>
          <a:stretch>
            <a:fillRect/>
          </a:stretch>
        </p:blipFill>
        <p:spPr>
          <a:xfrm>
            <a:off x="541691" y="250119"/>
            <a:ext cx="2085013" cy="2292295"/>
          </a:xfrm>
          <a:prstGeom prst="rect">
            <a:avLst/>
          </a:prstGeom>
        </p:spPr>
      </p:pic>
      <p:sp>
        <p:nvSpPr>
          <p:cNvPr id="7" name="TextBox 6">
            <a:extLst>
              <a:ext uri="{FF2B5EF4-FFF2-40B4-BE49-F238E27FC236}">
                <a16:creationId xmlns:a16="http://schemas.microsoft.com/office/drawing/2014/main" id="{46EFA5BD-BDAB-D34F-27BC-EDDF6FAC5190}"/>
              </a:ext>
            </a:extLst>
          </p:cNvPr>
          <p:cNvSpPr txBox="1"/>
          <p:nvPr/>
        </p:nvSpPr>
        <p:spPr>
          <a:xfrm>
            <a:off x="1648206" y="3927409"/>
            <a:ext cx="8959596" cy="1938992"/>
          </a:xfrm>
          <a:prstGeom prst="rect">
            <a:avLst/>
          </a:prstGeom>
          <a:noFill/>
        </p:spPr>
        <p:txBody>
          <a:bodyPr wrap="square">
            <a:spAutoFit/>
          </a:bodyPr>
          <a:lstStyle/>
          <a:p>
            <a:r>
              <a:rPr lang="vi-VN" sz="2400" dirty="0"/>
              <a:t>Ai cũng khen bạn Vân (lớp trưởng lớp tôi) là một cán bộ gương mẫu. Thực ra, lúc đầu, chúng tôi (mấy anh chàng hay coi thường con gái) không tin Vân làm được lớp trưởng. Nhưng bây giờ thì khác rồi, cả lớp đều bị Vân thuyết phục…</a:t>
            </a:r>
          </a:p>
          <a:p>
            <a:pPr algn="r"/>
            <a:r>
              <a:rPr lang="vi-VN" sz="2400" i="1" dirty="0"/>
              <a:t>Theo KIM NGÂN</a:t>
            </a:r>
          </a:p>
        </p:txBody>
      </p:sp>
    </p:spTree>
    <p:extLst>
      <p:ext uri="{BB962C8B-B14F-4D97-AF65-F5344CB8AC3E}">
        <p14:creationId xmlns:p14="http://schemas.microsoft.com/office/powerpoint/2010/main" val="266065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B3338A-45BE-03D7-11C4-D1B0A132F61A}"/>
              </a:ext>
            </a:extLst>
          </p:cNvPr>
          <p:cNvSpPr txBox="1"/>
          <p:nvPr/>
        </p:nvSpPr>
        <p:spPr>
          <a:xfrm>
            <a:off x="1584198" y="2542414"/>
            <a:ext cx="8282178" cy="646331"/>
          </a:xfrm>
          <a:prstGeom prst="rect">
            <a:avLst/>
          </a:prstGeom>
          <a:noFill/>
        </p:spPr>
        <p:txBody>
          <a:bodyPr wrap="square">
            <a:spAutoFit/>
          </a:bodyPr>
          <a:lstStyle/>
          <a:p>
            <a:pPr marL="17780" algn="just">
              <a:spcAft>
                <a:spcPts val="800"/>
              </a:spcAft>
            </a:pPr>
            <a:r>
              <a:rPr lang="en-GB" sz="3600" b="1" i="1" dirty="0" err="1">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Gợi</a:t>
            </a:r>
            <a:r>
              <a:rPr lang="en-GB" sz="3600" b="1" i="1"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 ý:</a:t>
            </a:r>
            <a:endParaRPr lang="vi-VN" sz="3200" b="1"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8A943E4-94B3-AAE5-947B-300183267B7E}"/>
              </a:ext>
            </a:extLst>
          </p:cNvPr>
          <p:cNvPicPr>
            <a:picLocks noChangeAspect="1"/>
          </p:cNvPicPr>
          <p:nvPr/>
        </p:nvPicPr>
        <p:blipFill>
          <a:blip r:embed="rId2"/>
          <a:stretch>
            <a:fillRect/>
          </a:stretch>
        </p:blipFill>
        <p:spPr>
          <a:xfrm>
            <a:off x="541691" y="250119"/>
            <a:ext cx="2085013" cy="2292295"/>
          </a:xfrm>
          <a:prstGeom prst="rect">
            <a:avLst/>
          </a:prstGeom>
        </p:spPr>
      </p:pic>
      <p:sp>
        <p:nvSpPr>
          <p:cNvPr id="7" name="TextBox 6">
            <a:extLst>
              <a:ext uri="{FF2B5EF4-FFF2-40B4-BE49-F238E27FC236}">
                <a16:creationId xmlns:a16="http://schemas.microsoft.com/office/drawing/2014/main" id="{46EFA5BD-BDAB-D34F-27BC-EDDF6FAC5190}"/>
              </a:ext>
            </a:extLst>
          </p:cNvPr>
          <p:cNvSpPr txBox="1"/>
          <p:nvPr/>
        </p:nvSpPr>
        <p:spPr>
          <a:xfrm>
            <a:off x="1616202" y="3429000"/>
            <a:ext cx="8959596" cy="3046988"/>
          </a:xfrm>
          <a:prstGeom prst="rect">
            <a:avLst/>
          </a:prstGeom>
          <a:noFill/>
        </p:spPr>
        <p:txBody>
          <a:bodyPr wrap="square">
            <a:spAutoFit/>
          </a:bodyPr>
          <a:lstStyle/>
          <a:p>
            <a:r>
              <a:rPr lang="vi-VN" sz="3200" dirty="0"/>
              <a:t>Ai cũng khen bạn Vân – lớp trưởng lớp tôi – là một cán bộ lớp gương mẫu. Thực ra, lúc đầu, chúng tôi – mấy anh chàng hay coi thường con gái – không tin Vân làm được lớp trưởng. Nhưng bây giờ thì khác rồi, cả lớp đều bị Vân thuyết phục...</a:t>
            </a:r>
            <a:endParaRPr lang="vi-VN" sz="3200" i="1" dirty="0"/>
          </a:p>
        </p:txBody>
      </p:sp>
    </p:spTree>
    <p:extLst>
      <p:ext uri="{BB962C8B-B14F-4D97-AF65-F5344CB8AC3E}">
        <p14:creationId xmlns:p14="http://schemas.microsoft.com/office/powerpoint/2010/main" val="1762503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AE638-147C-8AE5-2F3F-5F1C61A378D1}"/>
              </a:ext>
            </a:extLst>
          </p:cNvPr>
          <p:cNvPicPr>
            <a:picLocks noChangeAspect="1"/>
          </p:cNvPicPr>
          <p:nvPr/>
        </p:nvPicPr>
        <p:blipFill>
          <a:blip r:embed="rId2"/>
          <a:stretch>
            <a:fillRect/>
          </a:stretch>
        </p:blipFill>
        <p:spPr>
          <a:xfrm>
            <a:off x="1434761" y="2949708"/>
            <a:ext cx="8883213" cy="2905141"/>
          </a:xfrm>
          <a:prstGeom prst="rect">
            <a:avLst/>
          </a:prstGeom>
        </p:spPr>
      </p:pic>
      <p:pic>
        <p:nvPicPr>
          <p:cNvPr id="5" name="Content Placeholder 4">
            <a:extLst>
              <a:ext uri="{FF2B5EF4-FFF2-40B4-BE49-F238E27FC236}">
                <a16:creationId xmlns:a16="http://schemas.microsoft.com/office/drawing/2014/main" id="{FF1EC0EC-8DCF-B3E4-68AF-EA39D6539A7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p:blipFill>
        <p:spPr>
          <a:xfrm>
            <a:off x="0" y="1282"/>
            <a:ext cx="12191980" cy="6856718"/>
          </a:xfrm>
          <a:prstGeom prst="rect">
            <a:avLst/>
          </a:prstGeom>
        </p:spPr>
      </p:pic>
      <p:sp>
        <p:nvSpPr>
          <p:cNvPr id="6" name="Freeform 27">
            <a:extLst>
              <a:ext uri="{FF2B5EF4-FFF2-40B4-BE49-F238E27FC236}">
                <a16:creationId xmlns:a16="http://schemas.microsoft.com/office/drawing/2014/main" id="{23A11359-84A8-C852-1451-78FC2CA93EF8}"/>
              </a:ext>
            </a:extLst>
          </p:cNvPr>
          <p:cNvSpPr/>
          <p:nvPr/>
        </p:nvSpPr>
        <p:spPr>
          <a:xfrm>
            <a:off x="9491080" y="713232"/>
            <a:ext cx="1653787" cy="1753354"/>
          </a:xfrm>
          <a:custGeom>
            <a:avLst/>
            <a:gdLst/>
            <a:ahLst/>
            <a:cxnLst/>
            <a:rect l="l" t="t" r="r" b="b"/>
            <a:pathLst>
              <a:path w="2057854" h="2318709">
                <a:moveTo>
                  <a:pt x="0" y="0"/>
                </a:moveTo>
                <a:lnTo>
                  <a:pt x="2057854" y="0"/>
                </a:lnTo>
                <a:lnTo>
                  <a:pt x="2057854" y="2318709"/>
                </a:lnTo>
                <a:lnTo>
                  <a:pt x="0" y="231870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2">
            <a:extLst>
              <a:ext uri="{FF2B5EF4-FFF2-40B4-BE49-F238E27FC236}">
                <a16:creationId xmlns:a16="http://schemas.microsoft.com/office/drawing/2014/main" id="{846B6BD4-872E-61BD-476F-AD3D7D120289}"/>
              </a:ext>
            </a:extLst>
          </p:cNvPr>
          <p:cNvSpPr/>
          <p:nvPr/>
        </p:nvSpPr>
        <p:spPr>
          <a:xfrm>
            <a:off x="7713542" y="2011602"/>
            <a:ext cx="2085326" cy="2249424"/>
          </a:xfrm>
          <a:custGeom>
            <a:avLst/>
            <a:gdLst/>
            <a:ahLst/>
            <a:cxnLst/>
            <a:rect l="l" t="t" r="r" b="b"/>
            <a:pathLst>
              <a:path w="3502723" h="4114800">
                <a:moveTo>
                  <a:pt x="0" y="0"/>
                </a:moveTo>
                <a:lnTo>
                  <a:pt x="3502724" y="0"/>
                </a:lnTo>
                <a:lnTo>
                  <a:pt x="350272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a16="http://schemas.microsoft.com/office/drawing/2014/main" id="{685F5C33-16C5-7720-4BF4-1552B0CABFC1}"/>
              </a:ext>
            </a:extLst>
          </p:cNvPr>
          <p:cNvGrpSpPr/>
          <p:nvPr/>
        </p:nvGrpSpPr>
        <p:grpSpPr>
          <a:xfrm>
            <a:off x="1076436" y="205400"/>
            <a:ext cx="8659370" cy="1040373"/>
            <a:chOff x="1076436" y="205400"/>
            <a:chExt cx="8659370" cy="1040373"/>
          </a:xfrm>
        </p:grpSpPr>
        <p:sp>
          <p:nvSpPr>
            <p:cNvPr id="11" name="TextBox 10">
              <a:extLst>
                <a:ext uri="{FF2B5EF4-FFF2-40B4-BE49-F238E27FC236}">
                  <a16:creationId xmlns:a16="http://schemas.microsoft.com/office/drawing/2014/main" id="{21A5FCD5-D424-2CAC-5D2A-16BBB950F690}"/>
                </a:ext>
              </a:extLst>
            </p:cNvPr>
            <p:cNvSpPr txBox="1"/>
            <p:nvPr/>
          </p:nvSpPr>
          <p:spPr>
            <a:xfrm flipH="1">
              <a:off x="1076436" y="230110"/>
              <a:ext cx="865937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w="317500">
                    <a:solidFill>
                      <a:prstClr val="white"/>
                    </a:solidFill>
                  </a:ln>
                  <a:solidFill>
                    <a:prstClr val="black"/>
                  </a:solidFill>
                  <a:effectLst>
                    <a:outerShdw dist="76200" algn="l" rotWithShape="0">
                      <a:srgbClr val="FFC000"/>
                    </a:outerShdw>
                  </a:effectLst>
                  <a:uLnTx/>
                  <a:uFillTx/>
                  <a:latin typeface="#9Slide07 Cadena" panose="02000503000000020004" pitchFamily="2" charset="-93"/>
                  <a:ea typeface="+mn-ea"/>
                  <a:cs typeface="+mn-cs"/>
                </a:rPr>
                <a:t>THU THẬP MẬT ONG</a:t>
              </a:r>
              <a:endParaRPr kumimoji="0" lang="vi-VN" sz="6000" b="0" i="0" u="none" strike="noStrike" kern="1200" cap="none" spc="0" normalizeH="0" baseline="0" noProof="0" dirty="0">
                <a:ln w="317500">
                  <a:solidFill>
                    <a:prstClr val="white"/>
                  </a:solidFill>
                </a:ln>
                <a:solidFill>
                  <a:prstClr val="black"/>
                </a:solidFill>
                <a:effectLst>
                  <a:outerShdw dist="76200" algn="l" rotWithShape="0">
                    <a:srgbClr val="FFC000"/>
                  </a:outerShdw>
                </a:effectLst>
                <a:uLnTx/>
                <a:uFillTx/>
                <a:latin typeface="#9Slide07 Cadena" panose="02000503000000020004" pitchFamily="2" charset="-93"/>
                <a:ea typeface="+mn-ea"/>
                <a:cs typeface="+mn-cs"/>
              </a:endParaRPr>
            </a:p>
          </p:txBody>
        </p:sp>
        <p:sp>
          <p:nvSpPr>
            <p:cNvPr id="12" name="TextBox 11">
              <a:extLst>
                <a:ext uri="{FF2B5EF4-FFF2-40B4-BE49-F238E27FC236}">
                  <a16:creationId xmlns:a16="http://schemas.microsoft.com/office/drawing/2014/main" id="{C836EA83-B91C-19EB-79BA-8EFBA918799E}"/>
                </a:ext>
              </a:extLst>
            </p:cNvPr>
            <p:cNvSpPr txBox="1"/>
            <p:nvPr/>
          </p:nvSpPr>
          <p:spPr>
            <a:xfrm flipH="1">
              <a:off x="1076436" y="205400"/>
              <a:ext cx="865937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gradFill>
                    <a:gsLst>
                      <a:gs pos="0">
                        <a:srgbClr val="FF7C80"/>
                      </a:gs>
                      <a:gs pos="63000">
                        <a:srgbClr val="FFC000"/>
                      </a:gs>
                      <a:gs pos="72000">
                        <a:srgbClr val="00B050"/>
                      </a:gs>
                    </a:gsLst>
                    <a:lin ang="5400000" scaled="1"/>
                  </a:gradFill>
                  <a:effectLst/>
                  <a:uLnTx/>
                  <a:uFillTx/>
                  <a:latin typeface="#9Slide07 Cadena" panose="02000503000000020004" pitchFamily="2" charset="-93"/>
                  <a:ea typeface="+mn-ea"/>
                  <a:cs typeface="+mn-cs"/>
                </a:rPr>
                <a:t>THU THẬP MẬT ONG</a:t>
              </a:r>
              <a:endParaRPr kumimoji="0" lang="vi-VN" sz="6000" b="0" i="0" u="none" strike="noStrike" kern="1200" cap="none" spc="0" normalizeH="0" baseline="0" noProof="0" dirty="0">
                <a:ln>
                  <a:noFill/>
                </a:ln>
                <a:gradFill>
                  <a:gsLst>
                    <a:gs pos="0">
                      <a:srgbClr val="FF7C80"/>
                    </a:gs>
                    <a:gs pos="63000">
                      <a:srgbClr val="FFC000"/>
                    </a:gs>
                    <a:gs pos="72000">
                      <a:srgbClr val="00B050"/>
                    </a:gs>
                  </a:gsLst>
                  <a:lin ang="5400000" scaled="1"/>
                </a:gradFill>
                <a:effectLst/>
                <a:uLnTx/>
                <a:uFillTx/>
                <a:latin typeface="#9Slide07 Cadena" panose="02000503000000020004" pitchFamily="2" charset="-93"/>
                <a:ea typeface="+mn-ea"/>
                <a:cs typeface="+mn-cs"/>
              </a:endParaRPr>
            </a:p>
          </p:txBody>
        </p:sp>
      </p:grpSp>
      <p:sp>
        <p:nvSpPr>
          <p:cNvPr id="17" name="Oval 16">
            <a:extLst>
              <a:ext uri="{FF2B5EF4-FFF2-40B4-BE49-F238E27FC236}">
                <a16:creationId xmlns:a16="http://schemas.microsoft.com/office/drawing/2014/main" id="{18BC65B4-C6F4-023D-9BDB-E8550737D5D4}"/>
              </a:ext>
            </a:extLst>
          </p:cNvPr>
          <p:cNvSpPr/>
          <p:nvPr/>
        </p:nvSpPr>
        <p:spPr>
          <a:xfrm>
            <a:off x="8235943" y="2971800"/>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E97132"/>
                </a:solidFill>
                <a:effectLst/>
                <a:uLnTx/>
                <a:uFillTx/>
                <a:latin typeface="UTM Avo" panose="02040603050506020204" pitchFamily="18" charset="0"/>
                <a:ea typeface="+mn-ea"/>
                <a:cs typeface="+mn-cs"/>
              </a:rPr>
              <a:t>3</a:t>
            </a:r>
            <a:endParaRPr kumimoji="0" lang="vi-VN" sz="5400" b="0" i="0" u="none" strike="noStrike" kern="1200" cap="none" spc="0" normalizeH="0" baseline="0" noProof="0" dirty="0">
              <a:ln>
                <a:noFill/>
              </a:ln>
              <a:solidFill>
                <a:srgbClr val="E97132"/>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6B56C762-B350-8F90-F04A-3EBC8F2AD37E}"/>
              </a:ext>
            </a:extLst>
          </p:cNvPr>
          <p:cNvGrpSpPr/>
          <p:nvPr/>
        </p:nvGrpSpPr>
        <p:grpSpPr>
          <a:xfrm>
            <a:off x="387927" y="1589909"/>
            <a:ext cx="7694091" cy="4280567"/>
            <a:chOff x="1961036" y="1589909"/>
            <a:chExt cx="5569029" cy="4280567"/>
          </a:xfrm>
        </p:grpSpPr>
        <p:sp>
          <p:nvSpPr>
            <p:cNvPr id="2" name="Freeform 15">
              <a:extLst>
                <a:ext uri="{FF2B5EF4-FFF2-40B4-BE49-F238E27FC236}">
                  <a16:creationId xmlns:a16="http://schemas.microsoft.com/office/drawing/2014/main" id="{2F81D5EB-36A9-5EEF-4582-73753EC29558}"/>
                </a:ext>
              </a:extLst>
            </p:cNvPr>
            <p:cNvSpPr/>
            <p:nvPr/>
          </p:nvSpPr>
          <p:spPr>
            <a:xfrm>
              <a:off x="1961036" y="1589909"/>
              <a:ext cx="5569029" cy="3928636"/>
            </a:xfrm>
            <a:custGeom>
              <a:avLst/>
              <a:gdLst/>
              <a:ahLst/>
              <a:cxnLst/>
              <a:rect l="l" t="t" r="r" b="b"/>
              <a:pathLst>
                <a:path w="2718815" h="2161458">
                  <a:moveTo>
                    <a:pt x="0" y="0"/>
                  </a:moveTo>
                  <a:lnTo>
                    <a:pt x="2718815" y="0"/>
                  </a:lnTo>
                  <a:lnTo>
                    <a:pt x="2718815" y="2161458"/>
                  </a:lnTo>
                  <a:lnTo>
                    <a:pt x="0" y="216145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7B1E8C82-88EE-5EE1-4BD3-EF0E67883C99}"/>
                </a:ext>
              </a:extLst>
            </p:cNvPr>
            <p:cNvSpPr txBox="1"/>
            <p:nvPr/>
          </p:nvSpPr>
          <p:spPr>
            <a:xfrm>
              <a:off x="2303948" y="2731155"/>
              <a:ext cx="4759418" cy="3139321"/>
            </a:xfrm>
            <a:prstGeom prst="rect">
              <a:avLst/>
            </a:prstGeom>
            <a:noFill/>
          </p:spPr>
          <p:txBody>
            <a:bodyPr wrap="square" rtlCol="0">
              <a:spAutoFit/>
            </a:bodyPr>
            <a:lstStyle/>
            <a:p>
              <a:pPr algn="ctr"/>
              <a:r>
                <a:rPr lang="en-GB" sz="6600" dirty="0" err="1">
                  <a:latin typeface="Times New Roman" panose="02020603050405020304" pitchFamily="18" charset="0"/>
                  <a:cs typeface="Times New Roman" panose="02020603050405020304" pitchFamily="18" charset="0"/>
                </a:rPr>
                <a:t>Cảm</a:t>
              </a:r>
              <a:r>
                <a:rPr lang="en-GB" sz="6600" dirty="0">
                  <a:latin typeface="Times New Roman" panose="02020603050405020304" pitchFamily="18" charset="0"/>
                  <a:cs typeface="Times New Roman" panose="02020603050405020304" pitchFamily="18" charset="0"/>
                </a:rPr>
                <a:t> </a:t>
              </a:r>
              <a:r>
                <a:rPr lang="en-GB" sz="6600" dirty="0" err="1">
                  <a:latin typeface="Times New Roman" panose="02020603050405020304" pitchFamily="18" charset="0"/>
                  <a:cs typeface="Times New Roman" panose="02020603050405020304" pitchFamily="18" charset="0"/>
                </a:rPr>
                <a:t>ơn</a:t>
              </a:r>
              <a:r>
                <a:rPr lang="en-GB" sz="6600" dirty="0">
                  <a:latin typeface="Times New Roman" panose="02020603050405020304" pitchFamily="18" charset="0"/>
                  <a:cs typeface="Times New Roman" panose="02020603050405020304" pitchFamily="18" charset="0"/>
                </a:rPr>
                <a:t> </a:t>
              </a:r>
              <a:r>
                <a:rPr lang="en-GB" sz="6600" dirty="0" err="1">
                  <a:latin typeface="Times New Roman" panose="02020603050405020304" pitchFamily="18" charset="0"/>
                  <a:cs typeface="Times New Roman" panose="02020603050405020304" pitchFamily="18" charset="0"/>
                </a:rPr>
                <a:t>các</a:t>
              </a:r>
              <a:r>
                <a:rPr lang="en-GB" sz="6600" dirty="0">
                  <a:latin typeface="Times New Roman" panose="02020603050405020304" pitchFamily="18" charset="0"/>
                  <a:cs typeface="Times New Roman" panose="02020603050405020304" pitchFamily="18" charset="0"/>
                </a:rPr>
                <a:t> </a:t>
              </a:r>
              <a:r>
                <a:rPr lang="en-GB" sz="6600" dirty="0" err="1">
                  <a:latin typeface="Times New Roman" panose="02020603050405020304" pitchFamily="18" charset="0"/>
                  <a:cs typeface="Times New Roman" panose="02020603050405020304" pitchFamily="18" charset="0"/>
                </a:rPr>
                <a:t>bạn</a:t>
              </a:r>
              <a:r>
                <a:rPr lang="en-GB" sz="6600" dirty="0">
                  <a:latin typeface="Times New Roman" panose="02020603050405020304" pitchFamily="18" charset="0"/>
                  <a:cs typeface="Times New Roman" panose="02020603050405020304" pitchFamily="18" charset="0"/>
                </a:rPr>
                <a:t> </a:t>
              </a:r>
              <a:r>
                <a:rPr lang="en-GB" sz="6600" dirty="0" err="1">
                  <a:latin typeface="Times New Roman" panose="02020603050405020304" pitchFamily="18" charset="0"/>
                  <a:cs typeface="Times New Roman" panose="02020603050405020304" pitchFamily="18" charset="0"/>
                </a:rPr>
                <a:t>nhỏ</a:t>
              </a:r>
              <a:r>
                <a:rPr lang="en-GB" sz="6600" dirty="0">
                  <a:latin typeface="Times New Roman" panose="02020603050405020304" pitchFamily="18" charset="0"/>
                  <a:cs typeface="Times New Roman" panose="02020603050405020304" pitchFamily="18" charset="0"/>
                </a:rPr>
                <a:t> </a:t>
              </a:r>
              <a:r>
                <a:rPr lang="en-GB" sz="6600" dirty="0" err="1">
                  <a:latin typeface="Times New Roman" panose="02020603050405020304" pitchFamily="18" charset="0"/>
                  <a:cs typeface="Times New Roman" panose="02020603050405020304" pitchFamily="18" charset="0"/>
                </a:rPr>
                <a:t>đã</a:t>
              </a:r>
              <a:r>
                <a:rPr lang="en-GB" sz="6600" dirty="0">
                  <a:latin typeface="Times New Roman" panose="02020603050405020304" pitchFamily="18" charset="0"/>
                  <a:cs typeface="Times New Roman" panose="02020603050405020304" pitchFamily="18" charset="0"/>
                </a:rPr>
                <a:t> </a:t>
              </a:r>
              <a:r>
                <a:rPr lang="en-GB" sz="6600" dirty="0" err="1">
                  <a:latin typeface="Times New Roman" panose="02020603050405020304" pitchFamily="18" charset="0"/>
                  <a:cs typeface="Times New Roman" panose="02020603050405020304" pitchFamily="18" charset="0"/>
                </a:rPr>
                <a:t>giúp</a:t>
              </a:r>
              <a:r>
                <a:rPr lang="en-GB" sz="6600" dirty="0">
                  <a:latin typeface="Times New Roman" panose="02020603050405020304" pitchFamily="18" charset="0"/>
                  <a:cs typeface="Times New Roman" panose="02020603050405020304" pitchFamily="18" charset="0"/>
                </a:rPr>
                <a:t> </a:t>
              </a:r>
              <a:r>
                <a:rPr lang="en-GB" sz="6600" dirty="0" err="1">
                  <a:latin typeface="Times New Roman" panose="02020603050405020304" pitchFamily="18" charset="0"/>
                  <a:cs typeface="Times New Roman" panose="02020603050405020304" pitchFamily="18" charset="0"/>
                </a:rPr>
                <a:t>đỡ</a:t>
              </a:r>
              <a:r>
                <a:rPr lang="en-GB" sz="6600" dirty="0">
                  <a:latin typeface="Times New Roman" panose="02020603050405020304" pitchFamily="18" charset="0"/>
                  <a:cs typeface="Times New Roman" panose="02020603050405020304" pitchFamily="18" charset="0"/>
                </a:rPr>
                <a:t> </a:t>
              </a:r>
              <a:r>
                <a:rPr lang="en-GB" sz="6600" dirty="0" err="1">
                  <a:latin typeface="Times New Roman" panose="02020603050405020304" pitchFamily="18" charset="0"/>
                  <a:cs typeface="Times New Roman" panose="02020603050405020304" pitchFamily="18" charset="0"/>
                </a:rPr>
                <a:t>tớ</a:t>
              </a:r>
              <a:r>
                <a:rPr lang="en-GB" sz="6600" dirty="0">
                  <a:latin typeface="Times New Roman" panose="02020603050405020304" pitchFamily="18" charset="0"/>
                  <a:cs typeface="Times New Roman" panose="02020603050405020304" pitchFamily="18" charset="0"/>
                </a:rPr>
                <a:t>!</a:t>
              </a:r>
              <a:endParaRPr lang="vi-VN" sz="6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42501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6" presetClass="exit" presetSubtype="32" fill="hold" grpId="0" nodeType="withEffect">
                                  <p:stCondLst>
                                    <p:cond delay="0"/>
                                  </p:stCondLst>
                                  <p:childTnLst>
                                    <p:animEffect transition="out" filter="circle(out)">
                                      <p:cBhvr>
                                        <p:cTn id="9" dur="2000"/>
                                        <p:tgtEl>
                                          <p:spTgt spid="17"/>
                                        </p:tgtEl>
                                      </p:cBhvr>
                                    </p:animEffect>
                                    <p:set>
                                      <p:cBhvr>
                                        <p:cTn id="10" dur="1" fill="hold">
                                          <p:stCondLst>
                                            <p:cond delay="19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61684" y="328435"/>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6DA287F-80C3-BFDD-2792-4403BD97486B}"/>
              </a:ext>
            </a:extLst>
          </p:cNvPr>
          <p:cNvSpPr txBox="1"/>
          <p:nvPr/>
        </p:nvSpPr>
        <p:spPr>
          <a:xfrm>
            <a:off x="428725" y="305026"/>
            <a:ext cx="116015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effectLst/>
              <a:uLnTx/>
              <a:uFillTx/>
              <a:latin typeface="Calibri" panose="020F0502020204030204"/>
            </a:endParaRPr>
          </a:p>
        </p:txBody>
      </p:sp>
      <p:sp>
        <p:nvSpPr>
          <p:cNvPr id="35" name="TextBox 34">
            <a:extLst>
              <a:ext uri="{FF2B5EF4-FFF2-40B4-BE49-F238E27FC236}">
                <a16:creationId xmlns:a16="http://schemas.microsoft.com/office/drawing/2014/main" id="{486A586F-A7D2-40BC-9D03-53E132FD88CE}"/>
              </a:ext>
            </a:extLst>
          </p:cNvPr>
          <p:cNvSpPr txBox="1"/>
          <p:nvPr/>
        </p:nvSpPr>
        <p:spPr>
          <a:xfrm>
            <a:off x="428725" y="720524"/>
            <a:ext cx="11009439" cy="5755422"/>
          </a:xfrm>
          <a:prstGeom prst="rect">
            <a:avLst/>
          </a:prstGeom>
          <a:noFill/>
        </p:spPr>
        <p:txBody>
          <a:bodyPr wrap="square" rtlCol="0">
            <a:spAutoFit/>
          </a:bodyPr>
          <a:lstStyle/>
          <a:p>
            <a:pPr algn="ctr">
              <a:defRPr/>
            </a:pPr>
            <a:r>
              <a:rPr lang="en-GB" sz="4000" dirty="0" err="1">
                <a:solidFill>
                  <a:srgbClr val="0070C0"/>
                </a:solidFill>
                <a:latin typeface="Times New Roman" panose="02020603050405020304" pitchFamily="18" charset="0"/>
                <a:cs typeface="Times New Roman" panose="02020603050405020304" pitchFamily="18" charset="0"/>
              </a:rPr>
              <a:t>Cảm</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ơn</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quý</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thầy</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cô</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đã</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ủng</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hộ</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bài</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soạn</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điện</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tử</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smtClean="0">
                <a:solidFill>
                  <a:srgbClr val="0070C0"/>
                </a:solidFill>
                <a:latin typeface="Times New Roman" panose="02020603050405020304" pitchFamily="18" charset="0"/>
                <a:cs typeface="Times New Roman" panose="02020603050405020304" pitchFamily="18" charset="0"/>
              </a:rPr>
              <a:t>2,3,4</a:t>
            </a:r>
            <a:r>
              <a:rPr lang="vi-VN" sz="4000" dirty="0" smtClean="0">
                <a:solidFill>
                  <a:srgbClr val="0070C0"/>
                </a:solidFill>
                <a:latin typeface="Times New Roman" panose="02020603050405020304" pitchFamily="18" charset="0"/>
                <a:cs typeface="Times New Roman" panose="02020603050405020304" pitchFamily="18" charset="0"/>
              </a:rPr>
              <a:t>,5</a:t>
            </a:r>
            <a:r>
              <a:rPr lang="en-GB" sz="4000" dirty="0" smtClean="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của</a:t>
            </a:r>
            <a:r>
              <a:rPr lang="en-GB" sz="4000" dirty="0">
                <a:solidFill>
                  <a:srgbClr val="0070C0"/>
                </a:solidFill>
                <a:latin typeface="Times New Roman" panose="02020603050405020304" pitchFamily="18" charset="0"/>
                <a:cs typeface="Times New Roman" panose="02020603050405020304" pitchFamily="18" charset="0"/>
              </a:rPr>
              <a:t> </a:t>
            </a:r>
            <a:r>
              <a:rPr lang="vi-VN" sz="4000" dirty="0">
                <a:solidFill>
                  <a:srgbClr val="0070C0"/>
                </a:solidFill>
                <a:latin typeface="Times New Roman" panose="02020603050405020304" pitchFamily="18" charset="0"/>
                <a:cs typeface="Times New Roman" panose="02020603050405020304" pitchFamily="18" charset="0"/>
              </a:rPr>
              <a:t>Hiền Trần</a:t>
            </a:r>
            <a:endParaRPr lang="en-GB" sz="4000" dirty="0">
              <a:solidFill>
                <a:srgbClr val="0070C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latin typeface="Calibri" panose="020F0502020204030204"/>
              </a:rPr>
              <a:t>Hiền Trần</a:t>
            </a:r>
            <a:r>
              <a:rPr lang="en-GB" sz="3600" dirty="0" smtClean="0">
                <a:latin typeface="Calibri" panose="020F0502020204030204"/>
              </a:rPr>
              <a:t> </a:t>
            </a:r>
            <a:r>
              <a:rPr lang="en-GB" sz="3600" dirty="0" err="1" smtClean="0">
                <a:latin typeface="Calibri" panose="020F0502020204030204"/>
              </a:rPr>
              <a:t>soạn</a:t>
            </a:r>
            <a:r>
              <a:rPr lang="vi-VN" sz="3600" dirty="0">
                <a:latin typeface="Calibri" panose="020F0502020204030204"/>
              </a:rPr>
              <a:t>-</a:t>
            </a:r>
            <a:r>
              <a:rPr lang="en-GB" sz="3600" dirty="0" smtClean="0">
                <a:latin typeface="Calibri" panose="020F0502020204030204"/>
              </a:rPr>
              <a:t> </a:t>
            </a:r>
            <a:r>
              <a:rPr lang="en-GB" sz="3600" dirty="0" err="1">
                <a:latin typeface="Calibri" panose="020F0502020204030204"/>
              </a:rPr>
              <a:t>bộ</a:t>
            </a:r>
            <a:r>
              <a:rPr lang="en-GB" sz="3600" dirty="0">
                <a:latin typeface="Calibri" panose="020F0502020204030204"/>
              </a:rPr>
              <a:t> </a:t>
            </a:r>
            <a:r>
              <a:rPr lang="en-GB" sz="3600" dirty="0" err="1">
                <a:latin typeface="Calibri" panose="020F0502020204030204"/>
              </a:rPr>
              <a:t>Chân</a:t>
            </a:r>
            <a:r>
              <a:rPr lang="en-GB" sz="3600" dirty="0">
                <a:latin typeface="Calibri" panose="020F0502020204030204"/>
              </a:rPr>
              <a:t> </a:t>
            </a:r>
            <a:r>
              <a:rPr lang="en-GB" sz="3600" dirty="0" err="1">
                <a:latin typeface="Calibri" panose="020F0502020204030204"/>
              </a:rPr>
              <a:t>trời</a:t>
            </a:r>
            <a:r>
              <a:rPr lang="en-GB" sz="3600" dirty="0">
                <a:latin typeface="Calibri" panose="020F0502020204030204"/>
              </a:rPr>
              <a:t> </a:t>
            </a:r>
            <a:r>
              <a:rPr lang="en-GB" sz="3600" dirty="0" err="1">
                <a:latin typeface="Calibri" panose="020F0502020204030204"/>
              </a:rPr>
              <a:t>sáng</a:t>
            </a:r>
            <a:r>
              <a:rPr lang="en-GB" sz="3600" dirty="0">
                <a:latin typeface="Calibri" panose="020F0502020204030204"/>
              </a:rPr>
              <a:t> </a:t>
            </a:r>
            <a:r>
              <a:rPr lang="en-GB" sz="3600" dirty="0" err="1" smtClean="0">
                <a:latin typeface="Calibri" panose="020F0502020204030204"/>
              </a:rPr>
              <a:t>tạo</a:t>
            </a:r>
            <a:r>
              <a:rPr lang="vi-VN" sz="3600" dirty="0" smtClean="0">
                <a:latin typeface="Calibri" panose="020F0502020204030204"/>
              </a:rPr>
              <a:t>, KNTT, Cánh diều-</a:t>
            </a:r>
            <a:r>
              <a:rPr lang="en-GB" sz="3600" dirty="0" smtClean="0">
                <a:latin typeface="Calibri" panose="020F0502020204030204"/>
              </a:rPr>
              <a:t> </a:t>
            </a:r>
            <a:r>
              <a:rPr lang="en-GB" sz="3600" dirty="0" err="1">
                <a:latin typeface="Calibri" panose="020F0502020204030204"/>
              </a:rPr>
              <a:t>lớp</a:t>
            </a:r>
            <a:r>
              <a:rPr lang="en-GB" sz="3600" dirty="0">
                <a:latin typeface="Calibri" panose="020F0502020204030204"/>
              </a:rPr>
              <a:t> </a:t>
            </a:r>
            <a:r>
              <a:rPr lang="en-GB" sz="3600" dirty="0" smtClean="0">
                <a:latin typeface="Calibri" panose="020F0502020204030204"/>
              </a:rPr>
              <a:t>5 </a:t>
            </a:r>
            <a:r>
              <a:rPr lang="en-GB" sz="3600" dirty="0" err="1" smtClean="0">
                <a:latin typeface="Calibri" panose="020F0502020204030204"/>
              </a:rPr>
              <a:t>chương</a:t>
            </a:r>
            <a:r>
              <a:rPr lang="en-GB" sz="3600" dirty="0" smtClean="0">
                <a:latin typeface="Calibri" panose="020F0502020204030204"/>
              </a:rPr>
              <a:t> </a:t>
            </a:r>
            <a:r>
              <a:rPr lang="en-GB" sz="3600" dirty="0" err="1">
                <a:latin typeface="Calibri" panose="020F0502020204030204"/>
              </a:rPr>
              <a:t>trình</a:t>
            </a:r>
            <a:r>
              <a:rPr lang="en-GB" sz="3600" dirty="0">
                <a:latin typeface="Calibri" panose="020F0502020204030204"/>
              </a:rPr>
              <a:t> </a:t>
            </a:r>
            <a:r>
              <a:rPr lang="en-GB" sz="3600" dirty="0" err="1">
                <a:latin typeface="Calibri" panose="020F0502020204030204"/>
              </a:rPr>
              <a:t>thay</a:t>
            </a:r>
            <a:r>
              <a:rPr lang="en-GB" sz="3600" dirty="0">
                <a:latin typeface="Calibri" panose="020F0502020204030204"/>
              </a:rPr>
              <a:t> </a:t>
            </a:r>
            <a:r>
              <a:rPr lang="vi-VN" sz="3600" dirty="0" smtClean="0">
                <a:latin typeface="Calibri" panose="020F0502020204030204"/>
              </a:rPr>
              <a:t>sach</a:t>
            </a:r>
            <a:r>
              <a:rPr lang="en-GB" sz="3600" dirty="0" smtClean="0">
                <a:latin typeface="Calibri" panose="020F0502020204030204"/>
              </a:rPr>
              <a:t>. </a:t>
            </a:r>
            <a:r>
              <a:rPr lang="en-GB" sz="3600" dirty="0" err="1">
                <a:latin typeface="Calibri" panose="020F0502020204030204"/>
              </a:rPr>
              <a:t>liên</a:t>
            </a:r>
            <a:r>
              <a:rPr lang="en-GB" sz="3600" dirty="0">
                <a:latin typeface="Calibri" panose="020F0502020204030204"/>
              </a:rPr>
              <a:t> </a:t>
            </a:r>
            <a:r>
              <a:rPr lang="en-GB" sz="3600" dirty="0" err="1">
                <a:latin typeface="Calibri" panose="020F0502020204030204"/>
              </a:rPr>
              <a:t>hệ</a:t>
            </a:r>
            <a:r>
              <a:rPr lang="en-GB" sz="3600" dirty="0">
                <a:latin typeface="Calibri" panose="020F0502020204030204"/>
              </a:rPr>
              <a:t> </a:t>
            </a:r>
            <a:r>
              <a:rPr lang="en-GB" sz="3600" dirty="0" err="1">
                <a:latin typeface="Calibri" panose="020F0502020204030204"/>
              </a:rPr>
              <a:t>với</a:t>
            </a:r>
            <a:r>
              <a:rPr lang="en-GB" sz="3600" dirty="0">
                <a:latin typeface="Calibri" panose="020F0502020204030204"/>
              </a:rPr>
              <a:t> </a:t>
            </a:r>
            <a:r>
              <a:rPr lang="en-GB" sz="3600" dirty="0" err="1">
                <a:latin typeface="Calibri" panose="020F0502020204030204"/>
              </a:rPr>
              <a:t>em</a:t>
            </a:r>
            <a:r>
              <a:rPr lang="en-GB" sz="3600" dirty="0">
                <a:latin typeface="Calibri" panose="020F0502020204030204"/>
              </a:rPr>
              <a:t> qua </a:t>
            </a:r>
            <a:r>
              <a:rPr lang="en-GB" sz="3600" dirty="0" smtClean="0">
                <a:solidFill>
                  <a:srgbClr val="FF0000"/>
                </a:solidFill>
                <a:latin typeface="Calibri" panose="020F0502020204030204"/>
              </a:rPr>
              <a:t>ZALO</a:t>
            </a:r>
            <a:r>
              <a:rPr lang="vi-VN" sz="3600" dirty="0" smtClean="0">
                <a:solidFill>
                  <a:srgbClr val="FF0000"/>
                </a:solidFill>
                <a:latin typeface="Calibri" panose="020F0502020204030204"/>
              </a:rPr>
              <a:t> Duy nhất</a:t>
            </a:r>
            <a:r>
              <a:rPr lang="en-GB" sz="3600" dirty="0" smtClean="0">
                <a:solidFill>
                  <a:srgbClr val="FF0000"/>
                </a:solidFill>
                <a:latin typeface="Calibri" panose="020F0502020204030204"/>
              </a:rPr>
              <a:t>  </a:t>
            </a:r>
            <a:r>
              <a:rPr lang="en-GB" sz="4800" dirty="0">
                <a:solidFill>
                  <a:srgbClr val="FF0000"/>
                </a:solidFill>
                <a:latin typeface="Calibri" panose="020F0502020204030204"/>
              </a:rPr>
              <a:t>SĐT: </a:t>
            </a:r>
            <a:r>
              <a:rPr lang="en-GB" sz="4800" dirty="0" smtClean="0">
                <a:solidFill>
                  <a:srgbClr val="FF0000"/>
                </a:solidFill>
                <a:latin typeface="Calibri" panose="020F0502020204030204"/>
              </a:rPr>
              <a:t>035</a:t>
            </a:r>
            <a:r>
              <a:rPr lang="vi-VN" sz="4800" dirty="0" smtClean="0">
                <a:solidFill>
                  <a:srgbClr val="FF0000"/>
                </a:solidFill>
                <a:latin typeface="Calibri" panose="020F0502020204030204"/>
              </a:rPr>
              <a:t>3095025</a:t>
            </a:r>
            <a:endParaRPr lang="en-US" sz="4800" dirty="0" smtClean="0">
              <a:solidFill>
                <a:srgbClr val="FF0000"/>
              </a:solidFill>
              <a:latin typeface="Calibri" panose="020F0502020204030204"/>
            </a:endParaRPr>
          </a:p>
          <a:p>
            <a:pPr lvl="0" algn="ctr">
              <a:defRPr/>
            </a:pPr>
            <a:r>
              <a:rPr lang="en-US" altLang="zh-CN" sz="3600" dirty="0" err="1">
                <a:latin typeface="Times New Roman" panose="02020603050405020304" pitchFamily="18" charset="0"/>
                <a:ea typeface="inpin heiti" charset="-122"/>
                <a:cs typeface="Times New Roman" panose="02020603050405020304" pitchFamily="18" charset="0"/>
              </a:rPr>
              <a:t>Để</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biết</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thêm</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nhiều</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tài</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nguyên</a:t>
            </a:r>
            <a:r>
              <a:rPr lang="en-US" altLang="zh-CN" sz="3600" dirty="0">
                <a:latin typeface="Times New Roman" panose="02020603050405020304" pitchFamily="18" charset="0"/>
                <a:ea typeface="inpin heiti" charset="-122"/>
                <a:cs typeface="Times New Roman" panose="02020603050405020304" pitchFamily="18" charset="0"/>
              </a:rPr>
              <a:t> hay </a:t>
            </a:r>
            <a:r>
              <a:rPr lang="en-US" altLang="zh-CN" sz="3600" dirty="0" err="1">
                <a:latin typeface="Times New Roman" panose="02020603050405020304" pitchFamily="18" charset="0"/>
                <a:ea typeface="inpin heiti" charset="-122"/>
                <a:cs typeface="Times New Roman" panose="02020603050405020304" pitchFamily="18" charset="0"/>
              </a:rPr>
              <a:t>các</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bạn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hãy</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truy</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cập</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smtClean="0">
                <a:latin typeface="Times New Roman" panose="02020603050405020304" pitchFamily="18" charset="0"/>
                <a:ea typeface="inpin heiti" charset="-122"/>
                <a:cs typeface="Times New Roman" panose="02020603050405020304" pitchFamily="18" charset="0"/>
              </a:rPr>
              <a:t>Facebook:</a:t>
            </a:r>
            <a:endParaRPr lang="vi-VN" sz="3600" dirty="0" smtClean="0">
              <a:latin typeface="Times New Roman" panose="02020603050405020304" pitchFamily="18" charset="0"/>
              <a:cs typeface="Times New Roman" panose="02020603050405020304" pitchFamily="18" charset="0"/>
            </a:endParaRPr>
          </a:p>
          <a:p>
            <a:pPr lvl="0" algn="ctr" defTabSz="835526">
              <a:defRPr/>
            </a:pPr>
            <a:r>
              <a:rPr lang="vi-VN" sz="2400" b="1" kern="0" dirty="0">
                <a:solidFill>
                  <a:srgbClr val="FF0000"/>
                </a:solidFill>
                <a:latin typeface="Times New Roman"/>
                <a:cs typeface="Times New Roman" panose="02020603050405020304" pitchFamily="18" charset="0"/>
              </a:rPr>
              <a:t>NHÓM GIÁO ÁN ĐIÊN TỬ </a:t>
            </a:r>
            <a:r>
              <a:rPr lang="vi-VN" sz="2400" b="1" kern="0" dirty="0" smtClean="0">
                <a:solidFill>
                  <a:srgbClr val="FF0000"/>
                </a:solidFill>
                <a:latin typeface="Times New Roman"/>
                <a:cs typeface="Times New Roman" panose="02020603050405020304" pitchFamily="18" charset="0"/>
              </a:rPr>
              <a:t>5,9,12 </a:t>
            </a:r>
            <a:r>
              <a:rPr lang="vi-VN" sz="2400" b="1" kern="0" dirty="0">
                <a:solidFill>
                  <a:srgbClr val="FF0000"/>
                </a:solidFill>
                <a:latin typeface="Times New Roman"/>
                <a:cs typeface="Times New Roman" panose="02020603050405020304" pitchFamily="18" charset="0"/>
              </a:rPr>
              <a:t>( coppy link bên dưới vào tìm kiếm fb )</a:t>
            </a:r>
          </a:p>
          <a:p>
            <a:pPr lvl="0" algn="ctr" defTabSz="835526">
              <a:defRPr/>
            </a:pPr>
            <a:r>
              <a:rPr lang="vi-VN" sz="2400" b="1" kern="0" dirty="0">
                <a:solidFill>
                  <a:srgbClr val="0070C0"/>
                </a:solidFill>
                <a:latin typeface="Times New Roman"/>
                <a:cs typeface="Times New Roman" panose="02020603050405020304" pitchFamily="18" charset="0"/>
                <a:hlinkClick r:id="rId4"/>
              </a:rPr>
              <a:t>https://www.facebook.com/groups/514479210372531/?ref=share_group_link</a:t>
            </a:r>
            <a:endParaRPr lang="vi-VN" sz="2400" b="1" kern="0" dirty="0">
              <a:solidFill>
                <a:srgbClr val="0070C0"/>
              </a:solidFill>
              <a:latin typeface="Times New Roman"/>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506483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1EC0EC-8DCF-B3E4-68AF-EA39D6539A7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D4AAA717-EAA6-42CE-0F8A-90FD9B92DD5A}"/>
              </a:ext>
            </a:extLst>
          </p:cNvPr>
          <p:cNvPicPr>
            <a:picLocks noChangeAspect="1"/>
          </p:cNvPicPr>
          <p:nvPr/>
        </p:nvPicPr>
        <p:blipFill>
          <a:blip r:embed="rId3"/>
          <a:stretch>
            <a:fillRect/>
          </a:stretch>
        </p:blipFill>
        <p:spPr>
          <a:xfrm>
            <a:off x="2416724" y="405192"/>
            <a:ext cx="7834039" cy="4419983"/>
          </a:xfrm>
          <a:prstGeom prst="rect">
            <a:avLst/>
          </a:prstGeom>
        </p:spPr>
      </p:pic>
    </p:spTree>
    <p:extLst>
      <p:ext uri="{BB962C8B-B14F-4D97-AF65-F5344CB8AC3E}">
        <p14:creationId xmlns:p14="http://schemas.microsoft.com/office/powerpoint/2010/main" val="246003314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18B4-2586-CC84-A730-ADD78706053D}"/>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F651B535-5E56-BE6E-A3E4-96AF5522340B}"/>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3474B138-B119-18DA-BF0D-CDC4343B240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38BA6C8-7204-6C8F-F83F-BF0807645450}"/>
              </a:ext>
            </a:extLst>
          </p:cNvPr>
          <p:cNvSpPr txBox="1"/>
          <p:nvPr/>
        </p:nvSpPr>
        <p:spPr>
          <a:xfrm>
            <a:off x="1792224" y="2540209"/>
            <a:ext cx="3307316" cy="707886"/>
          </a:xfrm>
          <a:prstGeom prst="rect">
            <a:avLst/>
          </a:prstGeom>
          <a:noFill/>
        </p:spPr>
        <p:txBody>
          <a:bodyPr wrap="none" rtlCol="0">
            <a:prstTxWarp prst="textArchUp">
              <a:avLst/>
            </a:prstTxWarp>
            <a:spAutoFit/>
          </a:bodyPr>
          <a:lstStyle/>
          <a:p>
            <a:r>
              <a:rPr lang="en-GB" sz="4000" dirty="0" err="1">
                <a:solidFill>
                  <a:schemeClr val="accent2"/>
                </a:solidFill>
                <a:latin typeface="#9Slide05 SVNVanilla Daisy Pro" panose="00000500000000000000" pitchFamily="2" charset="0"/>
              </a:rPr>
              <a:t>Luyện</a:t>
            </a:r>
            <a:r>
              <a:rPr lang="en-GB" sz="4000" dirty="0">
                <a:solidFill>
                  <a:schemeClr val="accent2"/>
                </a:solidFill>
                <a:latin typeface="#9Slide05 SVNVanilla Daisy Pro" panose="00000500000000000000" pitchFamily="2" charset="0"/>
              </a:rPr>
              <a:t> </a:t>
            </a:r>
            <a:r>
              <a:rPr lang="en-GB" sz="4000" dirty="0" err="1">
                <a:solidFill>
                  <a:schemeClr val="accent2"/>
                </a:solidFill>
                <a:latin typeface="#9Slide05 SVNVanilla Daisy Pro" panose="00000500000000000000" pitchFamily="2" charset="0"/>
              </a:rPr>
              <a:t>từ</a:t>
            </a:r>
            <a:r>
              <a:rPr lang="en-GB" sz="4000" dirty="0">
                <a:solidFill>
                  <a:schemeClr val="accent2"/>
                </a:solidFill>
                <a:latin typeface="#9Slide05 SVNVanilla Daisy Pro" panose="00000500000000000000" pitchFamily="2" charset="0"/>
              </a:rPr>
              <a:t> </a:t>
            </a:r>
            <a:r>
              <a:rPr lang="en-GB" sz="4000" dirty="0" err="1">
                <a:solidFill>
                  <a:schemeClr val="accent2"/>
                </a:solidFill>
                <a:latin typeface="#9Slide05 SVNVanilla Daisy Pro" panose="00000500000000000000" pitchFamily="2" charset="0"/>
              </a:rPr>
              <a:t>và</a:t>
            </a:r>
            <a:r>
              <a:rPr lang="en-GB" sz="4000" dirty="0">
                <a:solidFill>
                  <a:schemeClr val="accent2"/>
                </a:solidFill>
                <a:latin typeface="#9Slide05 SVNVanilla Daisy Pro" panose="00000500000000000000" pitchFamily="2" charset="0"/>
              </a:rPr>
              <a:t> </a:t>
            </a:r>
            <a:r>
              <a:rPr lang="en-GB" sz="4000" dirty="0" err="1">
                <a:solidFill>
                  <a:schemeClr val="accent2"/>
                </a:solidFill>
                <a:latin typeface="#9Slide05 SVNVanilla Daisy Pro" panose="00000500000000000000" pitchFamily="2" charset="0"/>
              </a:rPr>
              <a:t>câu</a:t>
            </a:r>
            <a:endParaRPr lang="vi-VN" sz="4000" dirty="0">
              <a:solidFill>
                <a:schemeClr val="accent2"/>
              </a:solidFill>
            </a:endParaRPr>
          </a:p>
        </p:txBody>
      </p:sp>
      <p:sp>
        <p:nvSpPr>
          <p:cNvPr id="7" name="Freeform 5">
            <a:extLst>
              <a:ext uri="{FF2B5EF4-FFF2-40B4-BE49-F238E27FC236}">
                <a16:creationId xmlns:a16="http://schemas.microsoft.com/office/drawing/2014/main" id="{E30B5653-EF74-7ABD-3C06-FEBB9814D8A2}"/>
              </a:ext>
            </a:extLst>
          </p:cNvPr>
          <p:cNvSpPr/>
          <p:nvPr/>
        </p:nvSpPr>
        <p:spPr>
          <a:xfrm>
            <a:off x="1325880" y="5578481"/>
            <a:ext cx="3130322" cy="1279519"/>
          </a:xfrm>
          <a:custGeom>
            <a:avLst/>
            <a:gdLst/>
            <a:ahLst/>
            <a:cxnLst/>
            <a:rect l="l" t="t" r="r" b="b"/>
            <a:pathLst>
              <a:path w="3130322" h="1279519">
                <a:moveTo>
                  <a:pt x="0" y="0"/>
                </a:moveTo>
                <a:lnTo>
                  <a:pt x="3130322" y="0"/>
                </a:lnTo>
                <a:lnTo>
                  <a:pt x="3130322" y="1279519"/>
                </a:lnTo>
                <a:lnTo>
                  <a:pt x="0" y="12795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5">
            <a:extLst>
              <a:ext uri="{FF2B5EF4-FFF2-40B4-BE49-F238E27FC236}">
                <a16:creationId xmlns:a16="http://schemas.microsoft.com/office/drawing/2014/main" id="{EA969C42-3DBD-AF4F-BCD6-9461A100A20D}"/>
              </a:ext>
            </a:extLst>
          </p:cNvPr>
          <p:cNvSpPr/>
          <p:nvPr/>
        </p:nvSpPr>
        <p:spPr>
          <a:xfrm>
            <a:off x="4350380" y="5578481"/>
            <a:ext cx="3130322" cy="1279519"/>
          </a:xfrm>
          <a:custGeom>
            <a:avLst/>
            <a:gdLst/>
            <a:ahLst/>
            <a:cxnLst/>
            <a:rect l="l" t="t" r="r" b="b"/>
            <a:pathLst>
              <a:path w="3130322" h="1279519">
                <a:moveTo>
                  <a:pt x="0" y="0"/>
                </a:moveTo>
                <a:lnTo>
                  <a:pt x="3130322" y="0"/>
                </a:lnTo>
                <a:lnTo>
                  <a:pt x="3130322" y="1279519"/>
                </a:lnTo>
                <a:lnTo>
                  <a:pt x="0" y="12795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5">
            <a:extLst>
              <a:ext uri="{FF2B5EF4-FFF2-40B4-BE49-F238E27FC236}">
                <a16:creationId xmlns:a16="http://schemas.microsoft.com/office/drawing/2014/main" id="{B81A8E3D-6C79-D453-8A7E-A74295A955F2}"/>
              </a:ext>
            </a:extLst>
          </p:cNvPr>
          <p:cNvSpPr/>
          <p:nvPr/>
        </p:nvSpPr>
        <p:spPr>
          <a:xfrm>
            <a:off x="7374880" y="5578480"/>
            <a:ext cx="3130322" cy="1279519"/>
          </a:xfrm>
          <a:custGeom>
            <a:avLst/>
            <a:gdLst/>
            <a:ahLst/>
            <a:cxnLst/>
            <a:rect l="l" t="t" r="r" b="b"/>
            <a:pathLst>
              <a:path w="3130322" h="1279519">
                <a:moveTo>
                  <a:pt x="0" y="0"/>
                </a:moveTo>
                <a:lnTo>
                  <a:pt x="3130322" y="0"/>
                </a:lnTo>
                <a:lnTo>
                  <a:pt x="3130322" y="1279519"/>
                </a:lnTo>
                <a:lnTo>
                  <a:pt x="0" y="12795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5">
            <a:extLst>
              <a:ext uri="{FF2B5EF4-FFF2-40B4-BE49-F238E27FC236}">
                <a16:creationId xmlns:a16="http://schemas.microsoft.com/office/drawing/2014/main" id="{7D2E7465-BC62-BE67-DF95-D70D51F09F78}"/>
              </a:ext>
            </a:extLst>
          </p:cNvPr>
          <p:cNvSpPr/>
          <p:nvPr/>
        </p:nvSpPr>
        <p:spPr>
          <a:xfrm>
            <a:off x="10353634" y="5578479"/>
            <a:ext cx="3130322" cy="1279519"/>
          </a:xfrm>
          <a:custGeom>
            <a:avLst/>
            <a:gdLst/>
            <a:ahLst/>
            <a:cxnLst/>
            <a:rect l="l" t="t" r="r" b="b"/>
            <a:pathLst>
              <a:path w="3130322" h="1279519">
                <a:moveTo>
                  <a:pt x="0" y="0"/>
                </a:moveTo>
                <a:lnTo>
                  <a:pt x="3130322" y="0"/>
                </a:lnTo>
                <a:lnTo>
                  <a:pt x="3130322" y="1279519"/>
                </a:lnTo>
                <a:lnTo>
                  <a:pt x="0" y="12795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5">
            <a:extLst>
              <a:ext uri="{FF2B5EF4-FFF2-40B4-BE49-F238E27FC236}">
                <a16:creationId xmlns:a16="http://schemas.microsoft.com/office/drawing/2014/main" id="{32A065FB-06F9-5FA3-664F-150CD2AF91C7}"/>
              </a:ext>
            </a:extLst>
          </p:cNvPr>
          <p:cNvSpPr/>
          <p:nvPr/>
        </p:nvSpPr>
        <p:spPr>
          <a:xfrm>
            <a:off x="-1781569" y="5578481"/>
            <a:ext cx="3130322" cy="1279519"/>
          </a:xfrm>
          <a:custGeom>
            <a:avLst/>
            <a:gdLst/>
            <a:ahLst/>
            <a:cxnLst/>
            <a:rect l="l" t="t" r="r" b="b"/>
            <a:pathLst>
              <a:path w="3130322" h="1279519">
                <a:moveTo>
                  <a:pt x="0" y="0"/>
                </a:moveTo>
                <a:lnTo>
                  <a:pt x="3130322" y="0"/>
                </a:lnTo>
                <a:lnTo>
                  <a:pt x="3130322" y="1279519"/>
                </a:lnTo>
                <a:lnTo>
                  <a:pt x="0" y="12795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5" name="Group 14">
            <a:extLst>
              <a:ext uri="{FF2B5EF4-FFF2-40B4-BE49-F238E27FC236}">
                <a16:creationId xmlns:a16="http://schemas.microsoft.com/office/drawing/2014/main" id="{9F9BC60F-0033-B0C3-77C5-DFAC8859C364}"/>
              </a:ext>
            </a:extLst>
          </p:cNvPr>
          <p:cNvGrpSpPr/>
          <p:nvPr/>
        </p:nvGrpSpPr>
        <p:grpSpPr>
          <a:xfrm>
            <a:off x="1692361" y="3342502"/>
            <a:ext cx="8446360" cy="1329127"/>
            <a:chOff x="1692361" y="3342502"/>
            <a:chExt cx="8446360" cy="1329127"/>
          </a:xfrm>
        </p:grpSpPr>
        <p:sp>
          <p:nvSpPr>
            <p:cNvPr id="13" name="TextBox 12">
              <a:extLst>
                <a:ext uri="{FF2B5EF4-FFF2-40B4-BE49-F238E27FC236}">
                  <a16:creationId xmlns:a16="http://schemas.microsoft.com/office/drawing/2014/main" id="{5DA80286-CC9F-34BF-FFBB-68F7651DDC6A}"/>
                </a:ext>
              </a:extLst>
            </p:cNvPr>
            <p:cNvSpPr txBox="1"/>
            <p:nvPr/>
          </p:nvSpPr>
          <p:spPr>
            <a:xfrm>
              <a:off x="1692361" y="3342502"/>
              <a:ext cx="8446360" cy="1323439"/>
            </a:xfrm>
            <a:prstGeom prst="rect">
              <a:avLst/>
            </a:prstGeom>
            <a:noFill/>
          </p:spPr>
          <p:txBody>
            <a:bodyPr wrap="square">
              <a:spAutoFit/>
            </a:bodyPr>
            <a:lstStyle/>
            <a:p>
              <a:r>
                <a:rPr lang="vi-VN" sz="8000" dirty="0">
                  <a:ln w="190500">
                    <a:solidFill>
                      <a:schemeClr val="bg1"/>
                    </a:solidFill>
                  </a:ln>
                  <a:effectLst>
                    <a:outerShdw dist="50800" dir="2700000" algn="tl" rotWithShape="0">
                      <a:prstClr val="black"/>
                    </a:outerShdw>
                  </a:effectLst>
                  <a:latin typeface="#9Slide05 Phobia" panose="02000506000000020003" pitchFamily="2" charset="-93"/>
                </a:rPr>
                <a:t>Luyện tập về dấu gạch ngang</a:t>
              </a:r>
            </a:p>
          </p:txBody>
        </p:sp>
        <p:sp>
          <p:nvSpPr>
            <p:cNvPr id="14" name="TextBox 13">
              <a:extLst>
                <a:ext uri="{FF2B5EF4-FFF2-40B4-BE49-F238E27FC236}">
                  <a16:creationId xmlns:a16="http://schemas.microsoft.com/office/drawing/2014/main" id="{35005C13-052C-B913-5BDD-A8FF64A08E9A}"/>
                </a:ext>
              </a:extLst>
            </p:cNvPr>
            <p:cNvSpPr txBox="1"/>
            <p:nvPr/>
          </p:nvSpPr>
          <p:spPr>
            <a:xfrm>
              <a:off x="1692361" y="3348190"/>
              <a:ext cx="8446360" cy="1323439"/>
            </a:xfrm>
            <a:prstGeom prst="rect">
              <a:avLst/>
            </a:prstGeom>
            <a:noFill/>
          </p:spPr>
          <p:txBody>
            <a:bodyPr wrap="square">
              <a:spAutoFit/>
            </a:bodyPr>
            <a:lstStyle/>
            <a:p>
              <a:r>
                <a:rPr lang="vi-VN" sz="8000" dirty="0">
                  <a:gradFill>
                    <a:gsLst>
                      <a:gs pos="0">
                        <a:srgbClr val="FF7C80"/>
                      </a:gs>
                      <a:gs pos="63000">
                        <a:srgbClr val="FFC000"/>
                      </a:gs>
                      <a:gs pos="72000">
                        <a:srgbClr val="00B050"/>
                      </a:gs>
                    </a:gsLst>
                    <a:lin ang="5400000" scaled="1"/>
                  </a:gradFill>
                  <a:latin typeface="#9Slide05 Phobia" panose="02000506000000020003" pitchFamily="2" charset="-93"/>
                </a:rPr>
                <a:t>Luyện tập về dấu gạch ngang</a:t>
              </a:r>
            </a:p>
          </p:txBody>
        </p:sp>
      </p:grpSp>
      <p:sp>
        <p:nvSpPr>
          <p:cNvPr id="16" name="TextBox 15">
            <a:extLst>
              <a:ext uri="{FF2B5EF4-FFF2-40B4-BE49-F238E27FC236}">
                <a16:creationId xmlns:a16="http://schemas.microsoft.com/office/drawing/2014/main" id="{D41DE7F3-9409-1CD4-15CB-544B6783284E}"/>
              </a:ext>
            </a:extLst>
          </p:cNvPr>
          <p:cNvSpPr txBox="1"/>
          <p:nvPr/>
        </p:nvSpPr>
        <p:spPr>
          <a:xfrm>
            <a:off x="6613359" y="4791638"/>
            <a:ext cx="1893467" cy="707886"/>
          </a:xfrm>
          <a:prstGeom prst="rect">
            <a:avLst/>
          </a:prstGeom>
          <a:noFill/>
        </p:spPr>
        <p:txBody>
          <a:bodyPr wrap="none" rtlCol="0">
            <a:spAutoFit/>
          </a:bodyPr>
          <a:lstStyle/>
          <a:p>
            <a:r>
              <a:rPr lang="en-GB" sz="4000" dirty="0">
                <a:solidFill>
                  <a:srgbClr val="35BB86"/>
                </a:solidFill>
                <a:latin typeface="#9Slide05 Phobia" panose="02000506000000020003" pitchFamily="2" charset="-93"/>
              </a:rPr>
              <a:t>(Trang 32)</a:t>
            </a:r>
            <a:endParaRPr lang="vi-VN" sz="4000" dirty="0">
              <a:solidFill>
                <a:srgbClr val="35BB86"/>
              </a:solidFill>
              <a:latin typeface="#9Slide05 Phobia" panose="02000506000000020003" pitchFamily="2" charset="-93"/>
            </a:endParaRPr>
          </a:p>
        </p:txBody>
      </p:sp>
    </p:spTree>
    <p:extLst>
      <p:ext uri="{BB962C8B-B14F-4D97-AF65-F5344CB8AC3E}">
        <p14:creationId xmlns:p14="http://schemas.microsoft.com/office/powerpoint/2010/main" val="351115518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AE638-147C-8AE5-2F3F-5F1C61A378D1}"/>
              </a:ext>
            </a:extLst>
          </p:cNvPr>
          <p:cNvPicPr>
            <a:picLocks noChangeAspect="1"/>
          </p:cNvPicPr>
          <p:nvPr/>
        </p:nvPicPr>
        <p:blipFill>
          <a:blip r:embed="rId2"/>
          <a:stretch>
            <a:fillRect/>
          </a:stretch>
        </p:blipFill>
        <p:spPr>
          <a:xfrm>
            <a:off x="1434761" y="2949708"/>
            <a:ext cx="8883213" cy="2905141"/>
          </a:xfrm>
          <a:prstGeom prst="rect">
            <a:avLst/>
          </a:prstGeom>
        </p:spPr>
      </p:pic>
      <p:pic>
        <p:nvPicPr>
          <p:cNvPr id="5" name="Content Placeholder 4">
            <a:extLst>
              <a:ext uri="{FF2B5EF4-FFF2-40B4-BE49-F238E27FC236}">
                <a16:creationId xmlns:a16="http://schemas.microsoft.com/office/drawing/2014/main" id="{FF1EC0EC-8DCF-B3E4-68AF-EA39D6539A7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Freeform 27">
            <a:extLst>
              <a:ext uri="{FF2B5EF4-FFF2-40B4-BE49-F238E27FC236}">
                <a16:creationId xmlns:a16="http://schemas.microsoft.com/office/drawing/2014/main" id="{23A11359-84A8-C852-1451-78FC2CA93EF8}"/>
              </a:ext>
            </a:extLst>
          </p:cNvPr>
          <p:cNvSpPr/>
          <p:nvPr/>
        </p:nvSpPr>
        <p:spPr>
          <a:xfrm>
            <a:off x="8238744" y="1302278"/>
            <a:ext cx="2943091" cy="3294860"/>
          </a:xfrm>
          <a:custGeom>
            <a:avLst/>
            <a:gdLst/>
            <a:ahLst/>
            <a:cxnLst/>
            <a:rect l="l" t="t" r="r" b="b"/>
            <a:pathLst>
              <a:path w="2057854" h="2318709">
                <a:moveTo>
                  <a:pt x="0" y="0"/>
                </a:moveTo>
                <a:lnTo>
                  <a:pt x="2057854" y="0"/>
                </a:lnTo>
                <a:lnTo>
                  <a:pt x="2057854" y="2318709"/>
                </a:lnTo>
                <a:lnTo>
                  <a:pt x="0" y="231870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79073C7B-4EBE-5612-AD4B-89CD77839037}"/>
              </a:ext>
            </a:extLst>
          </p:cNvPr>
          <p:cNvGrpSpPr/>
          <p:nvPr/>
        </p:nvGrpSpPr>
        <p:grpSpPr>
          <a:xfrm>
            <a:off x="1434761" y="488230"/>
            <a:ext cx="6986974" cy="3826206"/>
            <a:chOff x="1490895" y="488230"/>
            <a:chExt cx="5647348" cy="3826206"/>
          </a:xfrm>
        </p:grpSpPr>
        <p:sp>
          <p:nvSpPr>
            <p:cNvPr id="7" name="Thought Bubble: Cloud 6">
              <a:extLst>
                <a:ext uri="{FF2B5EF4-FFF2-40B4-BE49-F238E27FC236}">
                  <a16:creationId xmlns:a16="http://schemas.microsoft.com/office/drawing/2014/main" id="{D3ED403D-7292-E411-230C-A4F965F5CE4B}"/>
                </a:ext>
              </a:extLst>
            </p:cNvPr>
            <p:cNvSpPr/>
            <p:nvPr/>
          </p:nvSpPr>
          <p:spPr>
            <a:xfrm>
              <a:off x="1490895" y="488230"/>
              <a:ext cx="5647348" cy="3826206"/>
            </a:xfrm>
            <a:custGeom>
              <a:avLst/>
              <a:gdLst>
                <a:gd name="connsiteX0" fmla="*/ 509830 w 5647348"/>
                <a:gd name="connsiteY0" fmla="*/ 1272744 h 3826206"/>
                <a:gd name="connsiteX1" fmla="*/ 735070 w 5647348"/>
                <a:gd name="connsiteY1" fmla="*/ 611750 h 3826206"/>
                <a:gd name="connsiteX2" fmla="*/ 1830812 w 5647348"/>
                <a:gd name="connsiteY2" fmla="*/ 460738 h 3826206"/>
                <a:gd name="connsiteX3" fmla="*/ 2935575 w 5647348"/>
                <a:gd name="connsiteY3" fmla="*/ 303970 h 3826206"/>
                <a:gd name="connsiteX4" fmla="*/ 3366054 w 5647348"/>
                <a:gd name="connsiteY4" fmla="*/ 17713 h 3826206"/>
                <a:gd name="connsiteX5" fmla="*/ 3899938 w 5647348"/>
                <a:gd name="connsiteY5" fmla="*/ 219741 h 3826206"/>
                <a:gd name="connsiteX6" fmla="*/ 4635923 w 5647348"/>
                <a:gd name="connsiteY6" fmla="*/ 61113 h 3826206"/>
                <a:gd name="connsiteX7" fmla="*/ 5009145 w 5647348"/>
                <a:gd name="connsiteY7" fmla="*/ 493863 h 3826206"/>
                <a:gd name="connsiteX8" fmla="*/ 5488124 w 5647348"/>
                <a:gd name="connsiteY8" fmla="*/ 913860 h 3826206"/>
                <a:gd name="connsiteX9" fmla="*/ 5466685 w 5647348"/>
                <a:gd name="connsiteY9" fmla="*/ 1369285 h 3826206"/>
                <a:gd name="connsiteX10" fmla="*/ 5623294 w 5647348"/>
                <a:gd name="connsiteY10" fmla="*/ 2065619 h 3826206"/>
                <a:gd name="connsiteX11" fmla="*/ 4889662 w 5647348"/>
                <a:gd name="connsiteY11" fmla="*/ 2675155 h 3826206"/>
                <a:gd name="connsiteX12" fmla="*/ 4627034 w 5647348"/>
                <a:gd name="connsiteY12" fmla="*/ 3197450 h 3826206"/>
                <a:gd name="connsiteX13" fmla="*/ 3732870 w 5647348"/>
                <a:gd name="connsiteY13" fmla="*/ 3260689 h 3826206"/>
                <a:gd name="connsiteX14" fmla="*/ 3093883 w 5647348"/>
                <a:gd name="connsiteY14" fmla="*/ 3817880 h 3826206"/>
                <a:gd name="connsiteX15" fmla="*/ 2154358 w 5647348"/>
                <a:gd name="connsiteY15" fmla="*/ 3477773 h 3826206"/>
                <a:gd name="connsiteX16" fmla="*/ 758731 w 5647348"/>
                <a:gd name="connsiteY16" fmla="*/ 3141740 h 3826206"/>
                <a:gd name="connsiteX17" fmla="*/ 145105 w 5647348"/>
                <a:gd name="connsiteY17" fmla="*/ 2767799 h 3826206"/>
                <a:gd name="connsiteX18" fmla="*/ 276223 w 5647348"/>
                <a:gd name="connsiteY18" fmla="*/ 2263041 h 3826206"/>
                <a:gd name="connsiteX19" fmla="*/ -654 w 5647348"/>
                <a:gd name="connsiteY19" fmla="*/ 1745175 h 3826206"/>
                <a:gd name="connsiteX20" fmla="*/ 504993 w 5647348"/>
                <a:gd name="connsiteY20" fmla="*/ 1284878 h 3826206"/>
                <a:gd name="connsiteX21" fmla="*/ 509830 w 5647348"/>
                <a:gd name="connsiteY21" fmla="*/ 1272744 h 3826206"/>
                <a:gd name="connsiteX0" fmla="*/ 6900664 w 5647348"/>
                <a:gd name="connsiteY0" fmla="*/ 2958767 h 3826206"/>
                <a:gd name="connsiteX1" fmla="*/ 6794380 w 5647348"/>
                <a:gd name="connsiteY1" fmla="*/ 3065051 h 3826206"/>
                <a:gd name="connsiteX2" fmla="*/ 6688096 w 5647348"/>
                <a:gd name="connsiteY2" fmla="*/ 2958767 h 3826206"/>
                <a:gd name="connsiteX3" fmla="*/ 6794380 w 5647348"/>
                <a:gd name="connsiteY3" fmla="*/ 2852483 h 3826206"/>
                <a:gd name="connsiteX4" fmla="*/ 6900664 w 5647348"/>
                <a:gd name="connsiteY4" fmla="*/ 2958767 h 3826206"/>
                <a:gd name="connsiteX0" fmla="*/ 6629184 w 5647348"/>
                <a:gd name="connsiteY0" fmla="*/ 2859285 h 3826206"/>
                <a:gd name="connsiteX1" fmla="*/ 6416617 w 5647348"/>
                <a:gd name="connsiteY1" fmla="*/ 3071852 h 3826206"/>
                <a:gd name="connsiteX2" fmla="*/ 6204050 w 5647348"/>
                <a:gd name="connsiteY2" fmla="*/ 2859285 h 3826206"/>
                <a:gd name="connsiteX3" fmla="*/ 6416617 w 5647348"/>
                <a:gd name="connsiteY3" fmla="*/ 2646718 h 3826206"/>
                <a:gd name="connsiteX4" fmla="*/ 6629184 w 5647348"/>
                <a:gd name="connsiteY4" fmla="*/ 2859285 h 3826206"/>
                <a:gd name="connsiteX0" fmla="*/ 6152145 w 5647348"/>
                <a:gd name="connsiteY0" fmla="*/ 2705670 h 3826206"/>
                <a:gd name="connsiteX1" fmla="*/ 5833294 w 5647348"/>
                <a:gd name="connsiteY1" fmla="*/ 3024521 h 3826206"/>
                <a:gd name="connsiteX2" fmla="*/ 5514443 w 5647348"/>
                <a:gd name="connsiteY2" fmla="*/ 2705670 h 3826206"/>
                <a:gd name="connsiteX3" fmla="*/ 5833294 w 5647348"/>
                <a:gd name="connsiteY3" fmla="*/ 2386819 h 3826206"/>
                <a:gd name="connsiteX4" fmla="*/ 6152145 w 5647348"/>
                <a:gd name="connsiteY4" fmla="*/ 2705670 h 3826206"/>
                <a:gd name="connsiteX0" fmla="*/ 613495 w 5647348"/>
                <a:gd name="connsiteY0" fmla="*/ 2318485 h 3826206"/>
                <a:gd name="connsiteX1" fmla="*/ 282367 w 5647348"/>
                <a:gd name="connsiteY1" fmla="*/ 2247896 h 3826206"/>
                <a:gd name="connsiteX2" fmla="*/ 905667 w 5647348"/>
                <a:gd name="connsiteY2" fmla="*/ 3090989 h 3826206"/>
                <a:gd name="connsiteX3" fmla="*/ 760823 w 5647348"/>
                <a:gd name="connsiteY3" fmla="*/ 3124734 h 3826206"/>
                <a:gd name="connsiteX4" fmla="*/ 2154097 w 5647348"/>
                <a:gd name="connsiteY4" fmla="*/ 3462185 h 3826206"/>
                <a:gd name="connsiteX5" fmla="*/ 2066772 w 5647348"/>
                <a:gd name="connsiteY5" fmla="*/ 3308073 h 3826206"/>
                <a:gd name="connsiteX6" fmla="*/ 3768428 w 5647348"/>
                <a:gd name="connsiteY6" fmla="*/ 3077881 h 3826206"/>
                <a:gd name="connsiteX7" fmla="*/ 3733524 w 5647348"/>
                <a:gd name="connsiteY7" fmla="*/ 3246960 h 3826206"/>
                <a:gd name="connsiteX8" fmla="*/ 4461535 w 5647348"/>
                <a:gd name="connsiteY8" fmla="*/ 2033026 h 3826206"/>
                <a:gd name="connsiteX9" fmla="*/ 4886524 w 5647348"/>
                <a:gd name="connsiteY9" fmla="*/ 2665058 h 3826206"/>
                <a:gd name="connsiteX10" fmla="*/ 5464070 w 5647348"/>
                <a:gd name="connsiteY10" fmla="*/ 1359897 h 3826206"/>
                <a:gd name="connsiteX11" fmla="*/ 5274779 w 5647348"/>
                <a:gd name="connsiteY11" fmla="*/ 1596909 h 3826206"/>
                <a:gd name="connsiteX12" fmla="*/ 5009929 w 5647348"/>
                <a:gd name="connsiteY12" fmla="*/ 480578 h 3826206"/>
                <a:gd name="connsiteX13" fmla="*/ 5019864 w 5647348"/>
                <a:gd name="connsiteY13" fmla="*/ 592530 h 3826206"/>
                <a:gd name="connsiteX14" fmla="*/ 3801240 w 5647348"/>
                <a:gd name="connsiteY14" fmla="*/ 350026 h 3826206"/>
                <a:gd name="connsiteX15" fmla="*/ 3898238 w 5647348"/>
                <a:gd name="connsiteY15" fmla="*/ 207252 h 3826206"/>
                <a:gd name="connsiteX16" fmla="*/ 2894396 w 5647348"/>
                <a:gd name="connsiteY16" fmla="*/ 418048 h 3826206"/>
                <a:gd name="connsiteX17" fmla="*/ 2941327 w 5647348"/>
                <a:gd name="connsiteY17" fmla="*/ 294936 h 3826206"/>
                <a:gd name="connsiteX18" fmla="*/ 1830159 w 5647348"/>
                <a:gd name="connsiteY18" fmla="*/ 459853 h 3826206"/>
                <a:gd name="connsiteX19" fmla="*/ 2000102 w 5647348"/>
                <a:gd name="connsiteY19" fmla="*/ 579245 h 3826206"/>
                <a:gd name="connsiteX20" fmla="*/ 539504 w 5647348"/>
                <a:gd name="connsiteY20" fmla="*/ 1398425 h 3826206"/>
                <a:gd name="connsiteX21" fmla="*/ 509830 w 5647348"/>
                <a:gd name="connsiteY21" fmla="*/ 1272744 h 38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7348" h="3826206" fill="none" extrusionOk="0">
                  <a:moveTo>
                    <a:pt x="509830" y="1272744"/>
                  </a:moveTo>
                  <a:cubicBezTo>
                    <a:pt x="474832" y="1069412"/>
                    <a:pt x="544821" y="810870"/>
                    <a:pt x="735070" y="611750"/>
                  </a:cubicBezTo>
                  <a:cubicBezTo>
                    <a:pt x="1047867" y="342972"/>
                    <a:pt x="1511592" y="275690"/>
                    <a:pt x="1830812" y="460738"/>
                  </a:cubicBezTo>
                  <a:cubicBezTo>
                    <a:pt x="2094222" y="149205"/>
                    <a:pt x="2617171" y="12032"/>
                    <a:pt x="2935575" y="303970"/>
                  </a:cubicBezTo>
                  <a:cubicBezTo>
                    <a:pt x="2988230" y="142350"/>
                    <a:pt x="3163370" y="20755"/>
                    <a:pt x="3366054" y="17713"/>
                  </a:cubicBezTo>
                  <a:cubicBezTo>
                    <a:pt x="3569154" y="-22589"/>
                    <a:pt x="3793038" y="28309"/>
                    <a:pt x="3899938" y="219741"/>
                  </a:cubicBezTo>
                  <a:cubicBezTo>
                    <a:pt x="4092839" y="43311"/>
                    <a:pt x="4326322" y="-1442"/>
                    <a:pt x="4635923" y="61113"/>
                  </a:cubicBezTo>
                  <a:cubicBezTo>
                    <a:pt x="4852366" y="129668"/>
                    <a:pt x="4954120" y="319425"/>
                    <a:pt x="5009145" y="493863"/>
                  </a:cubicBezTo>
                  <a:cubicBezTo>
                    <a:pt x="5270533" y="588923"/>
                    <a:pt x="5394665" y="699193"/>
                    <a:pt x="5488124" y="913860"/>
                  </a:cubicBezTo>
                  <a:cubicBezTo>
                    <a:pt x="5533190" y="1081247"/>
                    <a:pt x="5513999" y="1226354"/>
                    <a:pt x="5466685" y="1369285"/>
                  </a:cubicBezTo>
                  <a:cubicBezTo>
                    <a:pt x="5609122" y="1539661"/>
                    <a:pt x="5709886" y="1832082"/>
                    <a:pt x="5623294" y="2065619"/>
                  </a:cubicBezTo>
                  <a:cubicBezTo>
                    <a:pt x="5541705" y="2361540"/>
                    <a:pt x="5255720" y="2656177"/>
                    <a:pt x="4889662" y="2675155"/>
                  </a:cubicBezTo>
                  <a:cubicBezTo>
                    <a:pt x="4865950" y="2849685"/>
                    <a:pt x="4779147" y="3059258"/>
                    <a:pt x="4627034" y="3197450"/>
                  </a:cubicBezTo>
                  <a:cubicBezTo>
                    <a:pt x="4382953" y="3399838"/>
                    <a:pt x="3992778" y="3484451"/>
                    <a:pt x="3732870" y="3260689"/>
                  </a:cubicBezTo>
                  <a:cubicBezTo>
                    <a:pt x="3625646" y="3526683"/>
                    <a:pt x="3403185" y="3681744"/>
                    <a:pt x="3093883" y="3817880"/>
                  </a:cubicBezTo>
                  <a:cubicBezTo>
                    <a:pt x="2773697" y="3883171"/>
                    <a:pt x="2320446" y="3686738"/>
                    <a:pt x="2154358" y="3477773"/>
                  </a:cubicBezTo>
                  <a:cubicBezTo>
                    <a:pt x="1745782" y="3813795"/>
                    <a:pt x="1060222" y="3570116"/>
                    <a:pt x="758731" y="3141740"/>
                  </a:cubicBezTo>
                  <a:cubicBezTo>
                    <a:pt x="478235" y="3165897"/>
                    <a:pt x="241440" y="2998683"/>
                    <a:pt x="145105" y="2767799"/>
                  </a:cubicBezTo>
                  <a:cubicBezTo>
                    <a:pt x="45404" y="2585267"/>
                    <a:pt x="165927" y="2413504"/>
                    <a:pt x="276223" y="2263041"/>
                  </a:cubicBezTo>
                  <a:cubicBezTo>
                    <a:pt x="122829" y="2169182"/>
                    <a:pt x="20243" y="1938684"/>
                    <a:pt x="-654" y="1745175"/>
                  </a:cubicBezTo>
                  <a:cubicBezTo>
                    <a:pt x="61773" y="1456432"/>
                    <a:pt x="285816" y="1308705"/>
                    <a:pt x="504993" y="1284878"/>
                  </a:cubicBezTo>
                  <a:cubicBezTo>
                    <a:pt x="505870" y="1280378"/>
                    <a:pt x="508962" y="1276425"/>
                    <a:pt x="509830" y="1272744"/>
                  </a:cubicBezTo>
                  <a:close/>
                </a:path>
                <a:path w="5647348" h="3826206" fill="none" extrusionOk="0">
                  <a:moveTo>
                    <a:pt x="6900664" y="2958767"/>
                  </a:moveTo>
                  <a:cubicBezTo>
                    <a:pt x="6892286" y="3020746"/>
                    <a:pt x="6862201" y="3056995"/>
                    <a:pt x="6794380" y="3065051"/>
                  </a:cubicBezTo>
                  <a:cubicBezTo>
                    <a:pt x="6728626" y="3064080"/>
                    <a:pt x="6692601" y="3015002"/>
                    <a:pt x="6688096" y="2958767"/>
                  </a:cubicBezTo>
                  <a:cubicBezTo>
                    <a:pt x="6694969" y="2907758"/>
                    <a:pt x="6743156" y="2864607"/>
                    <a:pt x="6794380" y="2852483"/>
                  </a:cubicBezTo>
                  <a:cubicBezTo>
                    <a:pt x="6856024" y="2840312"/>
                    <a:pt x="6905779" y="2910338"/>
                    <a:pt x="6900664" y="2958767"/>
                  </a:cubicBezTo>
                  <a:close/>
                </a:path>
                <a:path w="5647348" h="3826206" fill="none" extrusionOk="0">
                  <a:moveTo>
                    <a:pt x="6629184" y="2859285"/>
                  </a:moveTo>
                  <a:cubicBezTo>
                    <a:pt x="6638658" y="2990313"/>
                    <a:pt x="6541584" y="3056227"/>
                    <a:pt x="6416617" y="3071852"/>
                  </a:cubicBezTo>
                  <a:cubicBezTo>
                    <a:pt x="6313297" y="3048029"/>
                    <a:pt x="6220473" y="2983211"/>
                    <a:pt x="6204050" y="2859285"/>
                  </a:cubicBezTo>
                  <a:cubicBezTo>
                    <a:pt x="6194490" y="2736978"/>
                    <a:pt x="6310614" y="2626546"/>
                    <a:pt x="6416617" y="2646718"/>
                  </a:cubicBezTo>
                  <a:cubicBezTo>
                    <a:pt x="6542360" y="2647472"/>
                    <a:pt x="6606942" y="2745266"/>
                    <a:pt x="6629184" y="2859285"/>
                  </a:cubicBezTo>
                  <a:close/>
                </a:path>
                <a:path w="5647348" h="3826206" fill="none" extrusionOk="0">
                  <a:moveTo>
                    <a:pt x="6152145" y="2705670"/>
                  </a:moveTo>
                  <a:cubicBezTo>
                    <a:pt x="6144538" y="2874717"/>
                    <a:pt x="6019818" y="3038995"/>
                    <a:pt x="5833294" y="3024521"/>
                  </a:cubicBezTo>
                  <a:cubicBezTo>
                    <a:pt x="5693771" y="3031012"/>
                    <a:pt x="5542882" y="2873963"/>
                    <a:pt x="5514443" y="2705670"/>
                  </a:cubicBezTo>
                  <a:cubicBezTo>
                    <a:pt x="5511175" y="2532627"/>
                    <a:pt x="5645883" y="2382659"/>
                    <a:pt x="5833294" y="2386819"/>
                  </a:cubicBezTo>
                  <a:cubicBezTo>
                    <a:pt x="6010935" y="2376674"/>
                    <a:pt x="6173505" y="2508447"/>
                    <a:pt x="6152145" y="2705670"/>
                  </a:cubicBezTo>
                  <a:close/>
                </a:path>
                <a:path w="5647348" h="3826206" fill="none" extrusionOk="0">
                  <a:moveTo>
                    <a:pt x="613495" y="2318485"/>
                  </a:moveTo>
                  <a:cubicBezTo>
                    <a:pt x="489847" y="2312116"/>
                    <a:pt x="379710" y="2296725"/>
                    <a:pt x="282367" y="2247896"/>
                  </a:cubicBezTo>
                  <a:moveTo>
                    <a:pt x="905667" y="3090989"/>
                  </a:moveTo>
                  <a:cubicBezTo>
                    <a:pt x="847270" y="3109590"/>
                    <a:pt x="814441" y="3125023"/>
                    <a:pt x="760823" y="3124734"/>
                  </a:cubicBezTo>
                  <a:moveTo>
                    <a:pt x="2154097" y="3462185"/>
                  </a:moveTo>
                  <a:cubicBezTo>
                    <a:pt x="2111609" y="3419676"/>
                    <a:pt x="2090349" y="3364884"/>
                    <a:pt x="2066772" y="3308073"/>
                  </a:cubicBezTo>
                  <a:moveTo>
                    <a:pt x="3768428" y="3077881"/>
                  </a:moveTo>
                  <a:cubicBezTo>
                    <a:pt x="3767288" y="3126331"/>
                    <a:pt x="3749920" y="3190931"/>
                    <a:pt x="3733524" y="3246960"/>
                  </a:cubicBezTo>
                  <a:moveTo>
                    <a:pt x="4461535" y="2033026"/>
                  </a:moveTo>
                  <a:cubicBezTo>
                    <a:pt x="4716390" y="2119650"/>
                    <a:pt x="4906208" y="2374292"/>
                    <a:pt x="4886524" y="2665058"/>
                  </a:cubicBezTo>
                  <a:moveTo>
                    <a:pt x="5464070" y="1359897"/>
                  </a:moveTo>
                  <a:cubicBezTo>
                    <a:pt x="5434702" y="1457027"/>
                    <a:pt x="5350499" y="1534561"/>
                    <a:pt x="5274779" y="1596909"/>
                  </a:cubicBezTo>
                  <a:moveTo>
                    <a:pt x="5009929" y="480578"/>
                  </a:moveTo>
                  <a:cubicBezTo>
                    <a:pt x="5015012" y="519312"/>
                    <a:pt x="5019888" y="553368"/>
                    <a:pt x="5019864" y="592530"/>
                  </a:cubicBezTo>
                  <a:moveTo>
                    <a:pt x="3801240" y="350026"/>
                  </a:moveTo>
                  <a:cubicBezTo>
                    <a:pt x="3837761" y="295054"/>
                    <a:pt x="3860327" y="255865"/>
                    <a:pt x="3898238" y="207252"/>
                  </a:cubicBezTo>
                  <a:moveTo>
                    <a:pt x="2894396" y="418048"/>
                  </a:moveTo>
                  <a:cubicBezTo>
                    <a:pt x="2895978" y="372366"/>
                    <a:pt x="2924059" y="330028"/>
                    <a:pt x="2941327" y="294936"/>
                  </a:cubicBezTo>
                  <a:moveTo>
                    <a:pt x="1830159" y="459853"/>
                  </a:moveTo>
                  <a:cubicBezTo>
                    <a:pt x="1878604" y="499590"/>
                    <a:pt x="1951475" y="520445"/>
                    <a:pt x="2000102" y="579245"/>
                  </a:cubicBezTo>
                  <a:moveTo>
                    <a:pt x="539504" y="1398425"/>
                  </a:moveTo>
                  <a:cubicBezTo>
                    <a:pt x="529581" y="1347389"/>
                    <a:pt x="517148" y="1314362"/>
                    <a:pt x="509830" y="1272744"/>
                  </a:cubicBezTo>
                </a:path>
                <a:path w="5647348" h="3826206" stroke="0" extrusionOk="0">
                  <a:moveTo>
                    <a:pt x="509830" y="1272744"/>
                  </a:moveTo>
                  <a:cubicBezTo>
                    <a:pt x="476198" y="1038823"/>
                    <a:pt x="535626" y="790074"/>
                    <a:pt x="735070" y="611750"/>
                  </a:cubicBezTo>
                  <a:cubicBezTo>
                    <a:pt x="1023487" y="282607"/>
                    <a:pt x="1474696" y="250118"/>
                    <a:pt x="1830812" y="460738"/>
                  </a:cubicBezTo>
                  <a:cubicBezTo>
                    <a:pt x="1970592" y="116901"/>
                    <a:pt x="2621131" y="-53712"/>
                    <a:pt x="2935575" y="303970"/>
                  </a:cubicBezTo>
                  <a:cubicBezTo>
                    <a:pt x="3017197" y="130826"/>
                    <a:pt x="3183001" y="35456"/>
                    <a:pt x="3366054" y="17713"/>
                  </a:cubicBezTo>
                  <a:cubicBezTo>
                    <a:pt x="3529977" y="4224"/>
                    <a:pt x="3787915" y="34806"/>
                    <a:pt x="3899938" y="219741"/>
                  </a:cubicBezTo>
                  <a:cubicBezTo>
                    <a:pt x="4111252" y="-35519"/>
                    <a:pt x="4376656" y="-94511"/>
                    <a:pt x="4635923" y="61113"/>
                  </a:cubicBezTo>
                  <a:cubicBezTo>
                    <a:pt x="4842901" y="140014"/>
                    <a:pt x="4926783" y="318544"/>
                    <a:pt x="5009145" y="493863"/>
                  </a:cubicBezTo>
                  <a:cubicBezTo>
                    <a:pt x="5230286" y="522062"/>
                    <a:pt x="5424133" y="753418"/>
                    <a:pt x="5488124" y="913860"/>
                  </a:cubicBezTo>
                  <a:cubicBezTo>
                    <a:pt x="5517641" y="1053052"/>
                    <a:pt x="5539304" y="1233691"/>
                    <a:pt x="5466685" y="1369285"/>
                  </a:cubicBezTo>
                  <a:cubicBezTo>
                    <a:pt x="5630311" y="1609238"/>
                    <a:pt x="5735394" y="1824814"/>
                    <a:pt x="5623294" y="2065619"/>
                  </a:cubicBezTo>
                  <a:cubicBezTo>
                    <a:pt x="5512504" y="2371409"/>
                    <a:pt x="5234068" y="2699732"/>
                    <a:pt x="4889662" y="2675155"/>
                  </a:cubicBezTo>
                  <a:cubicBezTo>
                    <a:pt x="4908868" y="2912139"/>
                    <a:pt x="4841513" y="3069194"/>
                    <a:pt x="4627034" y="3197450"/>
                  </a:cubicBezTo>
                  <a:cubicBezTo>
                    <a:pt x="4336083" y="3421820"/>
                    <a:pt x="4026454" y="3398780"/>
                    <a:pt x="3732870" y="3260689"/>
                  </a:cubicBezTo>
                  <a:cubicBezTo>
                    <a:pt x="3675532" y="3583849"/>
                    <a:pt x="3442026" y="3807839"/>
                    <a:pt x="3093883" y="3817880"/>
                  </a:cubicBezTo>
                  <a:cubicBezTo>
                    <a:pt x="2742913" y="3916127"/>
                    <a:pt x="2381820" y="3775338"/>
                    <a:pt x="2154358" y="3477773"/>
                  </a:cubicBezTo>
                  <a:cubicBezTo>
                    <a:pt x="1779391" y="3773799"/>
                    <a:pt x="1126037" y="3613741"/>
                    <a:pt x="758731" y="3141740"/>
                  </a:cubicBezTo>
                  <a:cubicBezTo>
                    <a:pt x="498369" y="3222465"/>
                    <a:pt x="224577" y="3056695"/>
                    <a:pt x="145105" y="2767799"/>
                  </a:cubicBezTo>
                  <a:cubicBezTo>
                    <a:pt x="79973" y="2570571"/>
                    <a:pt x="113569" y="2409494"/>
                    <a:pt x="276223" y="2263041"/>
                  </a:cubicBezTo>
                  <a:cubicBezTo>
                    <a:pt x="62464" y="2168037"/>
                    <a:pt x="-30719" y="1933126"/>
                    <a:pt x="-654" y="1745175"/>
                  </a:cubicBezTo>
                  <a:cubicBezTo>
                    <a:pt x="42181" y="1484063"/>
                    <a:pt x="181363" y="1305445"/>
                    <a:pt x="504993" y="1284878"/>
                  </a:cubicBezTo>
                  <a:cubicBezTo>
                    <a:pt x="506406" y="1280737"/>
                    <a:pt x="507746" y="1277148"/>
                    <a:pt x="509830" y="1272744"/>
                  </a:cubicBezTo>
                  <a:close/>
                </a:path>
                <a:path w="5647348" h="3826206" stroke="0" extrusionOk="0">
                  <a:moveTo>
                    <a:pt x="6900664" y="2958767"/>
                  </a:moveTo>
                  <a:cubicBezTo>
                    <a:pt x="6905029" y="3021541"/>
                    <a:pt x="6856348" y="3054742"/>
                    <a:pt x="6794380" y="3065051"/>
                  </a:cubicBezTo>
                  <a:cubicBezTo>
                    <a:pt x="6747125" y="3066215"/>
                    <a:pt x="6698520" y="3025751"/>
                    <a:pt x="6688096" y="2958767"/>
                  </a:cubicBezTo>
                  <a:cubicBezTo>
                    <a:pt x="6690485" y="2891572"/>
                    <a:pt x="6731607" y="2859612"/>
                    <a:pt x="6794380" y="2852483"/>
                  </a:cubicBezTo>
                  <a:cubicBezTo>
                    <a:pt x="6855978" y="2838905"/>
                    <a:pt x="6910949" y="2902666"/>
                    <a:pt x="6900664" y="2958767"/>
                  </a:cubicBezTo>
                  <a:close/>
                </a:path>
                <a:path w="5647348" h="3826206" stroke="0" extrusionOk="0">
                  <a:moveTo>
                    <a:pt x="6629184" y="2859285"/>
                  </a:moveTo>
                  <a:cubicBezTo>
                    <a:pt x="6636226" y="2989703"/>
                    <a:pt x="6529828" y="3081417"/>
                    <a:pt x="6416617" y="3071852"/>
                  </a:cubicBezTo>
                  <a:cubicBezTo>
                    <a:pt x="6303878" y="3065381"/>
                    <a:pt x="6221027" y="2958431"/>
                    <a:pt x="6204050" y="2859285"/>
                  </a:cubicBezTo>
                  <a:cubicBezTo>
                    <a:pt x="6205518" y="2744230"/>
                    <a:pt x="6278938" y="2656912"/>
                    <a:pt x="6416617" y="2646718"/>
                  </a:cubicBezTo>
                  <a:cubicBezTo>
                    <a:pt x="6533231" y="2655317"/>
                    <a:pt x="6625404" y="2739658"/>
                    <a:pt x="6629184" y="2859285"/>
                  </a:cubicBezTo>
                  <a:close/>
                </a:path>
                <a:path w="5647348" h="3826206" stroke="0" extrusionOk="0">
                  <a:moveTo>
                    <a:pt x="6152145" y="2705670"/>
                  </a:moveTo>
                  <a:cubicBezTo>
                    <a:pt x="6153284" y="2886602"/>
                    <a:pt x="6008719" y="3029277"/>
                    <a:pt x="5833294" y="3024521"/>
                  </a:cubicBezTo>
                  <a:cubicBezTo>
                    <a:pt x="5627880" y="3020046"/>
                    <a:pt x="5526591" y="2865285"/>
                    <a:pt x="5514443" y="2705670"/>
                  </a:cubicBezTo>
                  <a:cubicBezTo>
                    <a:pt x="5518400" y="2525877"/>
                    <a:pt x="5639518" y="2348948"/>
                    <a:pt x="5833294" y="2386819"/>
                  </a:cubicBezTo>
                  <a:cubicBezTo>
                    <a:pt x="6022782" y="2360013"/>
                    <a:pt x="6180900" y="2500802"/>
                    <a:pt x="6152145" y="2705670"/>
                  </a:cubicBezTo>
                  <a:close/>
                </a:path>
                <a:path w="5647348" h="3826206" fill="none" stroke="0" extrusionOk="0">
                  <a:moveTo>
                    <a:pt x="613495" y="2318485"/>
                  </a:moveTo>
                  <a:cubicBezTo>
                    <a:pt x="497582" y="2339249"/>
                    <a:pt x="386620" y="2300505"/>
                    <a:pt x="282367" y="2247896"/>
                  </a:cubicBezTo>
                  <a:moveTo>
                    <a:pt x="905667" y="3090989"/>
                  </a:moveTo>
                  <a:cubicBezTo>
                    <a:pt x="854342" y="3111426"/>
                    <a:pt x="818006" y="3115592"/>
                    <a:pt x="760823" y="3124734"/>
                  </a:cubicBezTo>
                  <a:moveTo>
                    <a:pt x="2154097" y="3462185"/>
                  </a:moveTo>
                  <a:cubicBezTo>
                    <a:pt x="2124928" y="3418718"/>
                    <a:pt x="2089699" y="3354440"/>
                    <a:pt x="2066772" y="3308073"/>
                  </a:cubicBezTo>
                  <a:moveTo>
                    <a:pt x="3768428" y="3077881"/>
                  </a:moveTo>
                  <a:cubicBezTo>
                    <a:pt x="3772042" y="3128540"/>
                    <a:pt x="3752611" y="3189659"/>
                    <a:pt x="3733524" y="3246960"/>
                  </a:cubicBezTo>
                  <a:moveTo>
                    <a:pt x="4461535" y="2033026"/>
                  </a:moveTo>
                  <a:cubicBezTo>
                    <a:pt x="4696168" y="2129307"/>
                    <a:pt x="4923882" y="2401988"/>
                    <a:pt x="4886524" y="2665058"/>
                  </a:cubicBezTo>
                  <a:moveTo>
                    <a:pt x="5464070" y="1359897"/>
                  </a:moveTo>
                  <a:cubicBezTo>
                    <a:pt x="5420204" y="1462982"/>
                    <a:pt x="5360507" y="1529444"/>
                    <a:pt x="5274779" y="1596909"/>
                  </a:cubicBezTo>
                  <a:moveTo>
                    <a:pt x="5009929" y="480578"/>
                  </a:moveTo>
                  <a:cubicBezTo>
                    <a:pt x="5008387" y="516184"/>
                    <a:pt x="5017378" y="562324"/>
                    <a:pt x="5019864" y="592530"/>
                  </a:cubicBezTo>
                  <a:moveTo>
                    <a:pt x="3801240" y="350026"/>
                  </a:moveTo>
                  <a:cubicBezTo>
                    <a:pt x="3820484" y="300690"/>
                    <a:pt x="3858861" y="253635"/>
                    <a:pt x="3898238" y="207252"/>
                  </a:cubicBezTo>
                  <a:moveTo>
                    <a:pt x="2894396" y="418048"/>
                  </a:moveTo>
                  <a:cubicBezTo>
                    <a:pt x="2899915" y="376946"/>
                    <a:pt x="2926397" y="331890"/>
                    <a:pt x="2941327" y="294936"/>
                  </a:cubicBezTo>
                  <a:moveTo>
                    <a:pt x="1830159" y="459853"/>
                  </a:moveTo>
                  <a:cubicBezTo>
                    <a:pt x="1878843" y="489776"/>
                    <a:pt x="1958972" y="527615"/>
                    <a:pt x="2000102" y="579245"/>
                  </a:cubicBezTo>
                  <a:moveTo>
                    <a:pt x="539504" y="1398425"/>
                  </a:moveTo>
                  <a:cubicBezTo>
                    <a:pt x="528222" y="1352182"/>
                    <a:pt x="522035" y="1324082"/>
                    <a:pt x="509830" y="1272744"/>
                  </a:cubicBezTo>
                </a:path>
              </a:pathLst>
            </a:custGeom>
            <a:solidFill>
              <a:schemeClr val="bg1"/>
            </a:solidFill>
            <a:ln w="28575">
              <a:solidFill>
                <a:srgbClr val="35BB86"/>
              </a:solidFill>
              <a:prstDash val="sysDash"/>
              <a:extLst>
                <a:ext uri="{C807C97D-BFC1-408E-A445-0C87EB9F89A2}">
                  <ask:lineSketchStyleProps xmlns:ask="http://schemas.microsoft.com/office/drawing/2018/sketchyshapes" xmlns="" sd="2791601523">
                    <a:prstGeom prst="cloudCallout">
                      <a:avLst>
                        <a:gd name="adj1" fmla="val 70311"/>
                        <a:gd name="adj2" fmla="val 2732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E62AD968-9DAC-2CD9-E027-6C52CEA490A7}"/>
                </a:ext>
              </a:extLst>
            </p:cNvPr>
            <p:cNvSpPr txBox="1"/>
            <p:nvPr/>
          </p:nvSpPr>
          <p:spPr>
            <a:xfrm>
              <a:off x="2023997" y="1124060"/>
              <a:ext cx="4581144" cy="2554545"/>
            </a:xfrm>
            <a:prstGeom prst="rect">
              <a:avLst/>
            </a:prstGeom>
            <a:noFill/>
          </p:spPr>
          <p:txBody>
            <a:bodyPr wrap="square" rtlCol="0">
              <a:spAutoFit/>
            </a:bodyPr>
            <a:lstStyle/>
            <a:p>
              <a:pPr algn="ctr"/>
              <a:r>
                <a:rPr lang="en-GB" sz="3200" dirty="0">
                  <a:latin typeface="Times New Roman" panose="02020603050405020304" pitchFamily="18" charset="0"/>
                  <a:cs typeface="Times New Roman" panose="02020603050405020304" pitchFamily="18" charset="0"/>
                </a:rPr>
                <a:t>Xin </a:t>
              </a:r>
              <a:r>
                <a:rPr lang="en-GB" sz="3200" dirty="0" err="1">
                  <a:latin typeface="Times New Roman" panose="02020603050405020304" pitchFamily="18" charset="0"/>
                  <a:cs typeface="Times New Roman" panose="02020603050405020304" pitchFamily="18" charset="0"/>
                </a:rPr>
                <a:t>chào</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tớ</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là</a:t>
              </a:r>
              <a:r>
                <a:rPr lang="en-GB" sz="3200" dirty="0">
                  <a:latin typeface="Times New Roman" panose="02020603050405020304" pitchFamily="18" charset="0"/>
                  <a:cs typeface="Times New Roman" panose="02020603050405020304" pitchFamily="18" charset="0"/>
                </a:rPr>
                <a:t> Ong </a:t>
              </a:r>
              <a:r>
                <a:rPr lang="en-GB" sz="3200" dirty="0" err="1">
                  <a:latin typeface="Times New Roman" panose="02020603050405020304" pitchFamily="18" charset="0"/>
                  <a:cs typeface="Times New Roman" panose="02020603050405020304" pitchFamily="18" charset="0"/>
                </a:rPr>
                <a:t>vàng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Hôm</a:t>
              </a:r>
              <a:r>
                <a:rPr lang="en-GB" sz="3200" dirty="0">
                  <a:latin typeface="Times New Roman" panose="02020603050405020304" pitchFamily="18" charset="0"/>
                  <a:cs typeface="Times New Roman" panose="02020603050405020304" pitchFamily="18" charset="0"/>
                </a:rPr>
                <a:t> nay </a:t>
              </a:r>
              <a:r>
                <a:rPr lang="en-GB" sz="3200" dirty="0" err="1">
                  <a:latin typeface="Times New Roman" panose="02020603050405020304" pitchFamily="18" charset="0"/>
                  <a:cs typeface="Times New Roman" panose="02020603050405020304" pitchFamily="18" charset="0"/>
                </a:rPr>
                <a:t>mẹ</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tớ</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giao</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cho</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tớ</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nhiệm</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vụ</a:t>
              </a:r>
              <a:r>
                <a:rPr lang="en-GB" sz="3200" dirty="0">
                  <a:latin typeface="Times New Roman" panose="02020603050405020304" pitchFamily="18" charset="0"/>
                  <a:cs typeface="Times New Roman" panose="02020603050405020304" pitchFamily="18" charset="0"/>
                </a:rPr>
                <a:t> thu </a:t>
              </a:r>
              <a:r>
                <a:rPr lang="en-GB" sz="3200" dirty="0" err="1">
                  <a:latin typeface="Times New Roman" panose="02020603050405020304" pitchFamily="18" charset="0"/>
                  <a:cs typeface="Times New Roman" panose="02020603050405020304" pitchFamily="18" charset="0"/>
                </a:rPr>
                <a:t>thập</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những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hũ</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mật</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ong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để</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dự</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trự</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vào</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đông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Các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bạn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nhỏ</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ơi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hãy</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giúp</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tớ</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nhé</a:t>
              </a:r>
              <a:r>
                <a:rPr lang="en-GB"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1917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AE638-147C-8AE5-2F3F-5F1C61A378D1}"/>
              </a:ext>
            </a:extLst>
          </p:cNvPr>
          <p:cNvPicPr>
            <a:picLocks noChangeAspect="1"/>
          </p:cNvPicPr>
          <p:nvPr/>
        </p:nvPicPr>
        <p:blipFill>
          <a:blip r:embed="rId2"/>
          <a:stretch>
            <a:fillRect/>
          </a:stretch>
        </p:blipFill>
        <p:spPr>
          <a:xfrm>
            <a:off x="1434761" y="2949708"/>
            <a:ext cx="8883213" cy="2905141"/>
          </a:xfrm>
          <a:prstGeom prst="rect">
            <a:avLst/>
          </a:prstGeom>
        </p:spPr>
      </p:pic>
      <p:pic>
        <p:nvPicPr>
          <p:cNvPr id="5" name="Content Placeholder 4">
            <a:extLst>
              <a:ext uri="{FF2B5EF4-FFF2-40B4-BE49-F238E27FC236}">
                <a16:creationId xmlns:a16="http://schemas.microsoft.com/office/drawing/2014/main" id="{FF1EC0EC-8DCF-B3E4-68AF-EA39D6539A7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Freeform 27">
            <a:extLst>
              <a:ext uri="{FF2B5EF4-FFF2-40B4-BE49-F238E27FC236}">
                <a16:creationId xmlns:a16="http://schemas.microsoft.com/office/drawing/2014/main" id="{23A11359-84A8-C852-1451-78FC2CA93EF8}"/>
              </a:ext>
            </a:extLst>
          </p:cNvPr>
          <p:cNvSpPr/>
          <p:nvPr/>
        </p:nvSpPr>
        <p:spPr>
          <a:xfrm>
            <a:off x="9491080" y="713232"/>
            <a:ext cx="1653787" cy="1753354"/>
          </a:xfrm>
          <a:custGeom>
            <a:avLst/>
            <a:gdLst/>
            <a:ahLst/>
            <a:cxnLst/>
            <a:rect l="l" t="t" r="r" b="b"/>
            <a:pathLst>
              <a:path w="2057854" h="2318709">
                <a:moveTo>
                  <a:pt x="0" y="0"/>
                </a:moveTo>
                <a:lnTo>
                  <a:pt x="2057854" y="0"/>
                </a:lnTo>
                <a:lnTo>
                  <a:pt x="2057854" y="2318709"/>
                </a:lnTo>
                <a:lnTo>
                  <a:pt x="0" y="231870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reeform 2">
            <a:extLst>
              <a:ext uri="{FF2B5EF4-FFF2-40B4-BE49-F238E27FC236}">
                <a16:creationId xmlns:a16="http://schemas.microsoft.com/office/drawing/2014/main" id="{104104A4-026B-7F55-95B7-74F4425D6A98}"/>
              </a:ext>
            </a:extLst>
          </p:cNvPr>
          <p:cNvSpPr/>
          <p:nvPr/>
        </p:nvSpPr>
        <p:spPr>
          <a:xfrm>
            <a:off x="2331227" y="1946557"/>
            <a:ext cx="2085326" cy="2249424"/>
          </a:xfrm>
          <a:custGeom>
            <a:avLst/>
            <a:gdLst/>
            <a:ahLst/>
            <a:cxnLst/>
            <a:rect l="l" t="t" r="r" b="b"/>
            <a:pathLst>
              <a:path w="3502723" h="4114800">
                <a:moveTo>
                  <a:pt x="0" y="0"/>
                </a:moveTo>
                <a:lnTo>
                  <a:pt x="3502724" y="0"/>
                </a:lnTo>
                <a:lnTo>
                  <a:pt x="350272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p>
        </p:txBody>
      </p:sp>
      <p:sp>
        <p:nvSpPr>
          <p:cNvPr id="3" name="Freeform 2">
            <a:extLst>
              <a:ext uri="{FF2B5EF4-FFF2-40B4-BE49-F238E27FC236}">
                <a16:creationId xmlns:a16="http://schemas.microsoft.com/office/drawing/2014/main" id="{05A88538-5787-5454-CBD3-1EC1FB5BDA7B}"/>
              </a:ext>
            </a:extLst>
          </p:cNvPr>
          <p:cNvSpPr/>
          <p:nvPr/>
        </p:nvSpPr>
        <p:spPr>
          <a:xfrm>
            <a:off x="4982987" y="1946557"/>
            <a:ext cx="2085326" cy="2249424"/>
          </a:xfrm>
          <a:custGeom>
            <a:avLst/>
            <a:gdLst/>
            <a:ahLst/>
            <a:cxnLst/>
            <a:rect l="l" t="t" r="r" b="b"/>
            <a:pathLst>
              <a:path w="3502723" h="4114800">
                <a:moveTo>
                  <a:pt x="0" y="0"/>
                </a:moveTo>
                <a:lnTo>
                  <a:pt x="3502724" y="0"/>
                </a:lnTo>
                <a:lnTo>
                  <a:pt x="350272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p>
        </p:txBody>
      </p:sp>
      <p:sp>
        <p:nvSpPr>
          <p:cNvPr id="9" name="Freeform 2">
            <a:extLst>
              <a:ext uri="{FF2B5EF4-FFF2-40B4-BE49-F238E27FC236}">
                <a16:creationId xmlns:a16="http://schemas.microsoft.com/office/drawing/2014/main" id="{846B6BD4-872E-61BD-476F-AD3D7D120289}"/>
              </a:ext>
            </a:extLst>
          </p:cNvPr>
          <p:cNvSpPr/>
          <p:nvPr/>
        </p:nvSpPr>
        <p:spPr>
          <a:xfrm>
            <a:off x="7650480" y="1946557"/>
            <a:ext cx="2085326" cy="2249424"/>
          </a:xfrm>
          <a:custGeom>
            <a:avLst/>
            <a:gdLst/>
            <a:ahLst/>
            <a:cxnLst/>
            <a:rect l="l" t="t" r="r" b="b"/>
            <a:pathLst>
              <a:path w="3502723" h="4114800">
                <a:moveTo>
                  <a:pt x="0" y="0"/>
                </a:moveTo>
                <a:lnTo>
                  <a:pt x="3502724" y="0"/>
                </a:lnTo>
                <a:lnTo>
                  <a:pt x="350272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p>
        </p:txBody>
      </p:sp>
      <p:grpSp>
        <p:nvGrpSpPr>
          <p:cNvPr id="13" name="Group 12">
            <a:extLst>
              <a:ext uri="{FF2B5EF4-FFF2-40B4-BE49-F238E27FC236}">
                <a16:creationId xmlns:a16="http://schemas.microsoft.com/office/drawing/2014/main" id="{685F5C33-16C5-7720-4BF4-1552B0CABFC1}"/>
              </a:ext>
            </a:extLst>
          </p:cNvPr>
          <p:cNvGrpSpPr/>
          <p:nvPr/>
        </p:nvGrpSpPr>
        <p:grpSpPr>
          <a:xfrm>
            <a:off x="1076436" y="205400"/>
            <a:ext cx="8659370" cy="1040373"/>
            <a:chOff x="1076436" y="205400"/>
            <a:chExt cx="8659370" cy="1040373"/>
          </a:xfrm>
        </p:grpSpPr>
        <p:sp>
          <p:nvSpPr>
            <p:cNvPr id="11" name="TextBox 10">
              <a:extLst>
                <a:ext uri="{FF2B5EF4-FFF2-40B4-BE49-F238E27FC236}">
                  <a16:creationId xmlns:a16="http://schemas.microsoft.com/office/drawing/2014/main" id="{21A5FCD5-D424-2CAC-5D2A-16BBB950F690}"/>
                </a:ext>
              </a:extLst>
            </p:cNvPr>
            <p:cNvSpPr txBox="1"/>
            <p:nvPr/>
          </p:nvSpPr>
          <p:spPr>
            <a:xfrm flipH="1">
              <a:off x="1076436" y="230110"/>
              <a:ext cx="8659370" cy="1015663"/>
            </a:xfrm>
            <a:prstGeom prst="rect">
              <a:avLst/>
            </a:prstGeom>
            <a:noFill/>
          </p:spPr>
          <p:txBody>
            <a:bodyPr wrap="square" rtlCol="0">
              <a:spAutoFit/>
            </a:bodyPr>
            <a:lstStyle/>
            <a:p>
              <a:r>
                <a:rPr lang="en-GB" sz="6000" dirty="0">
                  <a:ln w="317500">
                    <a:solidFill>
                      <a:schemeClr val="bg1"/>
                    </a:solidFill>
                  </a:ln>
                  <a:effectLst>
                    <a:outerShdw dist="76200" algn="l" rotWithShape="0">
                      <a:srgbClr val="FFC000"/>
                    </a:outerShdw>
                  </a:effectLst>
                  <a:latin typeface="#9Slide07 Cadena" panose="02000503000000020004" pitchFamily="2" charset="-93"/>
                </a:rPr>
                <a:t>THU THẬP MẬT ONG</a:t>
              </a:r>
              <a:endParaRPr lang="vi-VN" sz="6000" dirty="0">
                <a:ln w="317500">
                  <a:solidFill>
                    <a:schemeClr val="bg1"/>
                  </a:solidFill>
                </a:ln>
                <a:effectLst>
                  <a:outerShdw dist="76200" algn="l" rotWithShape="0">
                    <a:srgbClr val="FFC000"/>
                  </a:outerShdw>
                </a:effectLst>
                <a:latin typeface="#9Slide07 Cadena" panose="02000503000000020004" pitchFamily="2" charset="-93"/>
              </a:endParaRPr>
            </a:p>
          </p:txBody>
        </p:sp>
        <p:sp>
          <p:nvSpPr>
            <p:cNvPr id="12" name="TextBox 11">
              <a:extLst>
                <a:ext uri="{FF2B5EF4-FFF2-40B4-BE49-F238E27FC236}">
                  <a16:creationId xmlns:a16="http://schemas.microsoft.com/office/drawing/2014/main" id="{C836EA83-B91C-19EB-79BA-8EFBA918799E}"/>
                </a:ext>
              </a:extLst>
            </p:cNvPr>
            <p:cNvSpPr txBox="1"/>
            <p:nvPr/>
          </p:nvSpPr>
          <p:spPr>
            <a:xfrm flipH="1">
              <a:off x="1076436" y="205400"/>
              <a:ext cx="8659370" cy="1015663"/>
            </a:xfrm>
            <a:prstGeom prst="rect">
              <a:avLst/>
            </a:prstGeom>
            <a:noFill/>
          </p:spPr>
          <p:txBody>
            <a:bodyPr wrap="square" rtlCol="0">
              <a:spAutoFit/>
            </a:bodyPr>
            <a:lstStyle/>
            <a:p>
              <a:r>
                <a:rPr lang="en-GB" sz="6000" dirty="0">
                  <a:gradFill>
                    <a:gsLst>
                      <a:gs pos="0">
                        <a:srgbClr val="FF7C80"/>
                      </a:gs>
                      <a:gs pos="63000">
                        <a:srgbClr val="FFC000"/>
                      </a:gs>
                      <a:gs pos="72000">
                        <a:srgbClr val="00B050"/>
                      </a:gs>
                    </a:gsLst>
                    <a:lin ang="5400000" scaled="1"/>
                  </a:gradFill>
                  <a:latin typeface="#9Slide07 Cadena" panose="02000503000000020004" pitchFamily="2" charset="-93"/>
                </a:rPr>
                <a:t>THU THẬP MẬT ONG</a:t>
              </a:r>
              <a:endParaRPr lang="vi-VN" sz="6000" dirty="0">
                <a:gradFill>
                  <a:gsLst>
                    <a:gs pos="0">
                      <a:srgbClr val="FF7C80"/>
                    </a:gs>
                    <a:gs pos="63000">
                      <a:srgbClr val="FFC000"/>
                    </a:gs>
                    <a:gs pos="72000">
                      <a:srgbClr val="00B050"/>
                    </a:gs>
                  </a:gsLst>
                  <a:lin ang="5400000" scaled="1"/>
                </a:gradFill>
                <a:latin typeface="#9Slide07 Cadena" panose="02000503000000020004" pitchFamily="2" charset="-93"/>
              </a:endParaRPr>
            </a:p>
          </p:txBody>
        </p:sp>
      </p:grpSp>
      <p:sp>
        <p:nvSpPr>
          <p:cNvPr id="15" name="Oval 14">
            <a:extLst>
              <a:ext uri="{FF2B5EF4-FFF2-40B4-BE49-F238E27FC236}">
                <a16:creationId xmlns:a16="http://schemas.microsoft.com/office/drawing/2014/main" id="{4EBCF6E2-1AA1-EA1E-477A-8E479A3B6C77}"/>
              </a:ext>
            </a:extLst>
          </p:cNvPr>
          <p:cNvSpPr/>
          <p:nvPr/>
        </p:nvSpPr>
        <p:spPr>
          <a:xfrm>
            <a:off x="2916690" y="301640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accent2"/>
                </a:solidFill>
                <a:latin typeface="UTM Avo" panose="02040603050506020204" pitchFamily="18" charset="0"/>
              </a:rPr>
              <a:t>1</a:t>
            </a:r>
            <a:endParaRPr lang="vi-VN" sz="5400" dirty="0">
              <a:solidFill>
                <a:schemeClr val="accent2"/>
              </a:solidFill>
            </a:endParaRPr>
          </a:p>
        </p:txBody>
      </p:sp>
      <p:sp>
        <p:nvSpPr>
          <p:cNvPr id="16" name="Oval 15">
            <a:extLst>
              <a:ext uri="{FF2B5EF4-FFF2-40B4-BE49-F238E27FC236}">
                <a16:creationId xmlns:a16="http://schemas.microsoft.com/office/drawing/2014/main" id="{1B911E4C-7FC7-CFB9-E9A4-002988EAD63C}"/>
              </a:ext>
            </a:extLst>
          </p:cNvPr>
          <p:cNvSpPr/>
          <p:nvPr/>
        </p:nvSpPr>
        <p:spPr>
          <a:xfrm>
            <a:off x="5570603" y="301640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accent2"/>
                </a:solidFill>
                <a:latin typeface="UTM Avo" panose="02040603050506020204" pitchFamily="18" charset="0"/>
              </a:rPr>
              <a:t>2</a:t>
            </a:r>
            <a:endParaRPr lang="vi-VN" sz="5400" dirty="0">
              <a:solidFill>
                <a:schemeClr val="accent2"/>
              </a:solidFill>
            </a:endParaRPr>
          </a:p>
        </p:txBody>
      </p:sp>
      <p:sp>
        <p:nvSpPr>
          <p:cNvPr id="17" name="Oval 16">
            <a:extLst>
              <a:ext uri="{FF2B5EF4-FFF2-40B4-BE49-F238E27FC236}">
                <a16:creationId xmlns:a16="http://schemas.microsoft.com/office/drawing/2014/main" id="{18BC65B4-C6F4-023D-9BDB-E8550737D5D4}"/>
              </a:ext>
            </a:extLst>
          </p:cNvPr>
          <p:cNvSpPr/>
          <p:nvPr/>
        </p:nvSpPr>
        <p:spPr>
          <a:xfrm>
            <a:off x="8235943" y="2971800"/>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accent2"/>
                </a:solidFill>
                <a:latin typeface="UTM Avo" panose="02040603050506020204" pitchFamily="18" charset="0"/>
              </a:rPr>
              <a:t>3</a:t>
            </a:r>
            <a:endParaRPr lang="vi-VN" sz="5400" dirty="0">
              <a:solidFill>
                <a:schemeClr val="accent2"/>
              </a:solidFill>
            </a:endParaRPr>
          </a:p>
        </p:txBody>
      </p:sp>
    </p:spTree>
    <p:extLst>
      <p:ext uri="{BB962C8B-B14F-4D97-AF65-F5344CB8AC3E}">
        <p14:creationId xmlns:p14="http://schemas.microsoft.com/office/powerpoint/2010/main" val="2710186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9"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635BCD-DFB9-1964-1BC1-A8F68236D707}"/>
              </a:ext>
            </a:extLst>
          </p:cNvPr>
          <p:cNvPicPr>
            <a:picLocks noChangeAspect="1"/>
          </p:cNvPicPr>
          <p:nvPr/>
        </p:nvPicPr>
        <p:blipFill>
          <a:blip r:embed="rId2"/>
          <a:stretch>
            <a:fillRect/>
          </a:stretch>
        </p:blipFill>
        <p:spPr>
          <a:xfrm>
            <a:off x="414438" y="438810"/>
            <a:ext cx="1178835" cy="1319745"/>
          </a:xfrm>
          <a:prstGeom prst="rect">
            <a:avLst/>
          </a:prstGeom>
        </p:spPr>
      </p:pic>
      <p:sp>
        <p:nvSpPr>
          <p:cNvPr id="6" name="TextBox 5">
            <a:extLst>
              <a:ext uri="{FF2B5EF4-FFF2-40B4-BE49-F238E27FC236}">
                <a16:creationId xmlns:a16="http://schemas.microsoft.com/office/drawing/2014/main" id="{AA091978-ED80-47DC-23B0-E861AD5865B1}"/>
              </a:ext>
            </a:extLst>
          </p:cNvPr>
          <p:cNvSpPr txBox="1"/>
          <p:nvPr/>
        </p:nvSpPr>
        <p:spPr>
          <a:xfrm>
            <a:off x="1912272" y="1158390"/>
            <a:ext cx="8245602" cy="1200329"/>
          </a:xfrm>
          <a:prstGeom prst="rect">
            <a:avLst/>
          </a:prstGeom>
          <a:noFill/>
        </p:spPr>
        <p:txBody>
          <a:bodyPr wrap="square">
            <a:spAutoFit/>
          </a:bodyPr>
          <a:lstStyle/>
          <a:p>
            <a:r>
              <a:rPr lang="vi-VN" sz="3600" b="1" i="0" dirty="0">
                <a:solidFill>
                  <a:srgbClr val="002060"/>
                </a:solidFill>
                <a:effectLst/>
                <a:highlight>
                  <a:srgbClr val="FFFFFF"/>
                </a:highlight>
                <a:latin typeface="Times New Roman" panose="02020603050405020304" pitchFamily="18" charset="0"/>
                <a:ea typeface="Cambria" panose="02040503050406030204" pitchFamily="18" charset="0"/>
                <a:cs typeface="Times New Roman" panose="02020603050405020304" pitchFamily="18" charset="0"/>
              </a:rPr>
              <a:t>Các dấu gạch ngang dưới đây được dùng để làm gì?</a:t>
            </a:r>
            <a:endParaRPr lang="vi-VN"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62F59EB-DFC2-C785-B5BA-B2DD1C396FC1}"/>
              </a:ext>
            </a:extLst>
          </p:cNvPr>
          <p:cNvSpPr txBox="1"/>
          <p:nvPr/>
        </p:nvSpPr>
        <p:spPr>
          <a:xfrm>
            <a:off x="1457566" y="2641757"/>
            <a:ext cx="9155015" cy="2308324"/>
          </a:xfrm>
          <a:prstGeom prst="rect">
            <a:avLst/>
          </a:prstGeom>
          <a:noFill/>
        </p:spPr>
        <p:txBody>
          <a:bodyPr wrap="square">
            <a:spAutoFit/>
          </a:bodyPr>
          <a:lstStyle/>
          <a:p>
            <a:r>
              <a:rPr lang="vi-VN" sz="2400" dirty="0">
                <a:latin typeface="Times New Roman" panose="02020603050405020304" pitchFamily="18" charset="0"/>
                <a:cs typeface="Times New Roman" panose="02020603050405020304" pitchFamily="18" charset="0"/>
              </a:rPr>
              <a:t>Tôi đến nhà </a:t>
            </a:r>
            <a:r>
              <a:rPr lang="vi-VN" sz="2400" dirty="0" err="1">
                <a:latin typeface="Times New Roman" panose="02020603050405020304" pitchFamily="18" charset="0"/>
                <a:cs typeface="Times New Roman" panose="02020603050405020304" pitchFamily="18" charset="0"/>
              </a:rPr>
              <a:t>Xtác</a:t>
            </a:r>
            <a:r>
              <a:rPr lang="vi-VN" sz="2400" dirty="0">
                <a:latin typeface="Times New Roman" panose="02020603050405020304" pitchFamily="18" charset="0"/>
                <a:cs typeface="Times New Roman" panose="02020603050405020304" pitchFamily="18" charset="0"/>
              </a:rPr>
              <a:t>-đi – ở ngay trước trường – và trông thấy cái tủ sách của cậu ấy, tôi thấy thèm quá.</a:t>
            </a:r>
          </a:p>
          <a:p>
            <a:r>
              <a:rPr lang="vi-VN" sz="2400" dirty="0" err="1">
                <a:latin typeface="Times New Roman" panose="02020603050405020304" pitchFamily="18" charset="0"/>
                <a:cs typeface="Times New Roman" panose="02020603050405020304" pitchFamily="18" charset="0"/>
              </a:rPr>
              <a:t>Xtác</a:t>
            </a:r>
            <a:r>
              <a:rPr lang="vi-VN" sz="2400" dirty="0">
                <a:latin typeface="Times New Roman" panose="02020603050405020304" pitchFamily="18" charset="0"/>
                <a:cs typeface="Times New Roman" panose="02020603050405020304" pitchFamily="18" charset="0"/>
              </a:rPr>
              <a:t>-đi không mua được nhiều sách – nhà cậu ấy không giàu – nhưng cậu bảo quản sách rất cẩn thận và dành tất cả số tiền mình có vào việc mua sách. Bằng cách ấy, </a:t>
            </a:r>
            <a:r>
              <a:rPr lang="vi-VN" sz="2400" dirty="0" err="1">
                <a:latin typeface="Times New Roman" panose="02020603050405020304" pitchFamily="18" charset="0"/>
                <a:cs typeface="Times New Roman" panose="02020603050405020304" pitchFamily="18" charset="0"/>
              </a:rPr>
              <a:t>Xtác</a:t>
            </a:r>
            <a:r>
              <a:rPr lang="vi-VN" sz="2400" dirty="0">
                <a:latin typeface="Times New Roman" panose="02020603050405020304" pitchFamily="18" charset="0"/>
                <a:cs typeface="Times New Roman" panose="02020603050405020304" pitchFamily="18" charset="0"/>
              </a:rPr>
              <a:t>-đi đã có một tủ sách nhỏ.</a:t>
            </a:r>
          </a:p>
          <a:p>
            <a:pPr algn="r"/>
            <a:r>
              <a:rPr lang="vi-VN" sz="2400" i="1" dirty="0">
                <a:latin typeface="Times New Roman" panose="02020603050405020304" pitchFamily="18" charset="0"/>
                <a:cs typeface="Times New Roman" panose="02020603050405020304" pitchFamily="18" charset="0"/>
              </a:rPr>
              <a:t>Theo A-MI-XI (Hoàng Thiếu Sơn dịch)</a:t>
            </a:r>
          </a:p>
        </p:txBody>
      </p:sp>
    </p:spTree>
    <p:extLst>
      <p:ext uri="{BB962C8B-B14F-4D97-AF65-F5344CB8AC3E}">
        <p14:creationId xmlns:p14="http://schemas.microsoft.com/office/powerpoint/2010/main" val="16254095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635BCD-DFB9-1964-1BC1-A8F68236D707}"/>
              </a:ext>
            </a:extLst>
          </p:cNvPr>
          <p:cNvPicPr>
            <a:picLocks noChangeAspect="1"/>
          </p:cNvPicPr>
          <p:nvPr/>
        </p:nvPicPr>
        <p:blipFill>
          <a:blip r:embed="rId2"/>
          <a:stretch>
            <a:fillRect/>
          </a:stretch>
        </p:blipFill>
        <p:spPr>
          <a:xfrm>
            <a:off x="206620" y="106301"/>
            <a:ext cx="1580618" cy="1769555"/>
          </a:xfrm>
          <a:prstGeom prst="rect">
            <a:avLst/>
          </a:prstGeom>
        </p:spPr>
      </p:pic>
      <p:sp>
        <p:nvSpPr>
          <p:cNvPr id="8" name="TextBox 7">
            <a:extLst>
              <a:ext uri="{FF2B5EF4-FFF2-40B4-BE49-F238E27FC236}">
                <a16:creationId xmlns:a16="http://schemas.microsoft.com/office/drawing/2014/main" id="{162F59EB-DFC2-C785-B5BA-B2DD1C396FC1}"/>
              </a:ext>
            </a:extLst>
          </p:cNvPr>
          <p:cNvSpPr txBox="1"/>
          <p:nvPr/>
        </p:nvSpPr>
        <p:spPr>
          <a:xfrm>
            <a:off x="3553206" y="325831"/>
            <a:ext cx="8638794" cy="1107996"/>
          </a:xfrm>
          <a:prstGeom prst="rect">
            <a:avLst/>
          </a:prstGeom>
          <a:noFill/>
        </p:spPr>
        <p:txBody>
          <a:bodyPr wrap="square">
            <a:spAutoFit/>
          </a:bodyPr>
          <a:lstStyle/>
          <a:p>
            <a:r>
              <a:rPr lang="en-GB" sz="6600" b="1" dirty="0" err="1">
                <a:solidFill>
                  <a:srgbClr val="C00000"/>
                </a:solidFill>
                <a:latin typeface="Times New Roman" panose="02020603050405020304" pitchFamily="18" charset="0"/>
                <a:cs typeface="Times New Roman" panose="02020603050405020304" pitchFamily="18" charset="0"/>
              </a:rPr>
              <a:t>Đáp</a:t>
            </a:r>
            <a:r>
              <a:rPr lang="en-GB" sz="6600" b="1" dirty="0">
                <a:solidFill>
                  <a:srgbClr val="C00000"/>
                </a:solidFill>
                <a:latin typeface="Times New Roman" panose="02020603050405020304" pitchFamily="18" charset="0"/>
                <a:cs typeface="Times New Roman" panose="02020603050405020304" pitchFamily="18" charset="0"/>
              </a:rPr>
              <a:t> </a:t>
            </a:r>
            <a:r>
              <a:rPr lang="en-GB" sz="6600" b="1" dirty="0" err="1">
                <a:solidFill>
                  <a:srgbClr val="C00000"/>
                </a:solidFill>
                <a:latin typeface="Times New Roman" panose="02020603050405020304" pitchFamily="18" charset="0"/>
                <a:cs typeface="Times New Roman" panose="02020603050405020304" pitchFamily="18" charset="0"/>
              </a:rPr>
              <a:t>án</a:t>
            </a:r>
            <a:r>
              <a:rPr lang="en-GB" sz="6600" b="1" dirty="0">
                <a:solidFill>
                  <a:srgbClr val="C00000"/>
                </a:solidFill>
                <a:latin typeface="Times New Roman" panose="02020603050405020304" pitchFamily="18" charset="0"/>
                <a:cs typeface="Times New Roman" panose="02020603050405020304" pitchFamily="18" charset="0"/>
              </a:rPr>
              <a:t>:</a:t>
            </a:r>
            <a:endParaRPr lang="vi-VN" sz="66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7F2DB43B-C33B-CF3E-250F-011691555F5E}"/>
              </a:ext>
            </a:extLst>
          </p:cNvPr>
          <p:cNvGraphicFramePr>
            <a:graphicFrameLocks noGrp="1"/>
          </p:cNvGraphicFramePr>
          <p:nvPr>
            <p:extLst>
              <p:ext uri="{D42A27DB-BD31-4B8C-83A1-F6EECF244321}">
                <p14:modId xmlns:p14="http://schemas.microsoft.com/office/powerpoint/2010/main" val="895217865"/>
              </p:ext>
            </p:extLst>
          </p:nvPr>
        </p:nvGraphicFramePr>
        <p:xfrm>
          <a:off x="834113" y="2488932"/>
          <a:ext cx="10330434" cy="3773156"/>
        </p:xfrm>
        <a:graphic>
          <a:graphicData uri="http://schemas.openxmlformats.org/drawingml/2006/table">
            <a:tbl>
              <a:tblPr firstRow="1" firstCol="1" bandRow="1"/>
              <a:tblGrid>
                <a:gridCol w="5164118">
                  <a:extLst>
                    <a:ext uri="{9D8B030D-6E8A-4147-A177-3AD203B41FA5}">
                      <a16:colId xmlns:a16="http://schemas.microsoft.com/office/drawing/2014/main" val="4281913132"/>
                    </a:ext>
                  </a:extLst>
                </a:gridCol>
                <a:gridCol w="5166316">
                  <a:extLst>
                    <a:ext uri="{9D8B030D-6E8A-4147-A177-3AD203B41FA5}">
                      <a16:colId xmlns:a16="http://schemas.microsoft.com/office/drawing/2014/main" val="2034417348"/>
                    </a:ext>
                  </a:extLst>
                </a:gridCol>
              </a:tblGrid>
              <a:tr h="804200">
                <a:tc>
                  <a:txBody>
                    <a:bodyPr/>
                    <a:lstStyle/>
                    <a:p>
                      <a:pPr marL="17780" algn="ctr">
                        <a:lnSpc>
                          <a:spcPct val="100000"/>
                        </a:lnSpc>
                        <a:spcBef>
                          <a:spcPts val="260"/>
                        </a:spcBef>
                        <a:spcAft>
                          <a:spcPts val="0"/>
                        </a:spcAft>
                      </a:pPr>
                      <a:r>
                        <a:rPr lang="vi-VN" sz="2400" b="1" kern="100" spc="-25"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Câu</a:t>
                      </a:r>
                      <a:endParaRPr lang="vi-VN" sz="1600" b="1"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58981" marR="58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17780" algn="ctr">
                        <a:lnSpc>
                          <a:spcPct val="100000"/>
                        </a:lnSpc>
                        <a:spcBef>
                          <a:spcPts val="260"/>
                        </a:spcBef>
                        <a:spcAft>
                          <a:spcPts val="0"/>
                        </a:spcAft>
                      </a:pPr>
                      <a:r>
                        <a:rPr lang="vi-VN" sz="2400" b="1"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Tác</a:t>
                      </a:r>
                      <a:r>
                        <a:rPr lang="vi-VN" sz="2400" b="1" kern="100" spc="-15"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b="1"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dụng</a:t>
                      </a:r>
                      <a:r>
                        <a:rPr lang="vi-VN" sz="2400" b="1" kern="100" spc="-5"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b="1"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của</a:t>
                      </a:r>
                      <a:r>
                        <a:rPr lang="vi-VN" sz="2400" b="1" kern="100" spc="-5"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b="1"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bộ</a:t>
                      </a:r>
                      <a:r>
                        <a:rPr lang="vi-VN" sz="2400" b="1" kern="100" spc="-5"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b="1"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phận</a:t>
                      </a:r>
                      <a:r>
                        <a:rPr lang="vi-VN" sz="2400" b="1" kern="100" spc="-1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b="1"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chú</a:t>
                      </a:r>
                      <a:r>
                        <a:rPr lang="vi-VN" sz="2400" b="1" kern="100" spc="-5"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b="1" kern="100" spc="-1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thích,</a:t>
                      </a:r>
                      <a:endParaRPr lang="vi-VN" sz="1600" b="1" kern="100" dirty="0">
                        <a:effectLst/>
                        <a:latin typeface="Cambria" panose="02040503050406030204" pitchFamily="18" charset="0"/>
                        <a:ea typeface="Cambria" panose="02040503050406030204" pitchFamily="18" charset="0"/>
                        <a:cs typeface="Times New Roman" panose="02020603050405020304" pitchFamily="18" charset="0"/>
                      </a:endParaRPr>
                    </a:p>
                    <a:p>
                      <a:pPr marL="17780" algn="ctr">
                        <a:lnSpc>
                          <a:spcPct val="100000"/>
                        </a:lnSpc>
                        <a:spcBef>
                          <a:spcPts val="260"/>
                        </a:spcBef>
                        <a:spcAft>
                          <a:spcPts val="0"/>
                        </a:spcAft>
                      </a:pPr>
                      <a:r>
                        <a:rPr lang="vi-VN" sz="2400" b="1"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giải </a:t>
                      </a:r>
                      <a:r>
                        <a:rPr lang="vi-VN" sz="2400" b="1" kern="100" spc="-1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thích</a:t>
                      </a:r>
                      <a:endParaRPr lang="vi-VN" sz="1600" b="1"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58981" marR="58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663417520"/>
                  </a:ext>
                </a:extLst>
              </a:tr>
              <a:tr h="1061544">
                <a:tc>
                  <a:txBody>
                    <a:bodyPr/>
                    <a:lstStyle/>
                    <a:p>
                      <a:pPr marL="17780">
                        <a:lnSpc>
                          <a:spcPct val="100000"/>
                        </a:lnSpc>
                        <a:spcBef>
                          <a:spcPts val="260"/>
                        </a:spcBef>
                        <a:spcAft>
                          <a:spcPts val="0"/>
                        </a:spcAft>
                      </a:pPr>
                      <a:r>
                        <a:rPr lang="vi-VN" sz="2400"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Tôi đến nhà </a:t>
                      </a:r>
                      <a:r>
                        <a:rPr lang="vi-VN" sz="2400" kern="1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Xtác</a:t>
                      </a:r>
                      <a:r>
                        <a:rPr lang="vi-VN" sz="2400"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-đi </a:t>
                      </a:r>
                      <a:r>
                        <a:rPr lang="vi-VN" sz="2400" i="1"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ở ngay trước trường</a:t>
                      </a:r>
                      <a:r>
                        <a:rPr lang="vi-VN" sz="2400" i="1" kern="100" spc="-75"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i="1"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a:t>
                      </a:r>
                      <a:r>
                        <a:rPr lang="vi-VN" sz="2400" i="1" kern="100" spc="-65"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và</a:t>
                      </a:r>
                      <a:r>
                        <a:rPr lang="vi-VN" sz="2400" kern="100" spc="-65"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trông</a:t>
                      </a:r>
                      <a:r>
                        <a:rPr lang="vi-VN" sz="2400" kern="100" spc="-6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thấy</a:t>
                      </a:r>
                      <a:r>
                        <a:rPr lang="vi-VN" sz="2400" kern="100" spc="-65"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cái</a:t>
                      </a:r>
                      <a:r>
                        <a:rPr lang="vi-VN" sz="2400" kern="100" spc="-65"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tủ</a:t>
                      </a:r>
                      <a:r>
                        <a:rPr lang="vi-VN" sz="2400" kern="100" spc="-65"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sách</a:t>
                      </a:r>
                      <a:r>
                        <a:rPr lang="vi-VN" sz="2400" kern="100" spc="-6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spc="-25"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của</a:t>
                      </a:r>
                      <a:endParaRPr lang="vi-VN" sz="1600" kern="100" dirty="0">
                        <a:effectLst/>
                        <a:latin typeface="Cambria" panose="02040503050406030204" pitchFamily="18" charset="0"/>
                        <a:ea typeface="Cambria" panose="02040503050406030204" pitchFamily="18" charset="0"/>
                        <a:cs typeface="Times New Roman" panose="02020603050405020304" pitchFamily="18" charset="0"/>
                      </a:endParaRPr>
                    </a:p>
                    <a:p>
                      <a:pPr marL="17780">
                        <a:lnSpc>
                          <a:spcPct val="100000"/>
                        </a:lnSpc>
                        <a:spcBef>
                          <a:spcPts val="260"/>
                        </a:spcBef>
                        <a:spcAft>
                          <a:spcPts val="0"/>
                        </a:spcAft>
                      </a:pPr>
                      <a:r>
                        <a:rPr lang="vi-VN" sz="2400"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cậu</a:t>
                      </a:r>
                      <a:r>
                        <a:rPr lang="vi-VN" sz="2400" kern="100" spc="-6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ấy,</a:t>
                      </a:r>
                      <a:r>
                        <a:rPr lang="vi-VN" sz="2400" kern="100" spc="-6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tôi</a:t>
                      </a:r>
                      <a:r>
                        <a:rPr lang="vi-VN" sz="2400" kern="100" spc="-6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thấy</a:t>
                      </a:r>
                      <a:r>
                        <a:rPr lang="vi-VN" sz="2400" kern="100" spc="-6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thèm</a:t>
                      </a:r>
                      <a:r>
                        <a:rPr lang="vi-VN" sz="2400" kern="100" spc="-6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spc="-2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quá.</a:t>
                      </a:r>
                      <a:endParaRPr lang="vi-VN" sz="16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58981" marR="58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780">
                        <a:lnSpc>
                          <a:spcPct val="100000"/>
                        </a:lnSpc>
                        <a:spcBef>
                          <a:spcPts val="260"/>
                        </a:spcBef>
                        <a:spcAft>
                          <a:spcPts val="0"/>
                        </a:spcAft>
                      </a:pP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Chú</a:t>
                      </a:r>
                      <a:r>
                        <a:rPr lang="vi-VN" sz="2400" kern="100" spc="-5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thích</a:t>
                      </a:r>
                      <a:r>
                        <a:rPr lang="vi-VN" sz="2400" kern="100" spc="-5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về</a:t>
                      </a:r>
                      <a:r>
                        <a:rPr lang="vi-VN" sz="2400" kern="100" spc="-5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vị</a:t>
                      </a:r>
                      <a:r>
                        <a:rPr lang="vi-VN" sz="2400" kern="100" spc="-5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trí</a:t>
                      </a:r>
                      <a:r>
                        <a:rPr lang="vi-VN" sz="2400" kern="100" spc="-5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nhà</a:t>
                      </a:r>
                      <a:r>
                        <a:rPr lang="vi-VN" sz="2400" kern="100" spc="-5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của</a:t>
                      </a:r>
                      <a:r>
                        <a:rPr lang="vi-VN" sz="2400" kern="100" spc="-5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Xtác-đi</a:t>
                      </a:r>
                      <a:r>
                        <a:rPr lang="vi-VN" sz="2400" kern="100" spc="-5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(ở</a:t>
                      </a:r>
                      <a:r>
                        <a:rPr lang="vi-VN" sz="2400" kern="100" spc="-5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ngay trước trường).</a:t>
                      </a:r>
                      <a:endParaRPr lang="vi-VN" sz="1600" kern="100">
                        <a:effectLst/>
                        <a:latin typeface="Cambria" panose="02040503050406030204" pitchFamily="18" charset="0"/>
                        <a:ea typeface="Cambria" panose="02040503050406030204" pitchFamily="18" charset="0"/>
                        <a:cs typeface="Times New Roman" panose="02020603050405020304" pitchFamily="18" charset="0"/>
                      </a:endParaRPr>
                    </a:p>
                  </a:txBody>
                  <a:tcPr marL="58981" marR="58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86547151"/>
                  </a:ext>
                </a:extLst>
              </a:tr>
              <a:tr h="1833576">
                <a:tc>
                  <a:txBody>
                    <a:bodyPr/>
                    <a:lstStyle/>
                    <a:p>
                      <a:pPr marL="17780" algn="just">
                        <a:lnSpc>
                          <a:spcPct val="100000"/>
                        </a:lnSpc>
                        <a:spcBef>
                          <a:spcPts val="260"/>
                        </a:spcBef>
                        <a:spcAft>
                          <a:spcPts val="0"/>
                        </a:spcAft>
                      </a:pPr>
                      <a:r>
                        <a:rPr lang="vi-VN" sz="2400" kern="100" spc="-1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Xtác-đi</a:t>
                      </a:r>
                      <a:r>
                        <a:rPr lang="vi-VN" sz="2400" kern="100" spc="-6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spc="-1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không</a:t>
                      </a:r>
                      <a:r>
                        <a:rPr lang="vi-VN" sz="2400" kern="100" spc="-6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spc="-1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mua</a:t>
                      </a:r>
                      <a:r>
                        <a:rPr lang="vi-VN" sz="2400" kern="100" spc="-6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spc="-1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được</a:t>
                      </a:r>
                      <a:r>
                        <a:rPr lang="vi-VN" sz="2400" kern="100" spc="-6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spc="-1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nhiều</a:t>
                      </a:r>
                      <a:r>
                        <a:rPr lang="vi-VN" sz="2400" kern="100" spc="-6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spc="-1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sách</a:t>
                      </a:r>
                      <a:r>
                        <a:rPr lang="vi-VN" sz="2400" kern="100" spc="-6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i="1" kern="100" spc="-1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i="1"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nhà cậu ấy không giàu –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nhưng cậu bảo</a:t>
                      </a:r>
                      <a:r>
                        <a:rPr lang="vi-VN" sz="2400" kern="100" spc="-7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quản</a:t>
                      </a:r>
                      <a:r>
                        <a:rPr lang="vi-VN" sz="2400" kern="100" spc="-7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sách</a:t>
                      </a:r>
                      <a:r>
                        <a:rPr lang="vi-VN" sz="2400" kern="100" spc="-7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rất</a:t>
                      </a:r>
                      <a:r>
                        <a:rPr lang="vi-VN" sz="2400" kern="100" spc="-7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cẩn</a:t>
                      </a:r>
                      <a:r>
                        <a:rPr lang="vi-VN" sz="2400" kern="100" spc="-7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thận</a:t>
                      </a:r>
                      <a:r>
                        <a:rPr lang="vi-VN" sz="2400" kern="100" spc="-7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và</a:t>
                      </a:r>
                      <a:r>
                        <a:rPr lang="vi-VN" sz="2400" kern="100" spc="-7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dành</a:t>
                      </a:r>
                      <a:r>
                        <a:rPr lang="vi-VN" sz="2400" kern="100" spc="-7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spc="-25">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tất</a:t>
                      </a:r>
                      <a:endParaRPr lang="vi-VN" sz="1600" kern="100">
                        <a:effectLst/>
                        <a:latin typeface="Cambria" panose="02040503050406030204" pitchFamily="18" charset="0"/>
                        <a:ea typeface="Cambria" panose="02040503050406030204" pitchFamily="18" charset="0"/>
                        <a:cs typeface="Times New Roman" panose="02020603050405020304" pitchFamily="18" charset="0"/>
                      </a:endParaRPr>
                    </a:p>
                    <a:p>
                      <a:pPr marL="17780" algn="just">
                        <a:lnSpc>
                          <a:spcPct val="100000"/>
                        </a:lnSpc>
                        <a:spcBef>
                          <a:spcPts val="260"/>
                        </a:spcBef>
                        <a:spcAft>
                          <a:spcPts val="0"/>
                        </a:spcAft>
                      </a:pP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cả</a:t>
                      </a:r>
                      <a:r>
                        <a:rPr lang="vi-VN" sz="2400" kern="100" spc="-7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số</a:t>
                      </a:r>
                      <a:r>
                        <a:rPr lang="vi-VN" sz="2400" kern="100" spc="-6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tiền</a:t>
                      </a:r>
                      <a:r>
                        <a:rPr lang="vi-VN" sz="2400" kern="100" spc="-6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mình</a:t>
                      </a:r>
                      <a:r>
                        <a:rPr lang="vi-VN" sz="2400" kern="100" spc="-6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có</a:t>
                      </a:r>
                      <a:r>
                        <a:rPr lang="vi-VN" sz="2400" kern="100" spc="-6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vào</a:t>
                      </a:r>
                      <a:r>
                        <a:rPr lang="vi-VN" sz="2400" kern="100" spc="-6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việc</a:t>
                      </a:r>
                      <a:r>
                        <a:rPr lang="vi-VN" sz="2400" kern="100" spc="-6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mua</a:t>
                      </a:r>
                      <a:r>
                        <a:rPr lang="vi-VN" sz="2400" kern="100" spc="-6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kern="100" spc="-1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sách.</a:t>
                      </a:r>
                      <a:endParaRPr lang="vi-VN" sz="1600" kern="100">
                        <a:effectLst/>
                        <a:latin typeface="Cambria" panose="02040503050406030204" pitchFamily="18" charset="0"/>
                        <a:ea typeface="Cambria" panose="02040503050406030204" pitchFamily="18" charset="0"/>
                        <a:cs typeface="Times New Roman" panose="02020603050405020304" pitchFamily="18" charset="0"/>
                      </a:endParaRPr>
                    </a:p>
                  </a:txBody>
                  <a:tcPr marL="58981" marR="58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780">
                        <a:lnSpc>
                          <a:spcPct val="100000"/>
                        </a:lnSpc>
                        <a:spcBef>
                          <a:spcPts val="260"/>
                        </a:spcBef>
                        <a:spcAft>
                          <a:spcPts val="0"/>
                        </a:spcAft>
                      </a:pPr>
                      <a:r>
                        <a:rPr lang="vi-VN" sz="2400"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Giải thích lí do </a:t>
                      </a:r>
                      <a:r>
                        <a:rPr lang="vi-VN" sz="2400" kern="1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Xtác</a:t>
                      </a:r>
                      <a:r>
                        <a:rPr lang="vi-VN" sz="2400" kern="1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-đi không mua được nhiều sách (vì nhà cậu ấy không giàu).</a:t>
                      </a:r>
                      <a:endParaRPr lang="vi-VN" sz="16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58981" marR="58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02848381"/>
                  </a:ext>
                </a:extLst>
              </a:tr>
            </a:tbl>
          </a:graphicData>
        </a:graphic>
      </p:graphicFrame>
    </p:spTree>
    <p:extLst>
      <p:ext uri="{BB962C8B-B14F-4D97-AF65-F5344CB8AC3E}">
        <p14:creationId xmlns:p14="http://schemas.microsoft.com/office/powerpoint/2010/main" val="24875428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AE638-147C-8AE5-2F3F-5F1C61A378D1}"/>
              </a:ext>
            </a:extLst>
          </p:cNvPr>
          <p:cNvPicPr>
            <a:picLocks noChangeAspect="1"/>
          </p:cNvPicPr>
          <p:nvPr/>
        </p:nvPicPr>
        <p:blipFill>
          <a:blip r:embed="rId2"/>
          <a:stretch>
            <a:fillRect/>
          </a:stretch>
        </p:blipFill>
        <p:spPr>
          <a:xfrm>
            <a:off x="1434761" y="2949708"/>
            <a:ext cx="8883213" cy="2905141"/>
          </a:xfrm>
          <a:prstGeom prst="rect">
            <a:avLst/>
          </a:prstGeom>
        </p:spPr>
      </p:pic>
      <p:pic>
        <p:nvPicPr>
          <p:cNvPr id="5" name="Content Placeholder 4">
            <a:extLst>
              <a:ext uri="{FF2B5EF4-FFF2-40B4-BE49-F238E27FC236}">
                <a16:creationId xmlns:a16="http://schemas.microsoft.com/office/drawing/2014/main" id="{FF1EC0EC-8DCF-B3E4-68AF-EA39D6539A7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Freeform 27">
            <a:extLst>
              <a:ext uri="{FF2B5EF4-FFF2-40B4-BE49-F238E27FC236}">
                <a16:creationId xmlns:a16="http://schemas.microsoft.com/office/drawing/2014/main" id="{23A11359-84A8-C852-1451-78FC2CA93EF8}"/>
              </a:ext>
            </a:extLst>
          </p:cNvPr>
          <p:cNvSpPr/>
          <p:nvPr/>
        </p:nvSpPr>
        <p:spPr>
          <a:xfrm>
            <a:off x="9491080" y="713232"/>
            <a:ext cx="1653787" cy="1753354"/>
          </a:xfrm>
          <a:custGeom>
            <a:avLst/>
            <a:gdLst/>
            <a:ahLst/>
            <a:cxnLst/>
            <a:rect l="l" t="t" r="r" b="b"/>
            <a:pathLst>
              <a:path w="2057854" h="2318709">
                <a:moveTo>
                  <a:pt x="0" y="0"/>
                </a:moveTo>
                <a:lnTo>
                  <a:pt x="2057854" y="0"/>
                </a:lnTo>
                <a:lnTo>
                  <a:pt x="2057854" y="2318709"/>
                </a:lnTo>
                <a:lnTo>
                  <a:pt x="0" y="231870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reeform 2">
            <a:extLst>
              <a:ext uri="{FF2B5EF4-FFF2-40B4-BE49-F238E27FC236}">
                <a16:creationId xmlns:a16="http://schemas.microsoft.com/office/drawing/2014/main" id="{104104A4-026B-7F55-95B7-74F4425D6A98}"/>
              </a:ext>
            </a:extLst>
          </p:cNvPr>
          <p:cNvSpPr/>
          <p:nvPr/>
        </p:nvSpPr>
        <p:spPr>
          <a:xfrm>
            <a:off x="2331227" y="1946557"/>
            <a:ext cx="2085326" cy="2249424"/>
          </a:xfrm>
          <a:custGeom>
            <a:avLst/>
            <a:gdLst/>
            <a:ahLst/>
            <a:cxnLst/>
            <a:rect l="l" t="t" r="r" b="b"/>
            <a:pathLst>
              <a:path w="3502723" h="4114800">
                <a:moveTo>
                  <a:pt x="0" y="0"/>
                </a:moveTo>
                <a:lnTo>
                  <a:pt x="3502724" y="0"/>
                </a:lnTo>
                <a:lnTo>
                  <a:pt x="350272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p>
        </p:txBody>
      </p:sp>
      <p:sp>
        <p:nvSpPr>
          <p:cNvPr id="3" name="Freeform 2">
            <a:extLst>
              <a:ext uri="{FF2B5EF4-FFF2-40B4-BE49-F238E27FC236}">
                <a16:creationId xmlns:a16="http://schemas.microsoft.com/office/drawing/2014/main" id="{05A88538-5787-5454-CBD3-1EC1FB5BDA7B}"/>
              </a:ext>
            </a:extLst>
          </p:cNvPr>
          <p:cNvSpPr/>
          <p:nvPr/>
        </p:nvSpPr>
        <p:spPr>
          <a:xfrm>
            <a:off x="4982987" y="1946557"/>
            <a:ext cx="2085326" cy="2249424"/>
          </a:xfrm>
          <a:custGeom>
            <a:avLst/>
            <a:gdLst/>
            <a:ahLst/>
            <a:cxnLst/>
            <a:rect l="l" t="t" r="r" b="b"/>
            <a:pathLst>
              <a:path w="3502723" h="4114800">
                <a:moveTo>
                  <a:pt x="0" y="0"/>
                </a:moveTo>
                <a:lnTo>
                  <a:pt x="3502724" y="0"/>
                </a:lnTo>
                <a:lnTo>
                  <a:pt x="350272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p>
        </p:txBody>
      </p:sp>
      <p:sp>
        <p:nvSpPr>
          <p:cNvPr id="9" name="Freeform 2">
            <a:extLst>
              <a:ext uri="{FF2B5EF4-FFF2-40B4-BE49-F238E27FC236}">
                <a16:creationId xmlns:a16="http://schemas.microsoft.com/office/drawing/2014/main" id="{846B6BD4-872E-61BD-476F-AD3D7D120289}"/>
              </a:ext>
            </a:extLst>
          </p:cNvPr>
          <p:cNvSpPr/>
          <p:nvPr/>
        </p:nvSpPr>
        <p:spPr>
          <a:xfrm>
            <a:off x="7650480" y="1946557"/>
            <a:ext cx="2085326" cy="2249424"/>
          </a:xfrm>
          <a:custGeom>
            <a:avLst/>
            <a:gdLst/>
            <a:ahLst/>
            <a:cxnLst/>
            <a:rect l="l" t="t" r="r" b="b"/>
            <a:pathLst>
              <a:path w="3502723" h="4114800">
                <a:moveTo>
                  <a:pt x="0" y="0"/>
                </a:moveTo>
                <a:lnTo>
                  <a:pt x="3502724" y="0"/>
                </a:lnTo>
                <a:lnTo>
                  <a:pt x="350272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p>
        </p:txBody>
      </p:sp>
      <p:grpSp>
        <p:nvGrpSpPr>
          <p:cNvPr id="13" name="Group 12">
            <a:extLst>
              <a:ext uri="{FF2B5EF4-FFF2-40B4-BE49-F238E27FC236}">
                <a16:creationId xmlns:a16="http://schemas.microsoft.com/office/drawing/2014/main" id="{685F5C33-16C5-7720-4BF4-1552B0CABFC1}"/>
              </a:ext>
            </a:extLst>
          </p:cNvPr>
          <p:cNvGrpSpPr/>
          <p:nvPr/>
        </p:nvGrpSpPr>
        <p:grpSpPr>
          <a:xfrm>
            <a:off x="1076436" y="205400"/>
            <a:ext cx="8659370" cy="1040373"/>
            <a:chOff x="1076436" y="205400"/>
            <a:chExt cx="8659370" cy="1040373"/>
          </a:xfrm>
        </p:grpSpPr>
        <p:sp>
          <p:nvSpPr>
            <p:cNvPr id="11" name="TextBox 10">
              <a:extLst>
                <a:ext uri="{FF2B5EF4-FFF2-40B4-BE49-F238E27FC236}">
                  <a16:creationId xmlns:a16="http://schemas.microsoft.com/office/drawing/2014/main" id="{21A5FCD5-D424-2CAC-5D2A-16BBB950F690}"/>
                </a:ext>
              </a:extLst>
            </p:cNvPr>
            <p:cNvSpPr txBox="1"/>
            <p:nvPr/>
          </p:nvSpPr>
          <p:spPr>
            <a:xfrm flipH="1">
              <a:off x="1076436" y="230110"/>
              <a:ext cx="8659370" cy="1015663"/>
            </a:xfrm>
            <a:prstGeom prst="rect">
              <a:avLst/>
            </a:prstGeom>
            <a:noFill/>
          </p:spPr>
          <p:txBody>
            <a:bodyPr wrap="square" rtlCol="0">
              <a:spAutoFit/>
            </a:bodyPr>
            <a:lstStyle/>
            <a:p>
              <a:r>
                <a:rPr lang="en-GB" sz="6000" dirty="0">
                  <a:ln w="317500">
                    <a:solidFill>
                      <a:schemeClr val="bg1"/>
                    </a:solidFill>
                  </a:ln>
                  <a:effectLst>
                    <a:outerShdw dist="76200" algn="l" rotWithShape="0">
                      <a:srgbClr val="FFC000"/>
                    </a:outerShdw>
                  </a:effectLst>
                  <a:latin typeface="#9Slide07 Cadena" panose="02000503000000020004" pitchFamily="2" charset="-93"/>
                </a:rPr>
                <a:t>THU THẬP MẬT ONG</a:t>
              </a:r>
              <a:endParaRPr lang="vi-VN" sz="6000" dirty="0">
                <a:ln w="317500">
                  <a:solidFill>
                    <a:schemeClr val="bg1"/>
                  </a:solidFill>
                </a:ln>
                <a:effectLst>
                  <a:outerShdw dist="76200" algn="l" rotWithShape="0">
                    <a:srgbClr val="FFC000"/>
                  </a:outerShdw>
                </a:effectLst>
                <a:latin typeface="#9Slide07 Cadena" panose="02000503000000020004" pitchFamily="2" charset="-93"/>
              </a:endParaRPr>
            </a:p>
          </p:txBody>
        </p:sp>
        <p:sp>
          <p:nvSpPr>
            <p:cNvPr id="12" name="TextBox 11">
              <a:extLst>
                <a:ext uri="{FF2B5EF4-FFF2-40B4-BE49-F238E27FC236}">
                  <a16:creationId xmlns:a16="http://schemas.microsoft.com/office/drawing/2014/main" id="{C836EA83-B91C-19EB-79BA-8EFBA918799E}"/>
                </a:ext>
              </a:extLst>
            </p:cNvPr>
            <p:cNvSpPr txBox="1"/>
            <p:nvPr/>
          </p:nvSpPr>
          <p:spPr>
            <a:xfrm flipH="1">
              <a:off x="1076436" y="205400"/>
              <a:ext cx="8659370" cy="1015663"/>
            </a:xfrm>
            <a:prstGeom prst="rect">
              <a:avLst/>
            </a:prstGeom>
            <a:noFill/>
          </p:spPr>
          <p:txBody>
            <a:bodyPr wrap="square" rtlCol="0">
              <a:spAutoFit/>
            </a:bodyPr>
            <a:lstStyle/>
            <a:p>
              <a:r>
                <a:rPr lang="en-GB" sz="6000" dirty="0">
                  <a:solidFill>
                    <a:srgbClr val="002060"/>
                  </a:solidFill>
                  <a:latin typeface="#9Slide07 Cadena" panose="02000503000000020004" pitchFamily="2" charset="-93"/>
                </a:rPr>
                <a:t>THU THẬP MẬT ONG</a:t>
              </a:r>
              <a:endParaRPr lang="vi-VN" sz="6000" dirty="0">
                <a:solidFill>
                  <a:srgbClr val="002060"/>
                </a:solidFill>
                <a:latin typeface="#9Slide07 Cadena" panose="02000503000000020004" pitchFamily="2" charset="-93"/>
              </a:endParaRPr>
            </a:p>
          </p:txBody>
        </p:sp>
      </p:grpSp>
      <p:sp>
        <p:nvSpPr>
          <p:cNvPr id="15" name="Oval 14">
            <a:extLst>
              <a:ext uri="{FF2B5EF4-FFF2-40B4-BE49-F238E27FC236}">
                <a16:creationId xmlns:a16="http://schemas.microsoft.com/office/drawing/2014/main" id="{4EBCF6E2-1AA1-EA1E-477A-8E479A3B6C77}"/>
              </a:ext>
            </a:extLst>
          </p:cNvPr>
          <p:cNvSpPr/>
          <p:nvPr/>
        </p:nvSpPr>
        <p:spPr>
          <a:xfrm>
            <a:off x="2916690" y="3016405"/>
            <a:ext cx="914400" cy="914400"/>
          </a:xfrm>
          <a:prstGeom prst="ellipse">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accent2"/>
                </a:solidFill>
                <a:latin typeface="UTM Avo" panose="02040603050506020204" pitchFamily="18" charset="0"/>
              </a:rPr>
              <a:t>1</a:t>
            </a:r>
            <a:endParaRPr lang="vi-VN" sz="5400" dirty="0">
              <a:solidFill>
                <a:schemeClr val="accent2"/>
              </a:solidFill>
            </a:endParaRPr>
          </a:p>
        </p:txBody>
      </p:sp>
      <p:sp>
        <p:nvSpPr>
          <p:cNvPr id="16" name="Oval 15">
            <a:extLst>
              <a:ext uri="{FF2B5EF4-FFF2-40B4-BE49-F238E27FC236}">
                <a16:creationId xmlns:a16="http://schemas.microsoft.com/office/drawing/2014/main" id="{1B911E4C-7FC7-CFB9-E9A4-002988EAD63C}"/>
              </a:ext>
            </a:extLst>
          </p:cNvPr>
          <p:cNvSpPr/>
          <p:nvPr/>
        </p:nvSpPr>
        <p:spPr>
          <a:xfrm>
            <a:off x="5570603" y="301640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accent2"/>
                </a:solidFill>
                <a:latin typeface="UTM Avo" panose="02040603050506020204" pitchFamily="18" charset="0"/>
              </a:rPr>
              <a:t>2</a:t>
            </a:r>
            <a:endParaRPr lang="vi-VN" sz="5400" dirty="0">
              <a:solidFill>
                <a:schemeClr val="accent2"/>
              </a:solidFill>
            </a:endParaRPr>
          </a:p>
        </p:txBody>
      </p:sp>
      <p:sp>
        <p:nvSpPr>
          <p:cNvPr id="17" name="Oval 16">
            <a:extLst>
              <a:ext uri="{FF2B5EF4-FFF2-40B4-BE49-F238E27FC236}">
                <a16:creationId xmlns:a16="http://schemas.microsoft.com/office/drawing/2014/main" id="{18BC65B4-C6F4-023D-9BDB-E8550737D5D4}"/>
              </a:ext>
            </a:extLst>
          </p:cNvPr>
          <p:cNvSpPr/>
          <p:nvPr/>
        </p:nvSpPr>
        <p:spPr>
          <a:xfrm>
            <a:off x="8235943" y="2971800"/>
            <a:ext cx="914400" cy="9144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accent2"/>
                </a:solidFill>
                <a:latin typeface="UTM Avo" panose="02040603050506020204" pitchFamily="18" charset="0"/>
              </a:rPr>
              <a:t>3</a:t>
            </a:r>
            <a:endParaRPr lang="vi-VN" sz="5400" dirty="0">
              <a:solidFill>
                <a:schemeClr val="accent2"/>
              </a:solidFill>
            </a:endParaRPr>
          </a:p>
        </p:txBody>
      </p:sp>
    </p:spTree>
    <p:extLst>
      <p:ext uri="{BB962C8B-B14F-4D97-AF65-F5344CB8AC3E}">
        <p14:creationId xmlns:p14="http://schemas.microsoft.com/office/powerpoint/2010/main" val="16566099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E6E01D-BBD7-46FA-DA65-F088FB3BECA5}"/>
              </a:ext>
            </a:extLst>
          </p:cNvPr>
          <p:cNvPicPr>
            <a:picLocks noChangeAspect="1"/>
          </p:cNvPicPr>
          <p:nvPr/>
        </p:nvPicPr>
        <p:blipFill>
          <a:blip r:embed="rId2"/>
          <a:stretch>
            <a:fillRect/>
          </a:stretch>
        </p:blipFill>
        <p:spPr>
          <a:xfrm>
            <a:off x="405293" y="0"/>
            <a:ext cx="2091109" cy="2341067"/>
          </a:xfrm>
          <a:prstGeom prst="rect">
            <a:avLst/>
          </a:prstGeom>
        </p:spPr>
      </p:pic>
      <p:sp>
        <p:nvSpPr>
          <p:cNvPr id="6" name="TextBox 5">
            <a:extLst>
              <a:ext uri="{FF2B5EF4-FFF2-40B4-BE49-F238E27FC236}">
                <a16:creationId xmlns:a16="http://schemas.microsoft.com/office/drawing/2014/main" id="{9CF7F67E-C655-A248-2E1C-FDFAA1EE9CFB}"/>
              </a:ext>
            </a:extLst>
          </p:cNvPr>
          <p:cNvSpPr txBox="1"/>
          <p:nvPr/>
        </p:nvSpPr>
        <p:spPr>
          <a:xfrm>
            <a:off x="2596986" y="682675"/>
            <a:ext cx="7395210" cy="1569660"/>
          </a:xfrm>
          <a:prstGeom prst="rect">
            <a:avLst/>
          </a:prstGeom>
          <a:solidFill>
            <a:schemeClr val="bg1"/>
          </a:solidFill>
        </p:spPr>
        <p:txBody>
          <a:bodyPr wrap="square">
            <a:spAutoFit/>
          </a:bodyPr>
          <a:lstStyle/>
          <a:p>
            <a:r>
              <a:rPr lang="vi-VN" sz="3200" b="1" dirty="0">
                <a:solidFill>
                  <a:srgbClr val="C00000"/>
                </a:solidFill>
                <a:latin typeface="Cambria" panose="02040503050406030204" pitchFamily="18" charset="0"/>
                <a:ea typeface="Cambria" panose="02040503050406030204" pitchFamily="18" charset="0"/>
              </a:rPr>
              <a:t>Tìm 4 vị trí có thể thêm dấu gạch ngang đánh dấu bộ phận chú thích, giải thích trong đoạn chuyện sau:</a:t>
            </a:r>
          </a:p>
        </p:txBody>
      </p:sp>
      <p:sp>
        <p:nvSpPr>
          <p:cNvPr id="9" name="TextBox 8">
            <a:extLst>
              <a:ext uri="{FF2B5EF4-FFF2-40B4-BE49-F238E27FC236}">
                <a16:creationId xmlns:a16="http://schemas.microsoft.com/office/drawing/2014/main" id="{8ABC7310-5F29-E1A8-175C-A5B78170183A}"/>
              </a:ext>
            </a:extLst>
          </p:cNvPr>
          <p:cNvSpPr txBox="1"/>
          <p:nvPr/>
        </p:nvSpPr>
        <p:spPr>
          <a:xfrm>
            <a:off x="1700784" y="2505456"/>
            <a:ext cx="8119872" cy="4154984"/>
          </a:xfrm>
          <a:prstGeom prst="rect">
            <a:avLst/>
          </a:prstGeom>
          <a:noFill/>
        </p:spPr>
        <p:txBody>
          <a:bodyPr wrap="square">
            <a:spAutoFit/>
          </a:bodyPr>
          <a:lstStyle/>
          <a:p>
            <a:r>
              <a:rPr lang="vi-VN" sz="2400" dirty="0"/>
              <a:t>Sáng Chủ nhật, mẹ đi vắng, chỉ có hai anh em Sơn ở nhà. – Sơn ơi! Chợt có tiếng mẹ gọi. Mẹ về rồi đây!</a:t>
            </a:r>
          </a:p>
          <a:p>
            <a:r>
              <a:rPr lang="vi-VN" sz="2400" dirty="0"/>
              <a:t>Sơn chạy vội ra đón mẹ rồi nhanh nhẹn rót nước, mời mẹ:</a:t>
            </a:r>
          </a:p>
          <a:p>
            <a:r>
              <a:rPr lang="vi-VN" sz="2400" dirty="0"/>
              <a:t>– Mẹ uống nước đi ạ. Giọng Sơn đang hăm hở bỗng trở nên lúng túng. Mẹ ơi, từ lúc mẹ đi chợ, em vẫn chơi ngoan nhưng con mới chỉ kịp quét nhà, đun nước thôi ạ... Mẹ cười:</a:t>
            </a:r>
          </a:p>
          <a:p>
            <a:r>
              <a:rPr lang="vi-VN" sz="2400" dirty="0"/>
              <a:t>– Thế là con làm được nhiều việc giúp mẹ rồi. Này nhé: Con chơi với em, quét nhà sạch sẽ, lại còn đun nước. Vậy là được ba việc rồi. Con trai của mẹ ngoan quá!</a:t>
            </a:r>
          </a:p>
          <a:p>
            <a:pPr algn="r"/>
            <a:r>
              <a:rPr lang="vi-VN" sz="2400" i="1" dirty="0"/>
              <a:t>Theo VŨ ANH</a:t>
            </a:r>
          </a:p>
        </p:txBody>
      </p:sp>
    </p:spTree>
    <p:extLst>
      <p:ext uri="{BB962C8B-B14F-4D97-AF65-F5344CB8AC3E}">
        <p14:creationId xmlns:p14="http://schemas.microsoft.com/office/powerpoint/2010/main" val="918000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E6E01D-BBD7-46FA-DA65-F088FB3BECA5}"/>
              </a:ext>
            </a:extLst>
          </p:cNvPr>
          <p:cNvPicPr>
            <a:picLocks noChangeAspect="1"/>
          </p:cNvPicPr>
          <p:nvPr/>
        </p:nvPicPr>
        <p:blipFill>
          <a:blip r:embed="rId2"/>
          <a:stretch>
            <a:fillRect/>
          </a:stretch>
        </p:blipFill>
        <p:spPr>
          <a:xfrm>
            <a:off x="405293" y="0"/>
            <a:ext cx="2091109" cy="2341067"/>
          </a:xfrm>
          <a:prstGeom prst="rect">
            <a:avLst/>
          </a:prstGeom>
        </p:spPr>
      </p:pic>
      <p:sp>
        <p:nvSpPr>
          <p:cNvPr id="2" name="TextBox 1">
            <a:extLst>
              <a:ext uri="{FF2B5EF4-FFF2-40B4-BE49-F238E27FC236}">
                <a16:creationId xmlns:a16="http://schemas.microsoft.com/office/drawing/2014/main" id="{C1F659B3-CB27-3929-72CC-182FC92BB499}"/>
              </a:ext>
            </a:extLst>
          </p:cNvPr>
          <p:cNvSpPr txBox="1"/>
          <p:nvPr/>
        </p:nvSpPr>
        <p:spPr>
          <a:xfrm>
            <a:off x="3367278" y="1300914"/>
            <a:ext cx="8638794" cy="1107996"/>
          </a:xfrm>
          <a:prstGeom prst="rect">
            <a:avLst/>
          </a:prstGeom>
          <a:noFill/>
        </p:spPr>
        <p:txBody>
          <a:bodyPr wrap="square">
            <a:spAutoFit/>
          </a:bodyPr>
          <a:lstStyle/>
          <a:p>
            <a:r>
              <a:rPr lang="en-GB" sz="6600" b="1" dirty="0" err="1">
                <a:solidFill>
                  <a:srgbClr val="C00000"/>
                </a:solidFill>
                <a:latin typeface="#9Slide05 Phobia" panose="02000506000000020003" pitchFamily="2" charset="-93"/>
              </a:rPr>
              <a:t>Đáp</a:t>
            </a:r>
            <a:r>
              <a:rPr lang="en-GB" sz="6600" b="1" dirty="0">
                <a:solidFill>
                  <a:srgbClr val="C00000"/>
                </a:solidFill>
                <a:latin typeface="#9Slide05 Phobia" panose="02000506000000020003" pitchFamily="2" charset="-93"/>
              </a:rPr>
              <a:t> </a:t>
            </a:r>
            <a:r>
              <a:rPr lang="en-GB" sz="6600" b="1" dirty="0" err="1">
                <a:solidFill>
                  <a:srgbClr val="C00000"/>
                </a:solidFill>
                <a:latin typeface="#9Slide05 Phobia" panose="02000506000000020003" pitchFamily="2" charset="-93"/>
              </a:rPr>
              <a:t>án</a:t>
            </a:r>
            <a:r>
              <a:rPr lang="en-GB" sz="6600" b="1" dirty="0">
                <a:solidFill>
                  <a:srgbClr val="C00000"/>
                </a:solidFill>
                <a:latin typeface="#9Slide05 Phobia" panose="02000506000000020003" pitchFamily="2" charset="-93"/>
              </a:rPr>
              <a:t>:</a:t>
            </a:r>
            <a:endParaRPr lang="vi-VN" sz="6600" b="1" dirty="0">
              <a:solidFill>
                <a:srgbClr val="C00000"/>
              </a:solidFill>
              <a:latin typeface="#9Slide05 Phobia" panose="02000506000000020003" pitchFamily="2" charset="-93"/>
            </a:endParaRPr>
          </a:p>
        </p:txBody>
      </p:sp>
      <p:sp>
        <p:nvSpPr>
          <p:cNvPr id="5" name="TextBox 4">
            <a:extLst>
              <a:ext uri="{FF2B5EF4-FFF2-40B4-BE49-F238E27FC236}">
                <a16:creationId xmlns:a16="http://schemas.microsoft.com/office/drawing/2014/main" id="{42B3338A-45BE-03D7-11C4-D1B0A132F61A}"/>
              </a:ext>
            </a:extLst>
          </p:cNvPr>
          <p:cNvSpPr txBox="1"/>
          <p:nvPr/>
        </p:nvSpPr>
        <p:spPr>
          <a:xfrm>
            <a:off x="1584198" y="2542414"/>
            <a:ext cx="8282178" cy="4278094"/>
          </a:xfrm>
          <a:prstGeom prst="rect">
            <a:avLst/>
          </a:prstGeom>
          <a:noFill/>
        </p:spPr>
        <p:txBody>
          <a:bodyPr wrap="square">
            <a:spAutoFit/>
          </a:bodyPr>
          <a:lstStyle/>
          <a:p>
            <a:pPr marL="17780" algn="just">
              <a:spcAft>
                <a:spcPts val="800"/>
              </a:spcAft>
            </a:pPr>
            <a:r>
              <a:rPr lang="vi-VN" sz="2800" i="1" dirty="0">
                <a:effectLst/>
                <a:latin typeface="Cambria" panose="02040503050406030204" pitchFamily="18" charset="0"/>
                <a:ea typeface="Cambria" panose="02040503050406030204" pitchFamily="18" charset="0"/>
                <a:cs typeface="Times New Roman" panose="02020603050405020304" pitchFamily="18" charset="0"/>
              </a:rPr>
              <a:t>Sáng Chủ nhật, mẹ đi vắng, chỉ có hai anh em Sơn ở nhà.</a:t>
            </a:r>
            <a:endParaRPr lang="vi-VN" sz="2400" dirty="0">
              <a:effectLst/>
              <a:latin typeface="Cambria" panose="02040503050406030204" pitchFamily="18" charset="0"/>
              <a:ea typeface="Cambria" panose="02040503050406030204" pitchFamily="18" charset="0"/>
              <a:cs typeface="Times New Roman" panose="02020603050405020304" pitchFamily="18" charset="0"/>
            </a:endParaRPr>
          </a:p>
          <a:p>
            <a:pPr marL="17780" algn="just">
              <a:spcAft>
                <a:spcPts val="800"/>
              </a:spcAft>
            </a:pPr>
            <a:r>
              <a:rPr lang="vi-VN" sz="2800" i="1" dirty="0">
                <a:effectLst/>
                <a:latin typeface="Cambria" panose="02040503050406030204" pitchFamily="18" charset="0"/>
                <a:ea typeface="Cambria" panose="02040503050406030204" pitchFamily="18" charset="0"/>
                <a:cs typeface="Times New Roman" panose="02020603050405020304" pitchFamily="18" charset="0"/>
              </a:rPr>
              <a:t>- Sơn ơi! </a:t>
            </a: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r>
              <a:rPr lang="vi-VN" sz="2800" i="1" dirty="0">
                <a:effectLst/>
                <a:latin typeface="Cambria" panose="02040503050406030204" pitchFamily="18" charset="0"/>
                <a:ea typeface="Cambria" panose="02040503050406030204" pitchFamily="18" charset="0"/>
                <a:cs typeface="Times New Roman" panose="02020603050405020304" pitchFamily="18" charset="0"/>
              </a:rPr>
              <a:t> Chợt có tiếng mẹ gọi. </a:t>
            </a: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r>
              <a:rPr lang="vi-VN" sz="2800" i="1" dirty="0">
                <a:effectLst/>
                <a:latin typeface="Cambria" panose="02040503050406030204" pitchFamily="18" charset="0"/>
                <a:ea typeface="Cambria" panose="02040503050406030204" pitchFamily="18" charset="0"/>
                <a:cs typeface="Times New Roman" panose="02020603050405020304" pitchFamily="18" charset="0"/>
              </a:rPr>
              <a:t> Mẹ về rồi đây!</a:t>
            </a:r>
            <a:endParaRPr lang="vi-VN" sz="2400" dirty="0">
              <a:effectLst/>
              <a:latin typeface="Cambria" panose="02040503050406030204" pitchFamily="18" charset="0"/>
              <a:ea typeface="Cambria" panose="02040503050406030204" pitchFamily="18" charset="0"/>
              <a:cs typeface="Times New Roman" panose="02020603050405020304" pitchFamily="18" charset="0"/>
            </a:endParaRPr>
          </a:p>
          <a:p>
            <a:pPr marL="17780" algn="just">
              <a:spcAft>
                <a:spcPts val="800"/>
              </a:spcAft>
            </a:pPr>
            <a:r>
              <a:rPr lang="vi-VN" sz="2800" i="1" dirty="0">
                <a:effectLst/>
                <a:latin typeface="Cambria" panose="02040503050406030204" pitchFamily="18" charset="0"/>
                <a:ea typeface="Cambria" panose="02040503050406030204" pitchFamily="18" charset="0"/>
                <a:cs typeface="Times New Roman" panose="02020603050405020304" pitchFamily="18" charset="0"/>
              </a:rPr>
              <a:t>Sơn chạy vội ra đón mẹ rồi nhanh nhẹn rót nước, mời mẹ:</a:t>
            </a:r>
            <a:endParaRPr lang="vi-VN" sz="2400" dirty="0">
              <a:effectLst/>
              <a:latin typeface="Cambria" panose="02040503050406030204" pitchFamily="18" charset="0"/>
              <a:ea typeface="Cambria" panose="02040503050406030204" pitchFamily="18" charset="0"/>
              <a:cs typeface="Times New Roman" panose="02020603050405020304" pitchFamily="18" charset="0"/>
            </a:endParaRPr>
          </a:p>
          <a:p>
            <a:pPr marL="17780" algn="just">
              <a:spcAft>
                <a:spcPts val="800"/>
              </a:spcAft>
            </a:pPr>
            <a:r>
              <a:rPr lang="vi-VN" sz="2800" i="1" dirty="0">
                <a:effectLst/>
                <a:latin typeface="Cambria" panose="02040503050406030204" pitchFamily="18" charset="0"/>
                <a:ea typeface="Cambria" panose="02040503050406030204" pitchFamily="18" charset="0"/>
                <a:cs typeface="Times New Roman" panose="02020603050405020304" pitchFamily="18" charset="0"/>
              </a:rPr>
              <a:t>- Mẹ uống nước đi ạ. </a:t>
            </a: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r>
              <a:rPr lang="vi-VN" sz="2800" i="1" dirty="0">
                <a:effectLst/>
                <a:latin typeface="Cambria" panose="02040503050406030204" pitchFamily="18" charset="0"/>
                <a:ea typeface="Cambria" panose="02040503050406030204" pitchFamily="18" charset="0"/>
                <a:cs typeface="Times New Roman" panose="02020603050405020304" pitchFamily="18" charset="0"/>
              </a:rPr>
              <a:t> Giọng Sơn đang hăm hở bỗng trở nên lúng túng. </a:t>
            </a: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vi-VN" sz="2800" i="1" dirty="0">
                <a:effectLst/>
                <a:latin typeface="Cambria" panose="02040503050406030204" pitchFamily="18" charset="0"/>
                <a:ea typeface="Cambria" panose="02040503050406030204" pitchFamily="18" charset="0"/>
                <a:cs typeface="Times New Roman" panose="02020603050405020304" pitchFamily="18" charset="0"/>
              </a:rPr>
              <a:t>Mẹ ơi, từ lúc mẹ đi chợ, em vẫn chơi ngoan nhưng con mới chỉ kịp quét nhà, đun nước thôi ạ...</a:t>
            </a:r>
            <a:endParaRPr lang="vi-VN" sz="2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17210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821</Words>
  <Application>Microsoft Office PowerPoint</Application>
  <PresentationFormat>Widescreen</PresentationFormat>
  <Paragraphs>61</Paragraphs>
  <Slides>15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Calibri</vt:lpstr>
      <vt:lpstr>#9Slide05 Phobia</vt:lpstr>
      <vt:lpstr>Arial</vt:lpstr>
      <vt:lpstr>Aptos Display</vt:lpstr>
      <vt:lpstr>Cambria</vt:lpstr>
      <vt:lpstr>Aptos</vt:lpstr>
      <vt:lpstr>UTM Avo</vt:lpstr>
      <vt:lpstr>#9Slide05 SVNVanilla Daisy Pro</vt:lpstr>
      <vt:lpstr>inpin heiti</vt:lpstr>
      <vt:lpstr>Times New Roman</vt:lpstr>
      <vt:lpstr>#9Slide07 Cadena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THI YEN NHI</dc:creator>
  <cp:lastModifiedBy>hien tran 0353095025</cp:lastModifiedBy>
  <cp:revision>5</cp:revision>
  <dcterms:created xsi:type="dcterms:W3CDTF">2024-08-28T11:01:25Z</dcterms:created>
  <dcterms:modified xsi:type="dcterms:W3CDTF">2024-09-14T09:58:46Z</dcterms:modified>
</cp:coreProperties>
</file>