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57" r:id="rId4"/>
    <p:sldId id="258" r:id="rId5"/>
    <p:sldId id="259" r:id="rId6"/>
    <p:sldId id="256" r:id="rId7"/>
    <p:sldId id="264" r:id="rId8"/>
    <p:sldId id="265" r:id="rId9"/>
    <p:sldId id="266" r:id="rId10"/>
    <p:sldId id="267" r:id="rId11"/>
    <p:sldId id="268" r:id="rId12"/>
    <p:sldId id="282" r:id="rId13"/>
    <p:sldId id="269" r:id="rId14"/>
    <p:sldId id="270" r:id="rId15"/>
    <p:sldId id="271" r:id="rId16"/>
    <p:sldId id="272" r:id="rId17"/>
    <p:sldId id="273" r:id="rId18"/>
    <p:sldId id="274" r:id="rId19"/>
    <p:sldId id="275" r:id="rId20"/>
    <p:sldId id="276" r:id="rId21"/>
    <p:sldId id="277" r:id="rId22"/>
    <p:sldId id="278" r:id="rId23"/>
    <p:sldId id="280" r:id="rId24"/>
    <p:sldId id="279" r:id="rId25"/>
    <p:sldId id="281" r:id="rId26"/>
    <p:sldId id="283" r:id="rId27"/>
    <p:sldId id="284" r:id="rId28"/>
    <p:sldId id="285" r:id="rId29"/>
    <p:sldId id="286" r:id="rId30"/>
    <p:sldId id="287" r:id="rId31"/>
    <p:sldId id="288" r:id="rId32"/>
    <p:sldId id="289" r:id="rId33"/>
    <p:sldId id="290" r:id="rId34"/>
    <p:sldId id="291" r:id="rId35"/>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UTM Avo" panose="02040603050506020204" pitchFamily="18" charset="0"/>
      <p:regular r:id="rId44"/>
      <p:bold r:id="rId45"/>
      <p:italic r:id="rId46"/>
      <p:boldItalic r:id="rId47"/>
    </p:embeddedFont>
    <p:embeddedFont>
      <p:font typeface="#9Slide07 Cadena" panose="020B0604020202020204" charset="0"/>
      <p:bold r:id="rId48"/>
    </p:embeddedFont>
    <p:embeddedFont>
      <p:font typeface="Aptos" panose="020B0004020202020204" pitchFamily="34" charset="0"/>
      <p:regular r:id="rId49"/>
      <p:bold r:id="rId50"/>
      <p:italic r:id="rId51"/>
      <p:boldItalic r:id="rId52"/>
    </p:embeddedFont>
    <p:embeddedFont>
      <p:font typeface="Aptos Display" panose="020B0004020202020204" pitchFamily="34" charset="0"/>
      <p:regular r:id="rId53"/>
      <p:bold r:id="rId54"/>
      <p:italic r:id="rId55"/>
      <p:boldItalic r:id="rId56"/>
    </p:embeddedFont>
    <p:embeddedFont>
      <p:font typeface="#9Slide07 Marbelia Regular" panose="020B0604020202020204" charset="0"/>
      <p:regular r:id="rId57"/>
    </p:embeddedFont>
    <p:embeddedFont>
      <p:font typeface="#9Slide05 SVNFadilla" panose="020B0604020202020204" charset="0"/>
      <p:regular r:id="rId58"/>
    </p:embeddedFont>
    <p:embeddedFont>
      <p:font typeface="#9Slide03 BoosterNextFYBlack" panose="020B0604020202020204" charset="0"/>
      <p:regular r:id="rId5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67A6"/>
    <a:srgbClr val="E14C48"/>
    <a:srgbClr val="068DA9"/>
    <a:srgbClr val="FF7C80"/>
    <a:srgbClr val="FF9933"/>
    <a:srgbClr val="0A90D9"/>
    <a:srgbClr val="5D5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5" d="100"/>
          <a:sy n="35" d="100"/>
        </p:scale>
        <p:origin x="2100"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CE5D-DC34-9D44-FA28-80AE25128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A4B108-7CCF-F0B4-9CF8-2211ECEF68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3A6FCF9-B14F-2C53-3285-CED62658568F}"/>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5C63D90D-6199-C485-8C97-DBF61A1426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7B3B51-D118-7B08-1728-0E3502E16E5A}"/>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9486478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1115-C656-9576-F212-8EC869485B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B339A8E-D1E9-E646-2E1A-2C82EF6147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846320-F2DA-109D-546C-2B919D27A49C}"/>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6FBE49EE-4101-C898-DE47-81F19425A8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C21760-B829-E422-936C-3AAB430F522D}"/>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232427448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BF455-1E41-7981-FD5C-FF7EC0F299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BBEDC6-2614-914A-8CCC-84126D39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B6416E-C9A1-71F6-B885-7A5D004F37F7}"/>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391E2E2D-4637-580D-7591-88C892F03E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0BDA0A-C7D8-4977-33C5-85BC17E25C29}"/>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349960558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6D010-F1CE-C39E-1F71-736C0E97C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C04FED-F0AB-AFF5-444F-F5CB27AE2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9DA6A8A-ABB8-02C5-B202-51D0B57425DF}"/>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AFDF6099-5DB3-6A64-38B0-D7F0E283C6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A226AC1-B3FF-BE9D-54F2-82D8DB379ED8}"/>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40433044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19E1-47C8-58AB-F3BD-F0319AECEFE5}"/>
              </a:ext>
            </a:extLst>
          </p:cNvPr>
          <p:cNvSpPr>
            <a:spLocks noGrp="1"/>
          </p:cNvSpPr>
          <p:nvPr>
            <p:ph type="title"/>
          </p:nvPr>
        </p:nvSpPr>
        <p:spPr/>
        <p:txBody>
          <a:bodyPr/>
          <a:lstStyle/>
          <a:p>
            <a:r>
              <a:rPr lang="en-US" dirty="0"/>
              <a:t>Click to edit Master title style</a:t>
            </a:r>
            <a:endParaRPr lang="vi-VN" dirty="0"/>
          </a:p>
        </p:txBody>
      </p:sp>
      <p:sp>
        <p:nvSpPr>
          <p:cNvPr id="3" name="Content Placeholder 2">
            <a:extLst>
              <a:ext uri="{FF2B5EF4-FFF2-40B4-BE49-F238E27FC236}">
                <a16:creationId xmlns:a16="http://schemas.microsoft.com/office/drawing/2014/main" id="{B09C2B42-2711-C5D0-311B-3AF9B13534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9B6DD55-E379-A369-B956-C5C0A44F62B8}"/>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F9C9184E-D540-4EC9-E2A2-69CAD51192A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6F2BD4-DAFD-84CB-4DE8-C14A6307AA31}"/>
              </a:ext>
            </a:extLst>
          </p:cNvPr>
          <p:cNvSpPr>
            <a:spLocks noGrp="1"/>
          </p:cNvSpPr>
          <p:nvPr>
            <p:ph type="sldNum" sz="quarter" idx="12"/>
          </p:nvPr>
        </p:nvSpPr>
        <p:spPr/>
        <p:txBody>
          <a:bodyPr/>
          <a:lstStyle/>
          <a:p>
            <a:fld id="{422256A9-939B-4752-944E-81A5B36644C5}" type="slidenum">
              <a:rPr lang="vi-VN" smtClean="0"/>
              <a:t>‹#›</a:t>
            </a:fld>
            <a:endParaRPr lang="vi-VN"/>
          </a:p>
        </p:txBody>
      </p:sp>
      <p:pic>
        <p:nvPicPr>
          <p:cNvPr id="7" name="Content Placeholder 4" descr="A cartoon of flowers and butterflies&#10;&#10;Description automatically generated">
            <a:extLst>
              <a:ext uri="{FF2B5EF4-FFF2-40B4-BE49-F238E27FC236}">
                <a16:creationId xmlns:a16="http://schemas.microsoft.com/office/drawing/2014/main" id="{A467595C-5B8A-E563-5EF7-71D460885C65}"/>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942FBDEB-58E1-4EC0-C99A-18E2B22EDB21}"/>
              </a:ext>
            </a:extLst>
          </p:cNvPr>
          <p:cNvSpPr/>
          <p:nvPr userDrawn="1"/>
        </p:nvSpPr>
        <p:spPr>
          <a:xfrm>
            <a:off x="381000" y="365124"/>
            <a:ext cx="11379200" cy="6264275"/>
          </a:xfrm>
          <a:prstGeom prst="roundRect">
            <a:avLst/>
          </a:prstGeom>
          <a:solidFill>
            <a:schemeClr val="lt1">
              <a:alpha val="89000"/>
            </a:schemeClr>
          </a:solidFill>
          <a:ln w="28575">
            <a:solidFill>
              <a:schemeClr val="accent3">
                <a:lumMod val="60000"/>
                <a:lumOff val="4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78896793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ACF5-DD5C-7B8D-4B77-4F8CFEFE85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464750-EEE4-692E-D052-F9FD1F8694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E254EE-B492-7049-D93D-0C0B7D1A1F84}"/>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21B3C575-917B-71EA-D30C-911A281006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BCD2FF-9EEB-06DB-867C-6DB8A4C22D80}"/>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169176174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D022-2551-D05E-CE1B-0695D9C1AF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6D0FA51-EA80-4270-E750-12F60DD43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7BCE28D-68B6-49C4-ACA5-B534E0FF79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0DA875F-629F-5B89-583C-77F4DCC219E3}"/>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6" name="Footer Placeholder 5">
            <a:extLst>
              <a:ext uri="{FF2B5EF4-FFF2-40B4-BE49-F238E27FC236}">
                <a16:creationId xmlns:a16="http://schemas.microsoft.com/office/drawing/2014/main" id="{87D60CB9-8203-911C-1A0D-CED14FE7A0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1406559-8E01-42EB-AF76-F5A2BDA6C62D}"/>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382447854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94F3-232D-6A36-38AF-0C2842B8FEA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9266C7F-C0C2-7EC2-CDFF-62D1E77AD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0CB72-4DF2-A5D6-844C-221CB7256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DA7F1DD-D0C2-80DD-AD2D-C2D8BC3CC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9538F-42FA-0869-47E7-EEBAECA2AA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4EF7175-845F-4F61-979C-DE4B6649D471}"/>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8" name="Footer Placeholder 7">
            <a:extLst>
              <a:ext uri="{FF2B5EF4-FFF2-40B4-BE49-F238E27FC236}">
                <a16:creationId xmlns:a16="http://schemas.microsoft.com/office/drawing/2014/main" id="{F9B54992-E494-BF08-8ADE-EC2F2B0926A6}"/>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17AA6BB-9F80-F74B-91BB-D86BDE82B14A}"/>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394568428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8FE59-5235-DAE5-CA4E-FC8FF37D197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53AD633-A4CF-8268-1CE2-BD5F7BF9F9FF}"/>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4" name="Footer Placeholder 3">
            <a:extLst>
              <a:ext uri="{FF2B5EF4-FFF2-40B4-BE49-F238E27FC236}">
                <a16:creationId xmlns:a16="http://schemas.microsoft.com/office/drawing/2014/main" id="{67718EA1-BF01-5DD3-AA88-2428BE91CA7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C4D86B-2E1E-9C4E-796C-7900EC178DC7}"/>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194648020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1082D4-6B6D-87AA-92AE-6E8263CFD0BC}"/>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3" name="Footer Placeholder 2">
            <a:extLst>
              <a:ext uri="{FF2B5EF4-FFF2-40B4-BE49-F238E27FC236}">
                <a16:creationId xmlns:a16="http://schemas.microsoft.com/office/drawing/2014/main" id="{0F6EBAB7-87A7-6C51-4B16-7CC4EAD0CA8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508FB7A-FC62-5E54-D397-30D3A4608656}"/>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47061699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80AA-FB5E-0830-4F1D-A91E42CC9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00B86BE-1063-7899-DAA1-14F4872AB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BDA8587-D77F-4525-AFB8-C2E7CECE5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B3664-6666-8197-C730-DAB6DD5390BA}"/>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6" name="Footer Placeholder 5">
            <a:extLst>
              <a:ext uri="{FF2B5EF4-FFF2-40B4-BE49-F238E27FC236}">
                <a16:creationId xmlns:a16="http://schemas.microsoft.com/office/drawing/2014/main" id="{1814C44D-FEAA-8CBE-8054-C5C8971B8F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8A77F2-5C75-27E6-5199-CAE2FA4195B2}"/>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29350851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D4BF-EACE-2E8A-C19E-490B37ECE7E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63AE949-BB02-2528-4228-FABE655CC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4179B8-5D92-5523-59C2-BCC2D5253B5C}"/>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ED8DE632-79F1-42E5-0D60-4C0A96B75D6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9D0D8D-D9B7-E799-16FB-27E0C1F369AF}"/>
              </a:ext>
            </a:extLst>
          </p:cNvPr>
          <p:cNvSpPr>
            <a:spLocks noGrp="1"/>
          </p:cNvSpPr>
          <p:nvPr>
            <p:ph type="sldNum" sz="quarter" idx="12"/>
          </p:nvPr>
        </p:nvSpPr>
        <p:spPr/>
        <p:txBody>
          <a:bodyPr/>
          <a:lstStyle/>
          <a:p>
            <a:fld id="{6740F15E-0C7F-4DC7-A33C-AF9D02C34568}" type="slidenum">
              <a:rPr lang="vi-VN" smtClean="0"/>
              <a:t>‹#›</a:t>
            </a:fld>
            <a:endParaRPr lang="vi-VN"/>
          </a:p>
        </p:txBody>
      </p:sp>
      <p:pic>
        <p:nvPicPr>
          <p:cNvPr id="7" name="Content Placeholder 4">
            <a:extLst>
              <a:ext uri="{FF2B5EF4-FFF2-40B4-BE49-F238E27FC236}">
                <a16:creationId xmlns:a16="http://schemas.microsoft.com/office/drawing/2014/main" id="{BE812BCB-B8E8-D334-B88B-7169DA437C6A}"/>
              </a:ext>
            </a:extLst>
          </p:cNvPr>
          <p:cNvPicPr>
            <a:picLocks noChangeAspect="1"/>
          </p:cNvPicPr>
          <p:nvPr userDrawn="1"/>
        </p:nvPicPr>
        <p:blipFill>
          <a:blip r:embed="rId2">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8" name="Rectangle: Rounded Corners 7">
            <a:extLst>
              <a:ext uri="{FF2B5EF4-FFF2-40B4-BE49-F238E27FC236}">
                <a16:creationId xmlns:a16="http://schemas.microsoft.com/office/drawing/2014/main" id="{75C3A537-7A3F-EF71-9CC0-175407A79B26}"/>
              </a:ext>
            </a:extLst>
          </p:cNvPr>
          <p:cNvSpPr/>
          <p:nvPr userDrawn="1"/>
        </p:nvSpPr>
        <p:spPr>
          <a:xfrm>
            <a:off x="203199" y="274109"/>
            <a:ext cx="11794067" cy="6447366"/>
          </a:xfrm>
          <a:custGeom>
            <a:avLst/>
            <a:gdLst>
              <a:gd name="connsiteX0" fmla="*/ 0 w 11794067"/>
              <a:gd name="connsiteY0" fmla="*/ 1074582 h 6447366"/>
              <a:gd name="connsiteX1" fmla="*/ 1074582 w 11794067"/>
              <a:gd name="connsiteY1" fmla="*/ 0 h 6447366"/>
              <a:gd name="connsiteX2" fmla="*/ 1859953 w 11794067"/>
              <a:gd name="connsiteY2" fmla="*/ 0 h 6447366"/>
              <a:gd name="connsiteX3" fmla="*/ 2548874 w 11794067"/>
              <a:gd name="connsiteY3" fmla="*/ 0 h 6447366"/>
              <a:gd name="connsiteX4" fmla="*/ 3430694 w 11794067"/>
              <a:gd name="connsiteY4" fmla="*/ 0 h 6447366"/>
              <a:gd name="connsiteX5" fmla="*/ 4023167 w 11794067"/>
              <a:gd name="connsiteY5" fmla="*/ 0 h 6447366"/>
              <a:gd name="connsiteX6" fmla="*/ 4519190 w 11794067"/>
              <a:gd name="connsiteY6" fmla="*/ 0 h 6447366"/>
              <a:gd name="connsiteX7" fmla="*/ 5208112 w 11794067"/>
              <a:gd name="connsiteY7" fmla="*/ 0 h 6447366"/>
              <a:gd name="connsiteX8" fmla="*/ 5993483 w 11794067"/>
              <a:gd name="connsiteY8" fmla="*/ 0 h 6447366"/>
              <a:gd name="connsiteX9" fmla="*/ 6875302 w 11794067"/>
              <a:gd name="connsiteY9" fmla="*/ 0 h 6447366"/>
              <a:gd name="connsiteX10" fmla="*/ 7660673 w 11794067"/>
              <a:gd name="connsiteY10" fmla="*/ 0 h 6447366"/>
              <a:gd name="connsiteX11" fmla="*/ 8542493 w 11794067"/>
              <a:gd name="connsiteY11" fmla="*/ 0 h 6447366"/>
              <a:gd name="connsiteX12" fmla="*/ 9327863 w 11794067"/>
              <a:gd name="connsiteY12" fmla="*/ 0 h 6447366"/>
              <a:gd name="connsiteX13" fmla="*/ 9823887 w 11794067"/>
              <a:gd name="connsiteY13" fmla="*/ 0 h 6447366"/>
              <a:gd name="connsiteX14" fmla="*/ 10719485 w 11794067"/>
              <a:gd name="connsiteY14" fmla="*/ 0 h 6447366"/>
              <a:gd name="connsiteX15" fmla="*/ 11794067 w 11794067"/>
              <a:gd name="connsiteY15" fmla="*/ 1074582 h 6447366"/>
              <a:gd name="connsiteX16" fmla="*/ 11794067 w 11794067"/>
              <a:gd name="connsiteY16" fmla="*/ 1731593 h 6447366"/>
              <a:gd name="connsiteX17" fmla="*/ 11794067 w 11794067"/>
              <a:gd name="connsiteY17" fmla="*/ 2259658 h 6447366"/>
              <a:gd name="connsiteX18" fmla="*/ 11794067 w 11794067"/>
              <a:gd name="connsiteY18" fmla="*/ 2787723 h 6447366"/>
              <a:gd name="connsiteX19" fmla="*/ 11794067 w 11794067"/>
              <a:gd name="connsiteY19" fmla="*/ 3401751 h 6447366"/>
              <a:gd name="connsiteX20" fmla="*/ 11794067 w 11794067"/>
              <a:gd name="connsiteY20" fmla="*/ 4015780 h 6447366"/>
              <a:gd name="connsiteX21" fmla="*/ 11794067 w 11794067"/>
              <a:gd name="connsiteY21" fmla="*/ 4586827 h 6447366"/>
              <a:gd name="connsiteX22" fmla="*/ 11794067 w 11794067"/>
              <a:gd name="connsiteY22" fmla="*/ 5372784 h 6447366"/>
              <a:gd name="connsiteX23" fmla="*/ 10719485 w 11794067"/>
              <a:gd name="connsiteY23" fmla="*/ 6447366 h 6447366"/>
              <a:gd name="connsiteX24" fmla="*/ 10319910 w 11794067"/>
              <a:gd name="connsiteY24" fmla="*/ 6447366 h 6447366"/>
              <a:gd name="connsiteX25" fmla="*/ 9534540 w 11794067"/>
              <a:gd name="connsiteY25" fmla="*/ 6447366 h 6447366"/>
              <a:gd name="connsiteX26" fmla="*/ 8652720 w 11794067"/>
              <a:gd name="connsiteY26" fmla="*/ 6447366 h 6447366"/>
              <a:gd name="connsiteX27" fmla="*/ 8253146 w 11794067"/>
              <a:gd name="connsiteY27" fmla="*/ 6447366 h 6447366"/>
              <a:gd name="connsiteX28" fmla="*/ 7371326 w 11794067"/>
              <a:gd name="connsiteY28" fmla="*/ 6447366 h 6447366"/>
              <a:gd name="connsiteX29" fmla="*/ 6489506 w 11794067"/>
              <a:gd name="connsiteY29" fmla="*/ 6447366 h 6447366"/>
              <a:gd name="connsiteX30" fmla="*/ 6089932 w 11794067"/>
              <a:gd name="connsiteY30" fmla="*/ 6447366 h 6447366"/>
              <a:gd name="connsiteX31" fmla="*/ 5401010 w 11794067"/>
              <a:gd name="connsiteY31" fmla="*/ 6447366 h 6447366"/>
              <a:gd name="connsiteX32" fmla="*/ 4808537 w 11794067"/>
              <a:gd name="connsiteY32" fmla="*/ 6447366 h 6447366"/>
              <a:gd name="connsiteX33" fmla="*/ 4216065 w 11794067"/>
              <a:gd name="connsiteY33" fmla="*/ 6447366 h 6447366"/>
              <a:gd name="connsiteX34" fmla="*/ 3623592 w 11794067"/>
              <a:gd name="connsiteY34" fmla="*/ 6447366 h 6447366"/>
              <a:gd name="connsiteX35" fmla="*/ 3224018 w 11794067"/>
              <a:gd name="connsiteY35" fmla="*/ 6447366 h 6447366"/>
              <a:gd name="connsiteX36" fmla="*/ 2342198 w 11794067"/>
              <a:gd name="connsiteY36" fmla="*/ 6447366 h 6447366"/>
              <a:gd name="connsiteX37" fmla="*/ 1074582 w 11794067"/>
              <a:gd name="connsiteY37" fmla="*/ 6447366 h 6447366"/>
              <a:gd name="connsiteX38" fmla="*/ 0 w 11794067"/>
              <a:gd name="connsiteY38" fmla="*/ 5372784 h 6447366"/>
              <a:gd name="connsiteX39" fmla="*/ 0 w 11794067"/>
              <a:gd name="connsiteY39" fmla="*/ 4715773 h 6447366"/>
              <a:gd name="connsiteX40" fmla="*/ 0 w 11794067"/>
              <a:gd name="connsiteY40" fmla="*/ 4058762 h 6447366"/>
              <a:gd name="connsiteX41" fmla="*/ 0 w 11794067"/>
              <a:gd name="connsiteY41" fmla="*/ 3487715 h 6447366"/>
              <a:gd name="connsiteX42" fmla="*/ 0 w 11794067"/>
              <a:gd name="connsiteY42" fmla="*/ 2959651 h 6447366"/>
              <a:gd name="connsiteX43" fmla="*/ 0 w 11794067"/>
              <a:gd name="connsiteY43" fmla="*/ 2431586 h 6447366"/>
              <a:gd name="connsiteX44" fmla="*/ 0 w 11794067"/>
              <a:gd name="connsiteY44" fmla="*/ 1774575 h 6447366"/>
              <a:gd name="connsiteX45" fmla="*/ 0 w 11794067"/>
              <a:gd name="connsiteY45" fmla="*/ 1074582 h 644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94067" h="6447366" fill="none" extrusionOk="0">
                <a:moveTo>
                  <a:pt x="0" y="1074582"/>
                </a:moveTo>
                <a:cubicBezTo>
                  <a:pt x="9998" y="380039"/>
                  <a:pt x="496805" y="-46408"/>
                  <a:pt x="1074582" y="0"/>
                </a:cubicBezTo>
                <a:cubicBezTo>
                  <a:pt x="1358537" y="-16233"/>
                  <a:pt x="1633014" y="26277"/>
                  <a:pt x="1859953" y="0"/>
                </a:cubicBezTo>
                <a:cubicBezTo>
                  <a:pt x="2086892" y="-26277"/>
                  <a:pt x="2266989" y="4036"/>
                  <a:pt x="2548874" y="0"/>
                </a:cubicBezTo>
                <a:cubicBezTo>
                  <a:pt x="2830759" y="-4036"/>
                  <a:pt x="3152383" y="3979"/>
                  <a:pt x="3430694" y="0"/>
                </a:cubicBezTo>
                <a:cubicBezTo>
                  <a:pt x="3709005" y="-3979"/>
                  <a:pt x="3755920" y="23354"/>
                  <a:pt x="4023167" y="0"/>
                </a:cubicBezTo>
                <a:cubicBezTo>
                  <a:pt x="4290414" y="-23354"/>
                  <a:pt x="4384394" y="18674"/>
                  <a:pt x="4519190" y="0"/>
                </a:cubicBezTo>
                <a:cubicBezTo>
                  <a:pt x="4653986" y="-18674"/>
                  <a:pt x="5018627" y="2464"/>
                  <a:pt x="5208112" y="0"/>
                </a:cubicBezTo>
                <a:cubicBezTo>
                  <a:pt x="5397597" y="-2464"/>
                  <a:pt x="5621018" y="-31201"/>
                  <a:pt x="5993483" y="0"/>
                </a:cubicBezTo>
                <a:cubicBezTo>
                  <a:pt x="6365948" y="31201"/>
                  <a:pt x="6523368" y="25277"/>
                  <a:pt x="6875302" y="0"/>
                </a:cubicBezTo>
                <a:cubicBezTo>
                  <a:pt x="7227236" y="-25277"/>
                  <a:pt x="7311198" y="23536"/>
                  <a:pt x="7660673" y="0"/>
                </a:cubicBezTo>
                <a:cubicBezTo>
                  <a:pt x="8010148" y="-23536"/>
                  <a:pt x="8281795" y="-10747"/>
                  <a:pt x="8542493" y="0"/>
                </a:cubicBezTo>
                <a:cubicBezTo>
                  <a:pt x="8803191" y="10747"/>
                  <a:pt x="9129944" y="-9933"/>
                  <a:pt x="9327863" y="0"/>
                </a:cubicBezTo>
                <a:cubicBezTo>
                  <a:pt x="9525782" y="9933"/>
                  <a:pt x="9689714" y="10997"/>
                  <a:pt x="9823887" y="0"/>
                </a:cubicBezTo>
                <a:cubicBezTo>
                  <a:pt x="9958060" y="-10997"/>
                  <a:pt x="10415481" y="-22617"/>
                  <a:pt x="10719485" y="0"/>
                </a:cubicBezTo>
                <a:cubicBezTo>
                  <a:pt x="11361926" y="7543"/>
                  <a:pt x="11823991" y="527016"/>
                  <a:pt x="11794067" y="1074582"/>
                </a:cubicBezTo>
                <a:cubicBezTo>
                  <a:pt x="11794991" y="1234093"/>
                  <a:pt x="11823759" y="1435615"/>
                  <a:pt x="11794067" y="1731593"/>
                </a:cubicBezTo>
                <a:cubicBezTo>
                  <a:pt x="11764375" y="2027571"/>
                  <a:pt x="11796999" y="2071161"/>
                  <a:pt x="11794067" y="2259658"/>
                </a:cubicBezTo>
                <a:cubicBezTo>
                  <a:pt x="11791135" y="2448155"/>
                  <a:pt x="11805741" y="2605102"/>
                  <a:pt x="11794067" y="2787723"/>
                </a:cubicBezTo>
                <a:cubicBezTo>
                  <a:pt x="11782393" y="2970345"/>
                  <a:pt x="11807306" y="3273853"/>
                  <a:pt x="11794067" y="3401751"/>
                </a:cubicBezTo>
                <a:cubicBezTo>
                  <a:pt x="11780828" y="3529649"/>
                  <a:pt x="11790372" y="3779257"/>
                  <a:pt x="11794067" y="4015780"/>
                </a:cubicBezTo>
                <a:cubicBezTo>
                  <a:pt x="11797762" y="4252303"/>
                  <a:pt x="11793690" y="4468477"/>
                  <a:pt x="11794067" y="4586827"/>
                </a:cubicBezTo>
                <a:cubicBezTo>
                  <a:pt x="11794444" y="4705177"/>
                  <a:pt x="11798287" y="5110442"/>
                  <a:pt x="11794067" y="5372784"/>
                </a:cubicBezTo>
                <a:cubicBezTo>
                  <a:pt x="11746211" y="5971514"/>
                  <a:pt x="11406789" y="6561713"/>
                  <a:pt x="10719485" y="6447366"/>
                </a:cubicBezTo>
                <a:cubicBezTo>
                  <a:pt x="10558276" y="6457042"/>
                  <a:pt x="10483930" y="6445970"/>
                  <a:pt x="10319910" y="6447366"/>
                </a:cubicBezTo>
                <a:cubicBezTo>
                  <a:pt x="10155890" y="6448762"/>
                  <a:pt x="9923726" y="6438248"/>
                  <a:pt x="9534540" y="6447366"/>
                </a:cubicBezTo>
                <a:cubicBezTo>
                  <a:pt x="9145354" y="6456485"/>
                  <a:pt x="8905853" y="6413446"/>
                  <a:pt x="8652720" y="6447366"/>
                </a:cubicBezTo>
                <a:cubicBezTo>
                  <a:pt x="8399587" y="6481286"/>
                  <a:pt x="8375357" y="6444827"/>
                  <a:pt x="8253146" y="6447366"/>
                </a:cubicBezTo>
                <a:cubicBezTo>
                  <a:pt x="8130935" y="6449905"/>
                  <a:pt x="7579445" y="6431111"/>
                  <a:pt x="7371326" y="6447366"/>
                </a:cubicBezTo>
                <a:cubicBezTo>
                  <a:pt x="7163207" y="6463621"/>
                  <a:pt x="6710093" y="6424041"/>
                  <a:pt x="6489506" y="6447366"/>
                </a:cubicBezTo>
                <a:cubicBezTo>
                  <a:pt x="6268919" y="6470691"/>
                  <a:pt x="6255378" y="6457873"/>
                  <a:pt x="6089932" y="6447366"/>
                </a:cubicBezTo>
                <a:cubicBezTo>
                  <a:pt x="5924486" y="6436859"/>
                  <a:pt x="5548655" y="6423470"/>
                  <a:pt x="5401010" y="6447366"/>
                </a:cubicBezTo>
                <a:cubicBezTo>
                  <a:pt x="5253365" y="6471262"/>
                  <a:pt x="5104142" y="6437956"/>
                  <a:pt x="4808537" y="6447366"/>
                </a:cubicBezTo>
                <a:cubicBezTo>
                  <a:pt x="4512932" y="6456776"/>
                  <a:pt x="4463873" y="6430792"/>
                  <a:pt x="4216065" y="6447366"/>
                </a:cubicBezTo>
                <a:cubicBezTo>
                  <a:pt x="3968257" y="6463940"/>
                  <a:pt x="3769372" y="6463044"/>
                  <a:pt x="3623592" y="6447366"/>
                </a:cubicBezTo>
                <a:cubicBezTo>
                  <a:pt x="3477812" y="6431688"/>
                  <a:pt x="3310794" y="6429678"/>
                  <a:pt x="3224018" y="6447366"/>
                </a:cubicBezTo>
                <a:cubicBezTo>
                  <a:pt x="3137242" y="6465054"/>
                  <a:pt x="2699559" y="6424057"/>
                  <a:pt x="2342198" y="6447366"/>
                </a:cubicBezTo>
                <a:cubicBezTo>
                  <a:pt x="1984837" y="6470675"/>
                  <a:pt x="1665864" y="6391007"/>
                  <a:pt x="1074582" y="6447366"/>
                </a:cubicBezTo>
                <a:cubicBezTo>
                  <a:pt x="410221" y="6430393"/>
                  <a:pt x="-3440" y="5872602"/>
                  <a:pt x="0" y="5372784"/>
                </a:cubicBezTo>
                <a:cubicBezTo>
                  <a:pt x="-29575" y="5198848"/>
                  <a:pt x="-29048" y="4955624"/>
                  <a:pt x="0" y="4715773"/>
                </a:cubicBezTo>
                <a:cubicBezTo>
                  <a:pt x="29048" y="4475922"/>
                  <a:pt x="-28308" y="4380407"/>
                  <a:pt x="0" y="4058762"/>
                </a:cubicBezTo>
                <a:cubicBezTo>
                  <a:pt x="28308" y="3737117"/>
                  <a:pt x="-4275" y="3655510"/>
                  <a:pt x="0" y="3487715"/>
                </a:cubicBezTo>
                <a:cubicBezTo>
                  <a:pt x="4275" y="3319920"/>
                  <a:pt x="-18329" y="3108477"/>
                  <a:pt x="0" y="2959651"/>
                </a:cubicBezTo>
                <a:cubicBezTo>
                  <a:pt x="18329" y="2810825"/>
                  <a:pt x="-18643" y="2601583"/>
                  <a:pt x="0" y="2431586"/>
                </a:cubicBezTo>
                <a:cubicBezTo>
                  <a:pt x="18643" y="2261589"/>
                  <a:pt x="-3083" y="1955201"/>
                  <a:pt x="0" y="1774575"/>
                </a:cubicBezTo>
                <a:cubicBezTo>
                  <a:pt x="3083" y="1593949"/>
                  <a:pt x="14970" y="1300569"/>
                  <a:pt x="0" y="1074582"/>
                </a:cubicBezTo>
                <a:close/>
              </a:path>
              <a:path w="11794067" h="6447366" stroke="0" extrusionOk="0">
                <a:moveTo>
                  <a:pt x="0" y="1074582"/>
                </a:moveTo>
                <a:cubicBezTo>
                  <a:pt x="-55052" y="447150"/>
                  <a:pt x="436995" y="16556"/>
                  <a:pt x="1074582" y="0"/>
                </a:cubicBezTo>
                <a:cubicBezTo>
                  <a:pt x="1270561" y="-10784"/>
                  <a:pt x="1531746" y="-43888"/>
                  <a:pt x="1956402" y="0"/>
                </a:cubicBezTo>
                <a:cubicBezTo>
                  <a:pt x="2381058" y="43888"/>
                  <a:pt x="2329399" y="-29589"/>
                  <a:pt x="2548874" y="0"/>
                </a:cubicBezTo>
                <a:cubicBezTo>
                  <a:pt x="2768349" y="29589"/>
                  <a:pt x="2921317" y="-1553"/>
                  <a:pt x="3044898" y="0"/>
                </a:cubicBezTo>
                <a:cubicBezTo>
                  <a:pt x="3168479" y="1553"/>
                  <a:pt x="3487426" y="-32329"/>
                  <a:pt x="3830269" y="0"/>
                </a:cubicBezTo>
                <a:cubicBezTo>
                  <a:pt x="4173112" y="32329"/>
                  <a:pt x="4261074" y="-10573"/>
                  <a:pt x="4422741" y="0"/>
                </a:cubicBezTo>
                <a:cubicBezTo>
                  <a:pt x="4584408" y="10573"/>
                  <a:pt x="4983166" y="34316"/>
                  <a:pt x="5304561" y="0"/>
                </a:cubicBezTo>
                <a:cubicBezTo>
                  <a:pt x="5625956" y="-34316"/>
                  <a:pt x="5628829" y="15797"/>
                  <a:pt x="5800584" y="0"/>
                </a:cubicBezTo>
                <a:cubicBezTo>
                  <a:pt x="5972339" y="-15797"/>
                  <a:pt x="6289443" y="28620"/>
                  <a:pt x="6682404" y="0"/>
                </a:cubicBezTo>
                <a:cubicBezTo>
                  <a:pt x="7075365" y="-28620"/>
                  <a:pt x="6919025" y="-10047"/>
                  <a:pt x="7081979" y="0"/>
                </a:cubicBezTo>
                <a:cubicBezTo>
                  <a:pt x="7244934" y="10047"/>
                  <a:pt x="7434805" y="29913"/>
                  <a:pt x="7770900" y="0"/>
                </a:cubicBezTo>
                <a:cubicBezTo>
                  <a:pt x="8106995" y="-29913"/>
                  <a:pt x="8186500" y="14116"/>
                  <a:pt x="8459822" y="0"/>
                </a:cubicBezTo>
                <a:cubicBezTo>
                  <a:pt x="8733144" y="-14116"/>
                  <a:pt x="8908565" y="-13072"/>
                  <a:pt x="9052295" y="0"/>
                </a:cubicBezTo>
                <a:cubicBezTo>
                  <a:pt x="9196025" y="13072"/>
                  <a:pt x="9623524" y="-5639"/>
                  <a:pt x="9934114" y="0"/>
                </a:cubicBezTo>
                <a:cubicBezTo>
                  <a:pt x="10244704" y="5639"/>
                  <a:pt x="10332758" y="-16020"/>
                  <a:pt x="10719485" y="0"/>
                </a:cubicBezTo>
                <a:cubicBezTo>
                  <a:pt x="11247035" y="10826"/>
                  <a:pt x="11750321" y="450923"/>
                  <a:pt x="11794067" y="1074582"/>
                </a:cubicBezTo>
                <a:cubicBezTo>
                  <a:pt x="11790897" y="1282715"/>
                  <a:pt x="11762431" y="1471875"/>
                  <a:pt x="11794067" y="1731593"/>
                </a:cubicBezTo>
                <a:cubicBezTo>
                  <a:pt x="11825703" y="1991311"/>
                  <a:pt x="11791358" y="2076017"/>
                  <a:pt x="11794067" y="2345622"/>
                </a:cubicBezTo>
                <a:cubicBezTo>
                  <a:pt x="11796776" y="2615227"/>
                  <a:pt x="11789292" y="2602401"/>
                  <a:pt x="11794067" y="2830705"/>
                </a:cubicBezTo>
                <a:cubicBezTo>
                  <a:pt x="11798842" y="3059009"/>
                  <a:pt x="11775783" y="3173489"/>
                  <a:pt x="11794067" y="3358769"/>
                </a:cubicBezTo>
                <a:cubicBezTo>
                  <a:pt x="11812351" y="3544049"/>
                  <a:pt x="11767980" y="3753340"/>
                  <a:pt x="11794067" y="4058762"/>
                </a:cubicBezTo>
                <a:cubicBezTo>
                  <a:pt x="11820154" y="4364184"/>
                  <a:pt x="11777479" y="4524652"/>
                  <a:pt x="11794067" y="4672791"/>
                </a:cubicBezTo>
                <a:cubicBezTo>
                  <a:pt x="11810655" y="4820930"/>
                  <a:pt x="11819246" y="5048521"/>
                  <a:pt x="11794067" y="5372784"/>
                </a:cubicBezTo>
                <a:cubicBezTo>
                  <a:pt x="11792197" y="5915820"/>
                  <a:pt x="11394017" y="6464268"/>
                  <a:pt x="10719485" y="6447366"/>
                </a:cubicBezTo>
                <a:cubicBezTo>
                  <a:pt x="10550111" y="6414503"/>
                  <a:pt x="10198122" y="6438034"/>
                  <a:pt x="10030563" y="6447366"/>
                </a:cubicBezTo>
                <a:cubicBezTo>
                  <a:pt x="9863004" y="6456698"/>
                  <a:pt x="9650481" y="6423006"/>
                  <a:pt x="9341642" y="6447366"/>
                </a:cubicBezTo>
                <a:cubicBezTo>
                  <a:pt x="9032803" y="6471726"/>
                  <a:pt x="9001094" y="6430211"/>
                  <a:pt x="8845618" y="6447366"/>
                </a:cubicBezTo>
                <a:cubicBezTo>
                  <a:pt x="8690142" y="6464521"/>
                  <a:pt x="8445155" y="6424019"/>
                  <a:pt x="8060247" y="6447366"/>
                </a:cubicBezTo>
                <a:cubicBezTo>
                  <a:pt x="7675339" y="6470713"/>
                  <a:pt x="7706569" y="6463136"/>
                  <a:pt x="7564224" y="6447366"/>
                </a:cubicBezTo>
                <a:cubicBezTo>
                  <a:pt x="7421879" y="6431596"/>
                  <a:pt x="7163185" y="6431232"/>
                  <a:pt x="6778853" y="6447366"/>
                </a:cubicBezTo>
                <a:cubicBezTo>
                  <a:pt x="6394521" y="6463500"/>
                  <a:pt x="6532899" y="6462426"/>
                  <a:pt x="6379279" y="6447366"/>
                </a:cubicBezTo>
                <a:cubicBezTo>
                  <a:pt x="6225659" y="6432306"/>
                  <a:pt x="5779911" y="6452513"/>
                  <a:pt x="5593908" y="6447366"/>
                </a:cubicBezTo>
                <a:cubicBezTo>
                  <a:pt x="5407905" y="6442219"/>
                  <a:pt x="5291922" y="6448976"/>
                  <a:pt x="5097884" y="6447366"/>
                </a:cubicBezTo>
                <a:cubicBezTo>
                  <a:pt x="4903846" y="6445756"/>
                  <a:pt x="4874483" y="6434162"/>
                  <a:pt x="4698310" y="6447366"/>
                </a:cubicBezTo>
                <a:cubicBezTo>
                  <a:pt x="4522137" y="6460570"/>
                  <a:pt x="4423211" y="6466997"/>
                  <a:pt x="4202286" y="6447366"/>
                </a:cubicBezTo>
                <a:cubicBezTo>
                  <a:pt x="3981361" y="6427735"/>
                  <a:pt x="3723606" y="6416775"/>
                  <a:pt x="3416916" y="6447366"/>
                </a:cubicBezTo>
                <a:cubicBezTo>
                  <a:pt x="3110226" y="6477958"/>
                  <a:pt x="3152216" y="6471228"/>
                  <a:pt x="2920892" y="6447366"/>
                </a:cubicBezTo>
                <a:cubicBezTo>
                  <a:pt x="2689568" y="6423504"/>
                  <a:pt x="2623159" y="6435469"/>
                  <a:pt x="2521317" y="6447366"/>
                </a:cubicBezTo>
                <a:cubicBezTo>
                  <a:pt x="2419475" y="6459263"/>
                  <a:pt x="2264409" y="6430966"/>
                  <a:pt x="2025294" y="6447366"/>
                </a:cubicBezTo>
                <a:cubicBezTo>
                  <a:pt x="1786179" y="6463766"/>
                  <a:pt x="1309447" y="6484070"/>
                  <a:pt x="1074582" y="6447366"/>
                </a:cubicBezTo>
                <a:cubicBezTo>
                  <a:pt x="440520" y="6452232"/>
                  <a:pt x="70171" y="6039962"/>
                  <a:pt x="0" y="5372784"/>
                </a:cubicBezTo>
                <a:cubicBezTo>
                  <a:pt x="23767" y="5153132"/>
                  <a:pt x="-7343" y="5023179"/>
                  <a:pt x="0" y="4887701"/>
                </a:cubicBezTo>
                <a:cubicBezTo>
                  <a:pt x="7343" y="4752223"/>
                  <a:pt x="5471" y="4453637"/>
                  <a:pt x="0" y="4273672"/>
                </a:cubicBezTo>
                <a:cubicBezTo>
                  <a:pt x="-5471" y="4093707"/>
                  <a:pt x="-10771" y="3739365"/>
                  <a:pt x="0" y="3573679"/>
                </a:cubicBezTo>
                <a:cubicBezTo>
                  <a:pt x="10771" y="3407993"/>
                  <a:pt x="5099" y="3211969"/>
                  <a:pt x="0" y="2916669"/>
                </a:cubicBezTo>
                <a:cubicBezTo>
                  <a:pt x="-5099" y="2621369"/>
                  <a:pt x="6210" y="2556200"/>
                  <a:pt x="0" y="2345622"/>
                </a:cubicBezTo>
                <a:cubicBezTo>
                  <a:pt x="-6210" y="2135044"/>
                  <a:pt x="17995" y="1861786"/>
                  <a:pt x="0" y="1688611"/>
                </a:cubicBezTo>
                <a:cubicBezTo>
                  <a:pt x="-17995" y="1515436"/>
                  <a:pt x="9224" y="1282691"/>
                  <a:pt x="0" y="1074582"/>
                </a:cubicBezTo>
                <a:close/>
              </a:path>
            </a:pathLst>
          </a:custGeom>
          <a:ln w="28575">
            <a:solidFill>
              <a:schemeClr val="accent3">
                <a:lumMod val="40000"/>
                <a:lumOff val="60000"/>
              </a:schemeClr>
            </a:solidFill>
            <a:prstDash val="sysDot"/>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29383821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B8C4-737B-C985-415C-0FD4172FC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489A4B8-1463-76AF-4EAB-4C21F17226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66F60F9-AC1D-9A37-DA20-39CD62709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386BB-F987-0B8E-0EB4-74A2CB5AAAD4}"/>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6" name="Footer Placeholder 5">
            <a:extLst>
              <a:ext uri="{FF2B5EF4-FFF2-40B4-BE49-F238E27FC236}">
                <a16:creationId xmlns:a16="http://schemas.microsoft.com/office/drawing/2014/main" id="{707A1CBB-4847-4FBE-9BC3-92919BC6D9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35474C6-FCB6-A49C-F2C0-8A80AC30152E}"/>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185992462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0F76-DE67-4014-4A1C-B79002542F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25791A-3C84-715D-A776-7380ACB1F5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5E5A26-BF43-4D09-01D6-012493556306}"/>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25A8E2C7-7B1F-8ABF-723A-238DBA78265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F2A328D-EC6E-3951-FB31-34FB60E3C862}"/>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225894884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7FCB2-6BDA-E1C1-D988-034AFCD963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3CAC08-9DB9-331C-7EE4-5841613DD0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E58FEEB-B564-36A1-49B0-1FAD1384E429}"/>
              </a:ext>
            </a:extLst>
          </p:cNvPr>
          <p:cNvSpPr>
            <a:spLocks noGrp="1"/>
          </p:cNvSpPr>
          <p:nvPr>
            <p:ph type="dt" sz="half" idx="10"/>
          </p:nvPr>
        </p:nvSpPr>
        <p:spPr/>
        <p:txBody>
          <a:body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574A822C-F935-344E-A322-173CA295FD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624A29-88AB-9215-4283-3229C98A3FDF}"/>
              </a:ext>
            </a:extLst>
          </p:cNvPr>
          <p:cNvSpPr>
            <a:spLocks noGrp="1"/>
          </p:cNvSpPr>
          <p:nvPr>
            <p:ph type="sldNum" sz="quarter" idx="12"/>
          </p:nvPr>
        </p:nvSpPr>
        <p:spPr/>
        <p:txBody>
          <a:bodyPr/>
          <a:lstStyle/>
          <a:p>
            <a:fld id="{422256A9-939B-4752-944E-81A5B36644C5}" type="slidenum">
              <a:rPr lang="vi-VN" smtClean="0"/>
              <a:t>‹#›</a:t>
            </a:fld>
            <a:endParaRPr lang="vi-VN"/>
          </a:p>
        </p:txBody>
      </p:sp>
    </p:spTree>
    <p:extLst>
      <p:ext uri="{BB962C8B-B14F-4D97-AF65-F5344CB8AC3E}">
        <p14:creationId xmlns:p14="http://schemas.microsoft.com/office/powerpoint/2010/main" val="103788530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8A98-01AF-13EE-A9F0-130AE0DF8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27E5E52-0985-4C60-48DA-06608DAE8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2ADF1A0-746A-F85E-9C34-1230823B0D5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78E74575-5729-4D6F-BDC3-E3807333F9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A43A8A-C41A-4A15-B6BA-0F66B5D4F304}"/>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42073713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72-44D2-22F0-2EEE-C41CCCADA89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5343C52-5E7C-7A10-9C16-3FE40F93B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9AAFF8-E348-F5DF-EA67-C89F15BA75A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2FE7B161-A79C-3108-0289-45D7A678CF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00AA40-5D11-4538-F9EA-01A4B3BA465D}"/>
              </a:ext>
            </a:extLst>
          </p:cNvPr>
          <p:cNvSpPr>
            <a:spLocks noGrp="1"/>
          </p:cNvSpPr>
          <p:nvPr>
            <p:ph type="sldNum" sz="quarter" idx="12"/>
          </p:nvPr>
        </p:nvSpPr>
        <p:spPr/>
        <p:txBody>
          <a:bodyPr/>
          <a:lstStyle/>
          <a:p>
            <a:fld id="{B1A2BA25-8421-4232-B7ED-1E03AEB8F51F}" type="slidenum">
              <a:rPr lang="vi-VN" smtClean="0"/>
              <a:t>‹#›</a:t>
            </a:fld>
            <a:endParaRPr lang="vi-VN"/>
          </a:p>
        </p:txBody>
      </p:sp>
      <p:pic>
        <p:nvPicPr>
          <p:cNvPr id="8" name="Picture 7" descr="A cartoon of a tree and grass&#10;&#10;Description automatically generated">
            <a:extLst>
              <a:ext uri="{FF2B5EF4-FFF2-40B4-BE49-F238E27FC236}">
                <a16:creationId xmlns:a16="http://schemas.microsoft.com/office/drawing/2014/main" id="{20593C09-5773-93A9-C7D8-2542CBB2193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52C56ED3-3A84-F4BF-E4B2-A1CB74D0DDF5}"/>
              </a:ext>
            </a:extLst>
          </p:cNvPr>
          <p:cNvSpPr/>
          <p:nvPr userDrawn="1"/>
        </p:nvSpPr>
        <p:spPr>
          <a:xfrm>
            <a:off x="232833" y="252413"/>
            <a:ext cx="11726333" cy="6240462"/>
          </a:xfrm>
          <a:custGeom>
            <a:avLst/>
            <a:gdLst>
              <a:gd name="connsiteX0" fmla="*/ 1040098 w 11726333"/>
              <a:gd name="connsiteY0" fmla="*/ 0 h 6240462"/>
              <a:gd name="connsiteX1" fmla="*/ 10686235 w 11726333"/>
              <a:gd name="connsiteY1" fmla="*/ 0 h 6240462"/>
              <a:gd name="connsiteX2" fmla="*/ 11726333 w 11726333"/>
              <a:gd name="connsiteY2" fmla="*/ 1040098 h 6240462"/>
              <a:gd name="connsiteX3" fmla="*/ 11726333 w 11726333"/>
              <a:gd name="connsiteY3" fmla="*/ 6240462 h 6240462"/>
              <a:gd name="connsiteX4" fmla="*/ 11726333 w 11726333"/>
              <a:gd name="connsiteY4" fmla="*/ 6240462 h 6240462"/>
              <a:gd name="connsiteX5" fmla="*/ 0 w 11726333"/>
              <a:gd name="connsiteY5" fmla="*/ 6240462 h 6240462"/>
              <a:gd name="connsiteX6" fmla="*/ 0 w 11726333"/>
              <a:gd name="connsiteY6" fmla="*/ 6240462 h 6240462"/>
              <a:gd name="connsiteX7" fmla="*/ 0 w 11726333"/>
              <a:gd name="connsiteY7" fmla="*/ 1040098 h 6240462"/>
              <a:gd name="connsiteX8" fmla="*/ 1040098 w 11726333"/>
              <a:gd name="connsiteY8" fmla="*/ 0 h 62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6333" h="6240462" fill="none" extrusionOk="0">
                <a:moveTo>
                  <a:pt x="1040098" y="0"/>
                </a:moveTo>
                <a:cubicBezTo>
                  <a:pt x="5185537" y="78011"/>
                  <a:pt x="9517524" y="21937"/>
                  <a:pt x="10686235" y="0"/>
                </a:cubicBezTo>
                <a:cubicBezTo>
                  <a:pt x="11223177" y="-36837"/>
                  <a:pt x="11746954" y="489489"/>
                  <a:pt x="11726333" y="1040098"/>
                </a:cubicBezTo>
                <a:cubicBezTo>
                  <a:pt x="11818021" y="3269285"/>
                  <a:pt x="11789441" y="5159774"/>
                  <a:pt x="11726333" y="6240462"/>
                </a:cubicBezTo>
                <a:lnTo>
                  <a:pt x="11726333" y="6240462"/>
                </a:lnTo>
                <a:cubicBezTo>
                  <a:pt x="8629816" y="6095378"/>
                  <a:pt x="5096911" y="6275541"/>
                  <a:pt x="0" y="6240462"/>
                </a:cubicBezTo>
                <a:lnTo>
                  <a:pt x="0" y="6240462"/>
                </a:lnTo>
                <a:cubicBezTo>
                  <a:pt x="42204" y="4494219"/>
                  <a:pt x="161297" y="2260773"/>
                  <a:pt x="0" y="1040098"/>
                </a:cubicBezTo>
                <a:cubicBezTo>
                  <a:pt x="80147" y="475903"/>
                  <a:pt x="468400" y="33073"/>
                  <a:pt x="1040098" y="0"/>
                </a:cubicBezTo>
                <a:close/>
              </a:path>
              <a:path w="11726333" h="6240462" stroke="0" extrusionOk="0">
                <a:moveTo>
                  <a:pt x="1040098" y="0"/>
                </a:moveTo>
                <a:cubicBezTo>
                  <a:pt x="3100110" y="-16420"/>
                  <a:pt x="9618436" y="-157111"/>
                  <a:pt x="10686235" y="0"/>
                </a:cubicBezTo>
                <a:cubicBezTo>
                  <a:pt x="11211012" y="5223"/>
                  <a:pt x="11722474" y="480113"/>
                  <a:pt x="11726333" y="1040098"/>
                </a:cubicBezTo>
                <a:cubicBezTo>
                  <a:pt x="11726733" y="2217926"/>
                  <a:pt x="11803831" y="4130074"/>
                  <a:pt x="11726333" y="6240462"/>
                </a:cubicBezTo>
                <a:lnTo>
                  <a:pt x="11726333" y="6240462"/>
                </a:lnTo>
                <a:cubicBezTo>
                  <a:pt x="6535787" y="6122967"/>
                  <a:pt x="2036339" y="6322084"/>
                  <a:pt x="0" y="6240462"/>
                </a:cubicBezTo>
                <a:lnTo>
                  <a:pt x="0" y="6240462"/>
                </a:lnTo>
                <a:cubicBezTo>
                  <a:pt x="-46332" y="4261289"/>
                  <a:pt x="133940" y="3603605"/>
                  <a:pt x="0" y="1040098"/>
                </a:cubicBezTo>
                <a:cubicBezTo>
                  <a:pt x="4593" y="460152"/>
                  <a:pt x="507669" y="3934"/>
                  <a:pt x="1040098" y="0"/>
                </a:cubicBezTo>
                <a:close/>
              </a:path>
            </a:pathLst>
          </a:custGeom>
          <a:ln w="57150">
            <a:solidFill>
              <a:srgbClr val="FFCA31"/>
            </a:solidFill>
            <a:prstDash val="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63389245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54C2-DB43-992E-7278-87D2D348E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DCF0CD5-D86E-52D7-D638-09CF619CA2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5DDD5-5450-4D23-0193-4A0E1AFFA6D3}"/>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5B9A0304-5886-4075-1C54-D88DBAB61F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37E0C9A-506D-85D8-2D37-AE673DA555A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27491545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3D0F-F1E5-AB0E-32DD-11727B1F018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3D162FA-EEA9-177E-D1BF-9E33035734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F32FC9-A6E7-1E7F-1AD3-F1C577D18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416B590-2F6A-2F88-2C49-112CD5B5D0A2}"/>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99FC0851-432F-F463-05D4-68083E88BC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9BE540D-517D-913C-99C8-BDEBB4349EA9}"/>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87231903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AE3-EE9D-D903-8031-5C67E02D004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04732A9-3BAD-0EA7-37B0-3FC9DA13D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26F2F-4FDB-6957-61FE-7B3B9B32F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AA0209B-A04D-1F12-AC4F-1C862F044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E4A6A-692B-9F4E-38CA-52BB7D105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FBBD980-6F8E-38B7-31A9-4AEE5F2DF6A2}"/>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8" name="Footer Placeholder 7">
            <a:extLst>
              <a:ext uri="{FF2B5EF4-FFF2-40B4-BE49-F238E27FC236}">
                <a16:creationId xmlns:a16="http://schemas.microsoft.com/office/drawing/2014/main" id="{BD92129E-079A-220D-C6AB-063A6D18BD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F3FD56-E6D4-4F12-FC0E-508D3727F2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21093022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7A1B-24DC-16EB-1DF5-EEB845408D9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161679F-E161-CE72-9C06-EF16CFBF20A8}"/>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4" name="Footer Placeholder 3">
            <a:extLst>
              <a:ext uri="{FF2B5EF4-FFF2-40B4-BE49-F238E27FC236}">
                <a16:creationId xmlns:a16="http://schemas.microsoft.com/office/drawing/2014/main" id="{AE0DC4C5-35FE-D624-8BFF-86CE282E0EB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EEB159F-E6FC-F21A-875E-48234E3E4BEB}"/>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62422025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258DA-5E7C-EA25-A187-E9ACC8EE0B14}"/>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3" name="Footer Placeholder 2">
            <a:extLst>
              <a:ext uri="{FF2B5EF4-FFF2-40B4-BE49-F238E27FC236}">
                <a16:creationId xmlns:a16="http://schemas.microsoft.com/office/drawing/2014/main" id="{CC1B9601-A453-8D2B-FF26-229D8F350E2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49532CA-F4E5-610E-C9EA-795D591188A1}"/>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83643086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58EC-74F2-C73E-6375-B1E68736D4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706283-A8C6-56D4-26EF-4B8903C9B1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9D892-7EE6-B21A-1A4C-509A255A176F}"/>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72170776-9503-03AF-CB1E-68E34521CC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68BED-879C-8C12-5E18-D7C970B09227}"/>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75239263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D87E-4498-DEEC-1113-749C68E91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843468-EDFC-9742-C6C3-9B315F57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CB18CFE-62AF-C2AC-B08E-D2D23984B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B8F3A5-A433-5B00-166B-4A4774648067}"/>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8FF9258C-33C5-1BD2-7F4C-47CD655FC9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BC256A-9998-D4A2-FF1E-CD6F38A0A5C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70442752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9B5D-F964-1A5C-D902-67FF1E745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8660E30-C5BF-8F42-779B-7F6642F1F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C9F33E7-1804-06CD-038E-F4D50415B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1488F-47DE-B2E7-2E70-CEC6B835F7E7}"/>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59C97B67-5293-AA11-EFDC-C62C3997E6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DFE740-5377-2D7D-5612-D6287116345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647638049"/>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171C-1EC5-FD07-40C8-2C9EB12D52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65511E-2D06-5F2A-3E64-FC410628C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894959-D468-F034-B8CC-0C5C7DFA69F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E0E9C74D-8002-1E1F-D750-E9950A8391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132FB0-5D24-4E68-5D2D-775B45521FF3}"/>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64570554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FC3A0-ED28-5B10-492F-FEC558928E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47F21CA-2244-AFB7-63D8-96CD005135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DEEBB56-3FD6-5FF7-20DF-E6C4425483FF}"/>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8A326D58-FB19-8D06-3F20-9C80643BC6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4C96AC-0493-24DE-717A-0E585E7F70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12419011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0885-256F-7304-D668-A256714C241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F96B2E0-A866-B673-978C-410797CE24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9D1CC8B-2DA8-1A92-6A3D-D06A31278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6B6075B-0362-A2BE-83EC-336FA84CB1DF}"/>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6" name="Footer Placeholder 5">
            <a:extLst>
              <a:ext uri="{FF2B5EF4-FFF2-40B4-BE49-F238E27FC236}">
                <a16:creationId xmlns:a16="http://schemas.microsoft.com/office/drawing/2014/main" id="{999F3513-00A1-BF8D-A169-3309AD7884A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FDA0626-14F1-A329-B62A-BF549E35EDC9}"/>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184451063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1F52-8A75-5F53-D723-EB8818D61F0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37F33D9-FBD5-45A6-F2BE-B25B4093A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227A3-111D-61AA-74BD-757533ADE6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BAF7BE-69DF-A470-05DC-E642EBCF8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5BA944-C4B5-4201-D1D3-0B645C769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F8252A6-4FB7-077E-2AE0-75A41145A854}"/>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8" name="Footer Placeholder 7">
            <a:extLst>
              <a:ext uri="{FF2B5EF4-FFF2-40B4-BE49-F238E27FC236}">
                <a16:creationId xmlns:a16="http://schemas.microsoft.com/office/drawing/2014/main" id="{A2EB738B-A9AD-086E-03AC-75DEF2092DE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E28442C-4764-9FFA-E552-852083721C47}"/>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232197405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8C40-65A0-2130-A75F-BDE01563161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163629-5E42-6907-2213-11D57E47E7A4}"/>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4" name="Footer Placeholder 3">
            <a:extLst>
              <a:ext uri="{FF2B5EF4-FFF2-40B4-BE49-F238E27FC236}">
                <a16:creationId xmlns:a16="http://schemas.microsoft.com/office/drawing/2014/main" id="{EA0A6121-71E8-DB24-CCAA-EE1E553FE16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C948912-099E-1E9A-CA9A-23C16AC1DE54}"/>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150790815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1BA64-9E44-8A48-53B8-0B0679E43352}"/>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3" name="Footer Placeholder 2">
            <a:extLst>
              <a:ext uri="{FF2B5EF4-FFF2-40B4-BE49-F238E27FC236}">
                <a16:creationId xmlns:a16="http://schemas.microsoft.com/office/drawing/2014/main" id="{5F57FFBB-1BCD-5206-482C-35BE0A017DB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364335E-A526-93A7-427F-60DCD1F5A362}"/>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2439911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D375-93FC-7093-ABCC-B88A599E5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8326EB-1CE6-7630-E360-92D94159BC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81D94AC-B04E-2F11-C200-A9D9DA4DE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32BD8-6207-41EC-A947-DDBBBCA3F7F2}"/>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6" name="Footer Placeholder 5">
            <a:extLst>
              <a:ext uri="{FF2B5EF4-FFF2-40B4-BE49-F238E27FC236}">
                <a16:creationId xmlns:a16="http://schemas.microsoft.com/office/drawing/2014/main" id="{4845CCD2-6B95-7DE6-8E48-7A67AD45A9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43CA8EE-A355-BBA2-1233-4C267E4A93EA}"/>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15445825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8632-40A2-7E8A-5741-9B34402FB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71DAB96-FEFF-A342-578B-39AACF110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FD2FFE2-2B34-DA39-2D35-180D59682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C6E59-2A94-263A-BE31-58236BE797B6}"/>
              </a:ext>
            </a:extLst>
          </p:cNvPr>
          <p:cNvSpPr>
            <a:spLocks noGrp="1"/>
          </p:cNvSpPr>
          <p:nvPr>
            <p:ph type="dt" sz="half" idx="10"/>
          </p:nvPr>
        </p:nvSpPr>
        <p:spPr/>
        <p:txBody>
          <a:bodyPr/>
          <a:lstStyle/>
          <a:p>
            <a:fld id="{DFE6B39F-ED9D-48DB-B500-9E8D0C8C5B92}" type="datetimeFigureOut">
              <a:rPr lang="vi-VN" smtClean="0"/>
              <a:t>14/09/2024</a:t>
            </a:fld>
            <a:endParaRPr lang="vi-VN"/>
          </a:p>
        </p:txBody>
      </p:sp>
      <p:sp>
        <p:nvSpPr>
          <p:cNvPr id="6" name="Footer Placeholder 5">
            <a:extLst>
              <a:ext uri="{FF2B5EF4-FFF2-40B4-BE49-F238E27FC236}">
                <a16:creationId xmlns:a16="http://schemas.microsoft.com/office/drawing/2014/main" id="{229B52EC-5061-0BD5-5518-2913B62A53F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5274A7-B2A4-1503-1527-9BA8BEEB3243}"/>
              </a:ext>
            </a:extLst>
          </p:cNvPr>
          <p:cNvSpPr>
            <a:spLocks noGrp="1"/>
          </p:cNvSpPr>
          <p:nvPr>
            <p:ph type="sldNum" sz="quarter" idx="12"/>
          </p:nvPr>
        </p:nvSpPr>
        <p:spPr/>
        <p:txBody>
          <a:bodyPr/>
          <a:lstStyle/>
          <a:p>
            <a:fld id="{6740F15E-0C7F-4DC7-A33C-AF9D02C34568}" type="slidenum">
              <a:rPr lang="vi-VN" smtClean="0"/>
              <a:t>‹#›</a:t>
            </a:fld>
            <a:endParaRPr lang="vi-VN"/>
          </a:p>
        </p:txBody>
      </p:sp>
    </p:spTree>
    <p:extLst>
      <p:ext uri="{BB962C8B-B14F-4D97-AF65-F5344CB8AC3E}">
        <p14:creationId xmlns:p14="http://schemas.microsoft.com/office/powerpoint/2010/main" val="406264814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12236-CDFD-C7AA-5147-A4F4F2FD8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81B24C-DD33-BC13-86C2-E00DC266D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0BCE420-BE3D-F7B9-B481-CC52760942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E6B39F-ED9D-48DB-B500-9E8D0C8C5B92}" type="datetimeFigureOut">
              <a:rPr lang="vi-VN" smtClean="0"/>
              <a:t>14/09/2024</a:t>
            </a:fld>
            <a:endParaRPr lang="vi-VN"/>
          </a:p>
        </p:txBody>
      </p:sp>
      <p:sp>
        <p:nvSpPr>
          <p:cNvPr id="5" name="Footer Placeholder 4">
            <a:extLst>
              <a:ext uri="{FF2B5EF4-FFF2-40B4-BE49-F238E27FC236}">
                <a16:creationId xmlns:a16="http://schemas.microsoft.com/office/drawing/2014/main" id="{C0EA9BEA-A759-85F9-E6FA-57B64C596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DA8507F-7DE7-01F7-7125-5058E2B30F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40F15E-0C7F-4DC7-A33C-AF9D02C34568}" type="slidenum">
              <a:rPr lang="vi-VN" smtClean="0"/>
              <a:t>‹#›</a:t>
            </a:fld>
            <a:endParaRPr lang="vi-VN"/>
          </a:p>
        </p:txBody>
      </p:sp>
    </p:spTree>
    <p:extLst>
      <p:ext uri="{BB962C8B-B14F-4D97-AF65-F5344CB8AC3E}">
        <p14:creationId xmlns:p14="http://schemas.microsoft.com/office/powerpoint/2010/main" val="303887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22254-242B-FCF8-F6CD-FC9C935FAF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81DA5B2-2523-FAE1-4EBF-E1656AD385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48FE60B-F723-7CAC-BF00-D25590CC2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8D2CE7-17A1-4343-88A0-C48801DCEFF9}" type="datetimeFigureOut">
              <a:rPr lang="vi-VN" smtClean="0"/>
              <a:t>14/09/2024</a:t>
            </a:fld>
            <a:endParaRPr lang="vi-VN"/>
          </a:p>
        </p:txBody>
      </p:sp>
      <p:sp>
        <p:nvSpPr>
          <p:cNvPr id="5" name="Footer Placeholder 4">
            <a:extLst>
              <a:ext uri="{FF2B5EF4-FFF2-40B4-BE49-F238E27FC236}">
                <a16:creationId xmlns:a16="http://schemas.microsoft.com/office/drawing/2014/main" id="{99E6FBC8-0808-1546-6AC6-B10CDF781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ADC6637-5C07-FDF9-905D-22C2F9804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2256A9-939B-4752-944E-81A5B36644C5}" type="slidenum">
              <a:rPr lang="vi-VN" smtClean="0"/>
              <a:t>‹#›</a:t>
            </a:fld>
            <a:endParaRPr lang="vi-VN"/>
          </a:p>
        </p:txBody>
      </p:sp>
    </p:spTree>
    <p:extLst>
      <p:ext uri="{BB962C8B-B14F-4D97-AF65-F5344CB8AC3E}">
        <p14:creationId xmlns:p14="http://schemas.microsoft.com/office/powerpoint/2010/main" val="4253183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D7E19-6B81-F96E-19C3-6FEB73A82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FD9CF1-9D8A-08E9-A946-AF6328C4C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5B14F4-47AC-3A08-A00D-22B9BB9AAA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20378C14-D5EC-F9AC-CC84-A071A67E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23646D2-D26C-E400-CE7A-327E75A165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A2BA25-8421-4232-B7ED-1E03AEB8F51F}" type="slidenum">
              <a:rPr lang="vi-VN" smtClean="0"/>
              <a:t>‹#›</a:t>
            </a:fld>
            <a:endParaRPr lang="vi-VN"/>
          </a:p>
        </p:txBody>
      </p:sp>
    </p:spTree>
    <p:extLst>
      <p:ext uri="{BB962C8B-B14F-4D97-AF65-F5344CB8AC3E}">
        <p14:creationId xmlns:p14="http://schemas.microsoft.com/office/powerpoint/2010/main" val="88434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4.xml"/><Relationship Id="rId7" Type="http://schemas.openxmlformats.org/officeDocument/2006/relationships/image" Target="../media/image42.svg"/><Relationship Id="rId12"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40.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4.sv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4B9B9B-A9B8-76CE-7D1D-76EC6460430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850DB817-35AB-586A-F76F-F703C6250457}"/>
              </a:ext>
            </a:extLst>
          </p:cNvPr>
          <p:cNvPicPr>
            <a:picLocks noChangeAspect="1"/>
          </p:cNvPicPr>
          <p:nvPr/>
        </p:nvPicPr>
        <p:blipFill>
          <a:blip r:embed="rId3"/>
          <a:stretch>
            <a:fillRect/>
          </a:stretch>
        </p:blipFill>
        <p:spPr>
          <a:xfrm>
            <a:off x="2083681" y="2785590"/>
            <a:ext cx="7453530" cy="2108459"/>
          </a:xfrm>
          <a:prstGeom prst="rect">
            <a:avLst/>
          </a:prstGeom>
        </p:spPr>
      </p:pic>
    </p:spTree>
    <p:extLst>
      <p:ext uri="{BB962C8B-B14F-4D97-AF65-F5344CB8AC3E}">
        <p14:creationId xmlns:p14="http://schemas.microsoft.com/office/powerpoint/2010/main" val="26689285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19006B-7B16-50B7-7FF8-FDA19E0A1EAC}"/>
              </a:ext>
            </a:extLst>
          </p:cNvPr>
          <p:cNvSpPr txBox="1"/>
          <p:nvPr/>
        </p:nvSpPr>
        <p:spPr>
          <a:xfrm>
            <a:off x="1227582" y="3429000"/>
            <a:ext cx="10101834" cy="1938992"/>
          </a:xfrm>
          <a:prstGeom prst="rect">
            <a:avLst/>
          </a:prstGeom>
          <a:noFill/>
        </p:spPr>
        <p:txBody>
          <a:bodyPr wrap="square">
            <a:spAutoFit/>
          </a:bodyPr>
          <a:lstStyle/>
          <a:p>
            <a:r>
              <a:rPr lang="vi-VN" sz="4000" i="1" dirty="0">
                <a:effectLst/>
                <a:latin typeface="Arial" panose="020B0604020202020204" pitchFamily="34" charset="0"/>
                <a:ea typeface="Arial" panose="020B0604020202020204" pitchFamily="34" charset="0"/>
                <a:cs typeface="Times New Roman" panose="02020603050405020304" pitchFamily="18" charset="0"/>
              </a:rPr>
              <a:t>“Thầy giáo quyết định tổ chức một cuộc họp bí mật / để giúp các học sinh nam biết cách quan tâm, / giúp đỡ các bạn nữ.”</a:t>
            </a:r>
            <a:endParaRPr lang="vi-VN" sz="5400" dirty="0"/>
          </a:p>
        </p:txBody>
      </p:sp>
      <p:grpSp>
        <p:nvGrpSpPr>
          <p:cNvPr id="9" name="Group 8">
            <a:extLst>
              <a:ext uri="{FF2B5EF4-FFF2-40B4-BE49-F238E27FC236}">
                <a16:creationId xmlns:a16="http://schemas.microsoft.com/office/drawing/2014/main" id="{E02F4286-4E93-BBDA-7627-35514CAC74D3}"/>
              </a:ext>
            </a:extLst>
          </p:cNvPr>
          <p:cNvGrpSpPr/>
          <p:nvPr/>
        </p:nvGrpSpPr>
        <p:grpSpPr>
          <a:xfrm>
            <a:off x="1877508" y="959530"/>
            <a:ext cx="7876092" cy="1778716"/>
            <a:chOff x="1877508" y="959530"/>
            <a:chExt cx="7876092" cy="1778716"/>
          </a:xfrm>
        </p:grpSpPr>
        <p:sp>
          <p:nvSpPr>
            <p:cNvPr id="6" name="Freeform 4">
              <a:extLst>
                <a:ext uri="{FF2B5EF4-FFF2-40B4-BE49-F238E27FC236}">
                  <a16:creationId xmlns:a16="http://schemas.microsoft.com/office/drawing/2014/main" id="{53C06368-BAE5-E3B0-E76A-18BFC8A3592C}"/>
                </a:ext>
              </a:extLst>
            </p:cNvPr>
            <p:cNvSpPr/>
            <p:nvPr/>
          </p:nvSpPr>
          <p:spPr>
            <a:xfrm>
              <a:off x="2438400" y="1097424"/>
              <a:ext cx="7315200" cy="1640822"/>
            </a:xfrm>
            <a:custGeom>
              <a:avLst/>
              <a:gdLst/>
              <a:ahLst/>
              <a:cxnLst/>
              <a:rect l="l" t="t" r="r" b="b"/>
              <a:pathLst>
                <a:path w="7315200" h="1640822">
                  <a:moveTo>
                    <a:pt x="0" y="0"/>
                  </a:moveTo>
                  <a:lnTo>
                    <a:pt x="7315200" y="0"/>
                  </a:lnTo>
                  <a:lnTo>
                    <a:pt x="7315200" y="1640822"/>
                  </a:lnTo>
                  <a:lnTo>
                    <a:pt x="0" y="16408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4B3CCC3-1468-4102-BF0A-D65C552FEBEE}"/>
                </a:ext>
              </a:extLst>
            </p:cNvPr>
            <p:cNvPicPr>
              <a:picLocks noChangeAspect="1"/>
            </p:cNvPicPr>
            <p:nvPr/>
          </p:nvPicPr>
          <p:blipFill>
            <a:blip r:embed="rId4"/>
            <a:stretch>
              <a:fillRect/>
            </a:stretch>
          </p:blipFill>
          <p:spPr>
            <a:xfrm>
              <a:off x="1877508" y="959530"/>
              <a:ext cx="1643831" cy="1747031"/>
            </a:xfrm>
            <a:prstGeom prst="rect">
              <a:avLst/>
            </a:prstGeom>
          </p:spPr>
        </p:pic>
        <p:sp>
          <p:nvSpPr>
            <p:cNvPr id="8" name="TextBox 7">
              <a:extLst>
                <a:ext uri="{FF2B5EF4-FFF2-40B4-BE49-F238E27FC236}">
                  <a16:creationId xmlns:a16="http://schemas.microsoft.com/office/drawing/2014/main" id="{9734FD81-4EFC-9758-EC63-E4150D3A5667}"/>
                </a:ext>
              </a:extLst>
            </p:cNvPr>
            <p:cNvSpPr txBox="1"/>
            <p:nvPr/>
          </p:nvSpPr>
          <p:spPr>
            <a:xfrm>
              <a:off x="3162300" y="1256115"/>
              <a:ext cx="5867400" cy="1323439"/>
            </a:xfrm>
            <a:prstGeom prst="rect">
              <a:avLst/>
            </a:prstGeom>
            <a:noFill/>
          </p:spPr>
          <p:txBody>
            <a:bodyPr wrap="square" rtlCol="0">
              <a:spAutoFit/>
            </a:bodyPr>
            <a:lstStyle/>
            <a:p>
              <a:pPr algn="ctr"/>
              <a:r>
                <a:rPr lang="en-GB" sz="4000" b="1" dirty="0" err="1">
                  <a:latin typeface="UTM Avo" panose="02040603050506020204" pitchFamily="18" charset="0"/>
                </a:rPr>
                <a:t>Luyện</a:t>
              </a:r>
              <a:r>
                <a:rPr lang="en-GB" sz="4000" b="1" dirty="0">
                  <a:latin typeface="UTM Avo" panose="02040603050506020204" pitchFamily="18" charset="0"/>
                </a:rPr>
                <a:t> </a:t>
              </a:r>
              <a:r>
                <a:rPr lang="en-GB" sz="4000" b="1" dirty="0" err="1">
                  <a:latin typeface="UTM Avo" panose="02040603050506020204" pitchFamily="18" charset="0"/>
                </a:rPr>
                <a:t>đọc</a:t>
              </a:r>
              <a:r>
                <a:rPr lang="en-GB" sz="4000" b="1" dirty="0">
                  <a:latin typeface="UTM Avo" panose="02040603050506020204" pitchFamily="18" charset="0"/>
                </a:rPr>
                <a:t> </a:t>
              </a:r>
              <a:r>
                <a:rPr lang="en-GB" sz="4000" b="1" dirty="0" err="1">
                  <a:latin typeface="UTM Avo" panose="02040603050506020204" pitchFamily="18" charset="0"/>
                </a:rPr>
                <a:t>ngắt</a:t>
              </a:r>
              <a:r>
                <a:rPr lang="en-GB" sz="4000" b="1" dirty="0">
                  <a:latin typeface="UTM Avo" panose="02040603050506020204" pitchFamily="18" charset="0"/>
                </a:rPr>
                <a:t>, </a:t>
              </a:r>
              <a:r>
                <a:rPr lang="en-GB" sz="4000" b="1" dirty="0" err="1">
                  <a:latin typeface="UTM Avo" panose="02040603050506020204" pitchFamily="18" charset="0"/>
                </a:rPr>
                <a:t>nghỉ</a:t>
              </a:r>
              <a:r>
                <a:rPr lang="en-GB" sz="4000" b="1" dirty="0">
                  <a:latin typeface="UTM Avo" panose="02040603050506020204" pitchFamily="18" charset="0"/>
                </a:rPr>
                <a:t> </a:t>
              </a:r>
              <a:r>
                <a:rPr lang="en-GB" sz="4000" b="1" dirty="0" err="1">
                  <a:latin typeface="UTM Avo" panose="02040603050506020204" pitchFamily="18" charset="0"/>
                </a:rPr>
                <a:t>câu</a:t>
              </a:r>
              <a:r>
                <a:rPr lang="en-GB" sz="4000" b="1" dirty="0">
                  <a:latin typeface="UTM Avo" panose="02040603050506020204" pitchFamily="18" charset="0"/>
                </a:rPr>
                <a:t> </a:t>
              </a:r>
              <a:r>
                <a:rPr lang="en-GB" sz="4000" b="1" dirty="0" err="1">
                  <a:latin typeface="UTM Avo" panose="02040603050506020204" pitchFamily="18" charset="0"/>
                </a:rPr>
                <a:t>dài</a:t>
              </a:r>
              <a:endParaRPr lang="vi-VN" sz="4000" b="1" dirty="0"/>
            </a:p>
          </p:txBody>
        </p:sp>
      </p:grpSp>
    </p:spTree>
    <p:extLst>
      <p:ext uri="{BB962C8B-B14F-4D97-AF65-F5344CB8AC3E}">
        <p14:creationId xmlns:p14="http://schemas.microsoft.com/office/powerpoint/2010/main" val="2246069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225813" cy="968939"/>
            <a:chOff x="672317" y="2665212"/>
            <a:chExt cx="7225813"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1803654" y="2780349"/>
              <a:ext cx="6094476" cy="769441"/>
            </a:xfrm>
            <a:prstGeom prst="rect">
              <a:avLst/>
            </a:prstGeom>
            <a:noFill/>
          </p:spPr>
          <p:txBody>
            <a:bodyPr wrap="square">
              <a:spAutoFit/>
            </a:bodyPr>
            <a:lstStyle/>
            <a:p>
              <a:r>
                <a:rPr lang="vi-VN" sz="4400" b="1" dirty="0">
                  <a:solidFill>
                    <a:schemeClr val="bg1"/>
                  </a:solidFill>
                </a:rPr>
                <a:t>Miễn cưỡng</a:t>
              </a: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1446550"/>
          </a:xfrm>
          <a:prstGeom prst="rect">
            <a:avLst/>
          </a:prstGeom>
          <a:noFill/>
        </p:spPr>
        <p:txBody>
          <a:bodyPr wrap="square">
            <a:spAutoFit/>
          </a:bodyPr>
          <a:lstStyle/>
          <a:p>
            <a:r>
              <a:rPr lang="vi-VN" sz="4400" dirty="0"/>
              <a:t>lộ vẻ không bằng lòng khi phải làm việc mình không mong muốn.</a:t>
            </a:r>
          </a:p>
        </p:txBody>
      </p:sp>
    </p:spTree>
    <p:extLst>
      <p:ext uri="{BB962C8B-B14F-4D97-AF65-F5344CB8AC3E}">
        <p14:creationId xmlns:p14="http://schemas.microsoft.com/office/powerpoint/2010/main" val="2105699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225813" cy="968939"/>
            <a:chOff x="672317" y="2665212"/>
            <a:chExt cx="7225813"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1803654" y="2780349"/>
              <a:ext cx="6094476" cy="830997"/>
            </a:xfrm>
            <a:prstGeom prst="rect">
              <a:avLst/>
            </a:prstGeom>
            <a:noFill/>
          </p:spPr>
          <p:txBody>
            <a:bodyPr wrap="square">
              <a:spAutoFit/>
            </a:bodyPr>
            <a:lstStyle/>
            <a:p>
              <a:r>
                <a:rPr lang="vi-VN" sz="48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Lừng khừng</a:t>
              </a:r>
              <a:endParaRPr lang="vi-VN" sz="9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1446550"/>
          </a:xfrm>
          <a:prstGeom prst="rect">
            <a:avLst/>
          </a:prstGeom>
          <a:noFill/>
        </p:spPr>
        <p:txBody>
          <a:bodyPr wrap="square">
            <a:spAutoFit/>
          </a:bodyPr>
          <a:lstStyle/>
          <a:p>
            <a:r>
              <a:rPr lang="vi-VN" sz="4400" dirty="0"/>
              <a:t>ngần ngừ, không muốn hoặc không dám hành động một cách tích cực</a:t>
            </a:r>
          </a:p>
        </p:txBody>
      </p:sp>
    </p:spTree>
    <p:extLst>
      <p:ext uri="{BB962C8B-B14F-4D97-AF65-F5344CB8AC3E}">
        <p14:creationId xmlns:p14="http://schemas.microsoft.com/office/powerpoint/2010/main" val="2108184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225813" cy="968939"/>
            <a:chOff x="672317" y="2665212"/>
            <a:chExt cx="7225813"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1803654" y="2780349"/>
              <a:ext cx="6094476" cy="830997"/>
            </a:xfrm>
            <a:prstGeom prst="rect">
              <a:avLst/>
            </a:prstGeom>
            <a:noFill/>
          </p:spPr>
          <p:txBody>
            <a:bodyPr wrap="square">
              <a:spAutoFit/>
            </a:bodyPr>
            <a:lstStyle/>
            <a:p>
              <a:r>
                <a:rPr lang="en-GB" sz="4800" b="1"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Chân</a:t>
              </a:r>
              <a:r>
                <a:rPr lang="en-GB" sz="48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4800" b="1" i="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chính</a:t>
              </a:r>
              <a:endParaRPr lang="vi-VN" sz="9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769441"/>
          </a:xfrm>
          <a:prstGeom prst="rect">
            <a:avLst/>
          </a:prstGeom>
          <a:noFill/>
        </p:spPr>
        <p:txBody>
          <a:bodyPr wrap="square">
            <a:spAutoFit/>
          </a:bodyPr>
          <a:lstStyle/>
          <a:p>
            <a:r>
              <a:rPr lang="vi-VN" sz="4400" dirty="0"/>
              <a:t>hoàn toàn xứng với tên gọi (tốt đẹp).</a:t>
            </a:r>
          </a:p>
        </p:txBody>
      </p:sp>
    </p:spTree>
    <p:extLst>
      <p:ext uri="{BB962C8B-B14F-4D97-AF65-F5344CB8AC3E}">
        <p14:creationId xmlns:p14="http://schemas.microsoft.com/office/powerpoint/2010/main" val="2656215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8051685" cy="968939"/>
            <a:chOff x="672317" y="2665212"/>
            <a:chExt cx="8051685"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2629526" y="2705771"/>
              <a:ext cx="6094476" cy="830997"/>
            </a:xfrm>
            <a:prstGeom prst="rect">
              <a:avLst/>
            </a:prstGeom>
            <a:noFill/>
          </p:spPr>
          <p:txBody>
            <a:bodyPr wrap="square">
              <a:spAutoFit/>
            </a:bodyPr>
            <a:lstStyle/>
            <a:p>
              <a:r>
                <a:rPr lang="en-GB" sz="48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Ân</a:t>
              </a:r>
              <a:r>
                <a:rPr lang="en-GB" sz="48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48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cần</a:t>
              </a:r>
              <a:endParaRPr lang="vi-VN" sz="9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1446550"/>
          </a:xfrm>
          <a:prstGeom prst="rect">
            <a:avLst/>
          </a:prstGeom>
          <a:noFill/>
        </p:spPr>
        <p:txBody>
          <a:bodyPr wrap="square">
            <a:spAutoFit/>
          </a:bodyPr>
          <a:lstStyle/>
          <a:p>
            <a:r>
              <a:rPr lang="vi-VN" sz="4400" dirty="0"/>
              <a:t>cách đối xử thể hiện sự quan tâm, chu đáo và đầy nhiệt tình.</a:t>
            </a:r>
          </a:p>
        </p:txBody>
      </p:sp>
    </p:spTree>
    <p:extLst>
      <p:ext uri="{BB962C8B-B14F-4D97-AF65-F5344CB8AC3E}">
        <p14:creationId xmlns:p14="http://schemas.microsoft.com/office/powerpoint/2010/main" val="3089262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649349" cy="968939"/>
            <a:chOff x="672317" y="2665212"/>
            <a:chExt cx="7649349"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2227190" y="2734182"/>
              <a:ext cx="6094476" cy="830997"/>
            </a:xfrm>
            <a:prstGeom prst="rect">
              <a:avLst/>
            </a:prstGeom>
            <a:noFill/>
          </p:spPr>
          <p:txBody>
            <a:bodyPr wrap="square">
              <a:spAutoFit/>
            </a:bodyPr>
            <a:lstStyle/>
            <a:p>
              <a:r>
                <a:rPr lang="en-GB" sz="48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Gắt</a:t>
              </a:r>
              <a:r>
                <a:rPr lang="en-GB" sz="48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4800" b="1" i="1" dirty="0" err="1">
                  <a:solidFill>
                    <a:schemeClr val="bg1"/>
                  </a:solidFill>
                  <a:latin typeface="Calibri" panose="020F0502020204030204" pitchFamily="34" charset="0"/>
                  <a:ea typeface="Calibri" panose="020F0502020204030204" pitchFamily="34" charset="0"/>
                  <a:cs typeface="Calibri" panose="020F0502020204030204" pitchFamily="34" charset="0"/>
                </a:rPr>
                <a:t>gỏng</a:t>
              </a:r>
              <a:endParaRPr lang="vi-VN" sz="9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1446550"/>
          </a:xfrm>
          <a:prstGeom prst="rect">
            <a:avLst/>
          </a:prstGeom>
          <a:noFill/>
        </p:spPr>
        <p:txBody>
          <a:bodyPr wrap="square">
            <a:spAutoFit/>
          </a:bodyPr>
          <a:lstStyle/>
          <a:p>
            <a:r>
              <a:rPr lang="vi-VN" sz="4400" dirty="0"/>
              <a:t>cáu kỉnh, chỉ cách nói không nhẹ nhàng mà nói to</a:t>
            </a:r>
          </a:p>
        </p:txBody>
      </p:sp>
    </p:spTree>
    <p:extLst>
      <p:ext uri="{BB962C8B-B14F-4D97-AF65-F5344CB8AC3E}">
        <p14:creationId xmlns:p14="http://schemas.microsoft.com/office/powerpoint/2010/main" val="2915324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356741" cy="968939"/>
            <a:chOff x="672317" y="2665212"/>
            <a:chExt cx="7356741"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1934582" y="2795738"/>
              <a:ext cx="6094476" cy="707886"/>
            </a:xfrm>
            <a:prstGeom prst="rect">
              <a:avLst/>
            </a:prstGeom>
            <a:noFill/>
          </p:spPr>
          <p:txBody>
            <a:bodyPr wrap="square">
              <a:spAutoFit/>
            </a:bodyPr>
            <a:lstStyle/>
            <a:p>
              <a:r>
                <a:rPr lang="vi-VN" sz="4000" b="1" i="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(ngã) khuỵu</a:t>
              </a:r>
              <a:endParaRPr lang="vi-VN" sz="287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2123658"/>
          </a:xfrm>
          <a:prstGeom prst="rect">
            <a:avLst/>
          </a:prstGeom>
          <a:noFill/>
        </p:spPr>
        <p:txBody>
          <a:bodyPr wrap="square">
            <a:spAutoFit/>
          </a:bodyPr>
          <a:lstStyle/>
          <a:p>
            <a:r>
              <a:rPr lang="vi-VN" sz="4400" dirty="0"/>
              <a:t>gập hẳn chân xuống, không đứng thẳng lên được nữa, do bị trượt ngã hoặc do không còn sức</a:t>
            </a:r>
          </a:p>
        </p:txBody>
      </p:sp>
    </p:spTree>
    <p:extLst>
      <p:ext uri="{BB962C8B-B14F-4D97-AF65-F5344CB8AC3E}">
        <p14:creationId xmlns:p14="http://schemas.microsoft.com/office/powerpoint/2010/main" val="4053677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A86C5-BFFB-E4C7-3A0D-323BC0B0548A}"/>
              </a:ext>
            </a:extLst>
          </p:cNvPr>
          <p:cNvPicPr>
            <a:picLocks noChangeAspect="1"/>
          </p:cNvPicPr>
          <p:nvPr/>
        </p:nvPicPr>
        <p:blipFill>
          <a:blip r:embed="rId2"/>
          <a:stretch>
            <a:fillRect/>
          </a:stretch>
        </p:blipFill>
        <p:spPr>
          <a:xfrm>
            <a:off x="2950191" y="417476"/>
            <a:ext cx="5453146" cy="1981047"/>
          </a:xfrm>
          <a:prstGeom prst="rect">
            <a:avLst/>
          </a:prstGeom>
        </p:spPr>
      </p:pic>
      <p:grpSp>
        <p:nvGrpSpPr>
          <p:cNvPr id="8" name="Group 7">
            <a:extLst>
              <a:ext uri="{FF2B5EF4-FFF2-40B4-BE49-F238E27FC236}">
                <a16:creationId xmlns:a16="http://schemas.microsoft.com/office/drawing/2014/main" id="{B6DEA893-0729-767A-3A8D-49263CD10233}"/>
              </a:ext>
            </a:extLst>
          </p:cNvPr>
          <p:cNvGrpSpPr/>
          <p:nvPr/>
        </p:nvGrpSpPr>
        <p:grpSpPr>
          <a:xfrm>
            <a:off x="672317" y="2665212"/>
            <a:ext cx="7356741" cy="968939"/>
            <a:chOff x="672317" y="2665212"/>
            <a:chExt cx="7356741" cy="968939"/>
          </a:xfrm>
        </p:grpSpPr>
        <p:pic>
          <p:nvPicPr>
            <p:cNvPr id="3" name="Picture 2">
              <a:extLst>
                <a:ext uri="{FF2B5EF4-FFF2-40B4-BE49-F238E27FC236}">
                  <a16:creationId xmlns:a16="http://schemas.microsoft.com/office/drawing/2014/main" id="{5D435092-F2CE-39E8-F798-5EEE99E98899}"/>
                </a:ext>
              </a:extLst>
            </p:cNvPr>
            <p:cNvPicPr>
              <a:picLocks noChangeAspect="1"/>
            </p:cNvPicPr>
            <p:nvPr/>
          </p:nvPicPr>
          <p:blipFill>
            <a:blip r:embed="rId3"/>
            <a:stretch>
              <a:fillRect/>
            </a:stretch>
          </p:blipFill>
          <p:spPr>
            <a:xfrm>
              <a:off x="672317" y="2665212"/>
              <a:ext cx="4777507" cy="968939"/>
            </a:xfrm>
            <a:prstGeom prst="rect">
              <a:avLst/>
            </a:prstGeom>
          </p:spPr>
        </p:pic>
        <p:sp>
          <p:nvSpPr>
            <p:cNvPr id="6" name="TextBox 5">
              <a:extLst>
                <a:ext uri="{FF2B5EF4-FFF2-40B4-BE49-F238E27FC236}">
                  <a16:creationId xmlns:a16="http://schemas.microsoft.com/office/drawing/2014/main" id="{7BC5566D-013C-2C51-8C1D-E9AB5BA273A6}"/>
                </a:ext>
              </a:extLst>
            </p:cNvPr>
            <p:cNvSpPr txBox="1"/>
            <p:nvPr/>
          </p:nvSpPr>
          <p:spPr>
            <a:xfrm>
              <a:off x="1934582" y="2795738"/>
              <a:ext cx="6094476" cy="707886"/>
            </a:xfrm>
            <a:prstGeom prst="rect">
              <a:avLst/>
            </a:prstGeom>
            <a:noFill/>
          </p:spPr>
          <p:txBody>
            <a:bodyPr wrap="square">
              <a:spAutoFit/>
            </a:bodyPr>
            <a:lstStyle/>
            <a:p>
              <a:r>
                <a:rPr lang="en-GB" sz="4000" b="1"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Chân</a:t>
              </a:r>
              <a:r>
                <a:rPr lang="en-GB" sz="40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GB" sz="4000" b="1"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chính</a:t>
              </a:r>
              <a:endParaRPr lang="vi-VN" sz="287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6436450B-64EF-34C2-4F85-C986C0ED8F72}"/>
              </a:ext>
            </a:extLst>
          </p:cNvPr>
          <p:cNvSpPr txBox="1"/>
          <p:nvPr/>
        </p:nvSpPr>
        <p:spPr>
          <a:xfrm>
            <a:off x="843534" y="3900840"/>
            <a:ext cx="10174986" cy="769441"/>
          </a:xfrm>
          <a:prstGeom prst="rect">
            <a:avLst/>
          </a:prstGeom>
          <a:noFill/>
        </p:spPr>
        <p:txBody>
          <a:bodyPr wrap="square">
            <a:spAutoFit/>
          </a:bodyPr>
          <a:lstStyle/>
          <a:p>
            <a:r>
              <a:rPr lang="vi-VN" sz="4400" dirty="0"/>
              <a:t>hoàn toàn xứng đáng</a:t>
            </a:r>
          </a:p>
        </p:txBody>
      </p:sp>
    </p:spTree>
    <p:extLst>
      <p:ext uri="{BB962C8B-B14F-4D97-AF65-F5344CB8AC3E}">
        <p14:creationId xmlns:p14="http://schemas.microsoft.com/office/powerpoint/2010/main" val="3247428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62D894-496F-5263-2AD1-4D23A8288DDD}"/>
              </a:ext>
            </a:extLst>
          </p:cNvPr>
          <p:cNvGrpSpPr/>
          <p:nvPr/>
        </p:nvGrpSpPr>
        <p:grpSpPr>
          <a:xfrm>
            <a:off x="504092" y="0"/>
            <a:ext cx="3216651" cy="2574036"/>
            <a:chOff x="998733" y="342900"/>
            <a:chExt cx="3216651" cy="2574036"/>
          </a:xfrm>
        </p:grpSpPr>
        <p:sp>
          <p:nvSpPr>
            <p:cNvPr id="4" name="Freeform 18">
              <a:extLst>
                <a:ext uri="{FF2B5EF4-FFF2-40B4-BE49-F238E27FC236}">
                  <a16:creationId xmlns:a16="http://schemas.microsoft.com/office/drawing/2014/main" id="{CC5A9CAC-DC77-0217-A04D-8C4766258396}"/>
                </a:ext>
              </a:extLst>
            </p:cNvPr>
            <p:cNvSpPr/>
            <p:nvPr/>
          </p:nvSpPr>
          <p:spPr>
            <a:xfrm>
              <a:off x="998733" y="342900"/>
              <a:ext cx="3216651" cy="2574036"/>
            </a:xfrm>
            <a:custGeom>
              <a:avLst/>
              <a:gdLst/>
              <a:ahLst/>
              <a:cxnLst/>
              <a:rect l="l" t="t" r="r" b="b"/>
              <a:pathLst>
                <a:path w="2408663" h="2057400">
                  <a:moveTo>
                    <a:pt x="0" y="0"/>
                  </a:moveTo>
                  <a:lnTo>
                    <a:pt x="2408664" y="0"/>
                  </a:lnTo>
                  <a:lnTo>
                    <a:pt x="2408664"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496A1FE-E247-B49A-77EF-1BE991FA2167}"/>
                </a:ext>
              </a:extLst>
            </p:cNvPr>
            <p:cNvSpPr txBox="1"/>
            <p:nvPr/>
          </p:nvSpPr>
          <p:spPr>
            <a:xfrm>
              <a:off x="1421064" y="923544"/>
              <a:ext cx="2371987" cy="1754326"/>
            </a:xfrm>
            <a:prstGeom prst="rect">
              <a:avLst/>
            </a:prstGeom>
            <a:noFill/>
          </p:spPr>
          <p:txBody>
            <a:bodyPr wrap="square" rtlCol="0">
              <a:spAutoFit/>
            </a:bodyPr>
            <a:lstStyle/>
            <a:p>
              <a:pPr algn="ctr"/>
              <a:r>
                <a:rPr lang="en-GB" sz="5400" dirty="0">
                  <a:solidFill>
                    <a:srgbClr val="E14C48"/>
                  </a:solidFill>
                  <a:latin typeface="#9Slide03 BoosterNextFYBlack" panose="02000A03000000020004" pitchFamily="2" charset="-93"/>
                </a:rPr>
                <a:t>Chia </a:t>
              </a:r>
              <a:r>
                <a:rPr lang="en-GB" sz="5400" dirty="0" err="1">
                  <a:solidFill>
                    <a:srgbClr val="E14C48"/>
                  </a:solidFill>
                  <a:latin typeface="#9Slide03 BoosterNextFYBlack" panose="02000A03000000020004" pitchFamily="2" charset="-93"/>
                </a:rPr>
                <a:t>đoạn</a:t>
              </a:r>
              <a:endParaRPr lang="vi-VN" sz="5400" dirty="0">
                <a:solidFill>
                  <a:srgbClr val="E14C48"/>
                </a:solidFill>
                <a:latin typeface="#9Slide03 BoosterNextFYBlack" panose="02000A03000000020004" pitchFamily="2" charset="-93"/>
              </a:endParaRPr>
            </a:p>
          </p:txBody>
        </p:sp>
      </p:grpSp>
      <p:grpSp>
        <p:nvGrpSpPr>
          <p:cNvPr id="14" name="Group 13">
            <a:extLst>
              <a:ext uri="{FF2B5EF4-FFF2-40B4-BE49-F238E27FC236}">
                <a16:creationId xmlns:a16="http://schemas.microsoft.com/office/drawing/2014/main" id="{032C5352-1328-B709-31CF-C33E26257557}"/>
              </a:ext>
            </a:extLst>
          </p:cNvPr>
          <p:cNvGrpSpPr/>
          <p:nvPr/>
        </p:nvGrpSpPr>
        <p:grpSpPr>
          <a:xfrm>
            <a:off x="6273139" y="338329"/>
            <a:ext cx="4667208" cy="3594392"/>
            <a:chOff x="5043720" y="713233"/>
            <a:chExt cx="4667208" cy="3594392"/>
          </a:xfrm>
        </p:grpSpPr>
        <p:sp>
          <p:nvSpPr>
            <p:cNvPr id="12" name="Freeform 14">
              <a:extLst>
                <a:ext uri="{FF2B5EF4-FFF2-40B4-BE49-F238E27FC236}">
                  <a16:creationId xmlns:a16="http://schemas.microsoft.com/office/drawing/2014/main" id="{291A9ABF-BA24-5966-47FD-3AFBA1653482}"/>
                </a:ext>
              </a:extLst>
            </p:cNvPr>
            <p:cNvSpPr/>
            <p:nvPr/>
          </p:nvSpPr>
          <p:spPr>
            <a:xfrm>
              <a:off x="5043720" y="713233"/>
              <a:ext cx="4667208" cy="3594392"/>
            </a:xfrm>
            <a:custGeom>
              <a:avLst/>
              <a:gdLst/>
              <a:ahLst/>
              <a:cxnLst/>
              <a:rect l="l" t="t" r="r" b="b"/>
              <a:pathLst>
                <a:path w="3135845" h="2696827">
                  <a:moveTo>
                    <a:pt x="0" y="0"/>
                  </a:moveTo>
                  <a:lnTo>
                    <a:pt x="3135845" y="0"/>
                  </a:lnTo>
                  <a:lnTo>
                    <a:pt x="3135845" y="2696826"/>
                  </a:lnTo>
                  <a:lnTo>
                    <a:pt x="0" y="26968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3935834-4CC7-A702-31C6-C9EEF6067345}"/>
                </a:ext>
              </a:extLst>
            </p:cNvPr>
            <p:cNvSpPr txBox="1"/>
            <p:nvPr/>
          </p:nvSpPr>
          <p:spPr>
            <a:xfrm>
              <a:off x="5614416" y="1417320"/>
              <a:ext cx="3529583" cy="2308324"/>
            </a:xfrm>
            <a:prstGeom prst="rect">
              <a:avLst/>
            </a:prstGeom>
            <a:noFill/>
          </p:spPr>
          <p:txBody>
            <a:bodyPr wrap="square" rtlCol="0">
              <a:spAutoFit/>
            </a:bodyPr>
            <a:lstStyle/>
            <a:p>
              <a:pPr algn="ctr"/>
              <a:r>
                <a:rPr lang="en-GB" sz="4800" b="1" dirty="0" err="1">
                  <a:solidFill>
                    <a:srgbClr val="E14C48"/>
                  </a:solidFill>
                  <a:latin typeface="Calibri" panose="020F0502020204030204" pitchFamily="34" charset="0"/>
                  <a:ea typeface="Calibri" panose="020F0502020204030204" pitchFamily="34" charset="0"/>
                  <a:cs typeface="Calibri" panose="020F0502020204030204" pitchFamily="34" charset="0"/>
                </a:rPr>
                <a:t>Bài</a:t>
              </a:r>
              <a:r>
                <a:rPr lang="en-GB" sz="4800" b="1" dirty="0">
                  <a:solidFill>
                    <a:srgbClr val="E14C48"/>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14C48"/>
                  </a:solidFill>
                  <a:latin typeface="Calibri" panose="020F0502020204030204" pitchFamily="34" charset="0"/>
                  <a:ea typeface="Calibri" panose="020F0502020204030204" pitchFamily="34" charset="0"/>
                  <a:cs typeface="Calibri" panose="020F0502020204030204" pitchFamily="34" charset="0"/>
                </a:rPr>
                <a:t>đọc</a:t>
              </a:r>
              <a:r>
                <a:rPr lang="en-GB" sz="4800" b="1" dirty="0">
                  <a:solidFill>
                    <a:srgbClr val="E14C48"/>
                  </a:solidFill>
                  <a:latin typeface="Calibri" panose="020F0502020204030204" pitchFamily="34" charset="0"/>
                  <a:ea typeface="Calibri" panose="020F0502020204030204" pitchFamily="34" charset="0"/>
                  <a:cs typeface="Calibri" panose="020F0502020204030204" pitchFamily="34" charset="0"/>
                </a:rPr>
                <a:t> chia </a:t>
              </a:r>
              <a:r>
                <a:rPr lang="en-GB" sz="4800" b="1" dirty="0" err="1">
                  <a:solidFill>
                    <a:srgbClr val="E14C48"/>
                  </a:solidFill>
                  <a:latin typeface="Calibri" panose="020F0502020204030204" pitchFamily="34" charset="0"/>
                  <a:ea typeface="Calibri" panose="020F0502020204030204" pitchFamily="34" charset="0"/>
                  <a:cs typeface="Calibri" panose="020F0502020204030204" pitchFamily="34" charset="0"/>
                </a:rPr>
                <a:t>thành</a:t>
              </a:r>
              <a:r>
                <a:rPr lang="en-GB" sz="4800" b="1" dirty="0">
                  <a:solidFill>
                    <a:srgbClr val="E14C48"/>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14C48"/>
                  </a:solidFill>
                  <a:latin typeface="Calibri" panose="020F0502020204030204" pitchFamily="34" charset="0"/>
                  <a:ea typeface="Calibri" panose="020F0502020204030204" pitchFamily="34" charset="0"/>
                  <a:cs typeface="Calibri" panose="020F0502020204030204" pitchFamily="34" charset="0"/>
                </a:rPr>
                <a:t>mấy</a:t>
              </a:r>
              <a:r>
                <a:rPr lang="en-GB" sz="4800" b="1" dirty="0">
                  <a:solidFill>
                    <a:srgbClr val="E14C48"/>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14C48"/>
                  </a:solidFill>
                  <a:latin typeface="Calibri" panose="020F0502020204030204" pitchFamily="34" charset="0"/>
                  <a:ea typeface="Calibri" panose="020F0502020204030204" pitchFamily="34" charset="0"/>
                  <a:cs typeface="Calibri" panose="020F0502020204030204" pitchFamily="34" charset="0"/>
                </a:rPr>
                <a:t>đoạn</a:t>
              </a:r>
              <a:r>
                <a:rPr lang="en-GB" sz="4800" b="1" dirty="0">
                  <a:solidFill>
                    <a:srgbClr val="E14C48"/>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14C48"/>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B5221FD0-F291-5221-7213-EE4F55A76764}"/>
              </a:ext>
            </a:extLst>
          </p:cNvPr>
          <p:cNvSpPr txBox="1"/>
          <p:nvPr/>
        </p:nvSpPr>
        <p:spPr>
          <a:xfrm>
            <a:off x="391284" y="2492141"/>
            <a:ext cx="1959191" cy="769441"/>
          </a:xfrm>
          <a:prstGeom prst="rect">
            <a:avLst/>
          </a:prstGeom>
          <a:noFill/>
        </p:spPr>
        <p:txBody>
          <a:bodyPr wrap="none" rtlCol="0">
            <a:spAutoFit/>
          </a:bodyPr>
          <a:lstStyle/>
          <a:p>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3 </a:t>
            </a:r>
            <a:r>
              <a:rPr lang="en-GB" sz="4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đoạn</a:t>
            </a:r>
            <a:r>
              <a:rPr lang="en-GB" sz="44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vi-VN" sz="4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7CDEDC3F-3026-30E1-A40B-B973B3D728E3}"/>
              </a:ext>
            </a:extLst>
          </p:cNvPr>
          <p:cNvSpPr/>
          <p:nvPr/>
        </p:nvSpPr>
        <p:spPr>
          <a:xfrm>
            <a:off x="504092" y="3386750"/>
            <a:ext cx="5988148" cy="984082"/>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latin typeface="Calibri" panose="020F0502020204030204" pitchFamily="34" charset="0"/>
                <a:ea typeface="Calibri" panose="020F0502020204030204" pitchFamily="34" charset="0"/>
                <a:cs typeface="Calibri" panose="020F0502020204030204" pitchFamily="34" charset="0"/>
              </a:rPr>
              <a:t>Đoạn 1: từ đầu đến … gượng đứng lên.</a:t>
            </a:r>
          </a:p>
        </p:txBody>
      </p:sp>
      <p:pic>
        <p:nvPicPr>
          <p:cNvPr id="11" name="Picture 10">
            <a:extLst>
              <a:ext uri="{FF2B5EF4-FFF2-40B4-BE49-F238E27FC236}">
                <a16:creationId xmlns:a16="http://schemas.microsoft.com/office/drawing/2014/main" id="{BBB00B30-ABFA-ACF2-361B-26C9CC9A8572}"/>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CEE97E15-FE3E-A20D-8A04-BE7199779281}"/>
              </a:ext>
            </a:extLst>
          </p:cNvPr>
          <p:cNvSpPr/>
          <p:nvPr/>
        </p:nvSpPr>
        <p:spPr>
          <a:xfrm>
            <a:off x="504092" y="4496000"/>
            <a:ext cx="5988148" cy="984082"/>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latin typeface="Calibri" panose="020F0502020204030204" pitchFamily="34" charset="0"/>
                <a:ea typeface="Calibri" panose="020F0502020204030204" pitchFamily="34" charset="0"/>
                <a:cs typeface="Calibri" panose="020F0502020204030204" pitchFamily="34" charset="0"/>
              </a:rPr>
              <a:t>Đoạn 2: từ Thầy giáo quyết định... đến ... ân cần với các bạn nữ.</a:t>
            </a:r>
          </a:p>
        </p:txBody>
      </p:sp>
      <p:sp>
        <p:nvSpPr>
          <p:cNvPr id="18" name="Rectangle: Rounded Corners 17">
            <a:extLst>
              <a:ext uri="{FF2B5EF4-FFF2-40B4-BE49-F238E27FC236}">
                <a16:creationId xmlns:a16="http://schemas.microsoft.com/office/drawing/2014/main" id="{C06C38F3-F522-8366-D444-B2821DB1E3E2}"/>
              </a:ext>
            </a:extLst>
          </p:cNvPr>
          <p:cNvSpPr/>
          <p:nvPr/>
        </p:nvSpPr>
        <p:spPr>
          <a:xfrm>
            <a:off x="504092" y="5649867"/>
            <a:ext cx="5988148" cy="984082"/>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a:latin typeface="Calibri" panose="020F0502020204030204" pitchFamily="34" charset="0"/>
                <a:ea typeface="Calibri" panose="020F0502020204030204" pitchFamily="34" charset="0"/>
                <a:cs typeface="Calibri" panose="020F0502020204030204" pitchFamily="34" charset="0"/>
              </a:rPr>
              <a:t>Đoạn 3: phần còn lại.</a:t>
            </a:r>
          </a:p>
        </p:txBody>
      </p:sp>
    </p:spTree>
    <p:extLst>
      <p:ext uri="{BB962C8B-B14F-4D97-AF65-F5344CB8AC3E}">
        <p14:creationId xmlns:p14="http://schemas.microsoft.com/office/powerpoint/2010/main" val="441205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F743DE8-856A-D256-6EA3-8D553F6F91EE}"/>
              </a:ext>
            </a:extLst>
          </p:cNvPr>
          <p:cNvSpPr>
            <a:spLocks noGrp="1"/>
          </p:cNvSpPr>
          <p:nvPr>
            <p:ph idx="1"/>
          </p:nvPr>
        </p:nvSpPr>
        <p:spPr>
          <a:xfrm>
            <a:off x="838200" y="1825625"/>
            <a:ext cx="10515600" cy="4351338"/>
          </a:xfrm>
        </p:spPr>
        <p:txBody>
          <a:bodyPr/>
          <a:lstStyle/>
          <a:p>
            <a:endParaRPr lang="vi-VN"/>
          </a:p>
        </p:txBody>
      </p:sp>
      <p:grpSp>
        <p:nvGrpSpPr>
          <p:cNvPr id="3" name="Group 2">
            <a:extLst>
              <a:ext uri="{FF2B5EF4-FFF2-40B4-BE49-F238E27FC236}">
                <a16:creationId xmlns:a16="http://schemas.microsoft.com/office/drawing/2014/main" id="{B0EF6725-E335-E02A-D358-35211A39BFA7}"/>
              </a:ext>
            </a:extLst>
          </p:cNvPr>
          <p:cNvGrpSpPr/>
          <p:nvPr/>
        </p:nvGrpSpPr>
        <p:grpSpPr>
          <a:xfrm>
            <a:off x="6136626" y="3653086"/>
            <a:ext cx="5565555" cy="2709729"/>
            <a:chOff x="6096000" y="3244032"/>
            <a:chExt cx="5565555" cy="2709729"/>
          </a:xfrm>
        </p:grpSpPr>
        <p:sp>
          <p:nvSpPr>
            <p:cNvPr id="6" name="Rectangle: Rounded Corners 5">
              <a:extLst>
                <a:ext uri="{FF2B5EF4-FFF2-40B4-BE49-F238E27FC236}">
                  <a16:creationId xmlns:a16="http://schemas.microsoft.com/office/drawing/2014/main" id="{00E8E8D6-053B-6F2A-0DD3-083BE5CD3E4A}"/>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6F0F2D5A-E12B-FF8C-8006-9B5AA35A1A5E}"/>
                </a:ext>
              </a:extLst>
            </p:cNvPr>
            <p:cNvGrpSpPr/>
            <p:nvPr/>
          </p:nvGrpSpPr>
          <p:grpSpPr>
            <a:xfrm>
              <a:off x="8361444" y="4116552"/>
              <a:ext cx="1583311" cy="469963"/>
              <a:chOff x="3190408" y="4309039"/>
              <a:chExt cx="1583311" cy="469963"/>
            </a:xfrm>
          </p:grpSpPr>
          <p:pic>
            <p:nvPicPr>
              <p:cNvPr id="26" name="Picture 25">
                <a:extLst>
                  <a:ext uri="{FF2B5EF4-FFF2-40B4-BE49-F238E27FC236}">
                    <a16:creationId xmlns:a16="http://schemas.microsoft.com/office/drawing/2014/main" id="{9C471A8A-63B6-6E71-75F6-B9AA9C6CC145}"/>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7" name="Picture 26">
                <a:extLst>
                  <a:ext uri="{FF2B5EF4-FFF2-40B4-BE49-F238E27FC236}">
                    <a16:creationId xmlns:a16="http://schemas.microsoft.com/office/drawing/2014/main" id="{E6BF390F-B39A-8065-4167-1D82030C4A53}"/>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8" name="Picture 27">
                <a:extLst>
                  <a:ext uri="{FF2B5EF4-FFF2-40B4-BE49-F238E27FC236}">
                    <a16:creationId xmlns:a16="http://schemas.microsoft.com/office/drawing/2014/main" id="{8DC7B26E-3D79-106A-268B-008B35C2E645}"/>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9" name="Group 8">
              <a:extLst>
                <a:ext uri="{FF2B5EF4-FFF2-40B4-BE49-F238E27FC236}">
                  <a16:creationId xmlns:a16="http://schemas.microsoft.com/office/drawing/2014/main" id="{F4AC7F0C-1B66-69A3-F083-684EA34910C6}"/>
                </a:ext>
              </a:extLst>
            </p:cNvPr>
            <p:cNvGrpSpPr/>
            <p:nvPr/>
          </p:nvGrpSpPr>
          <p:grpSpPr>
            <a:xfrm>
              <a:off x="8468135" y="4692277"/>
              <a:ext cx="1583311" cy="469963"/>
              <a:chOff x="3190408" y="4309039"/>
              <a:chExt cx="1583311" cy="469963"/>
            </a:xfrm>
          </p:grpSpPr>
          <p:pic>
            <p:nvPicPr>
              <p:cNvPr id="23" name="Picture 22">
                <a:extLst>
                  <a:ext uri="{FF2B5EF4-FFF2-40B4-BE49-F238E27FC236}">
                    <a16:creationId xmlns:a16="http://schemas.microsoft.com/office/drawing/2014/main" id="{65D0730C-6C61-C55C-ECB7-C4F3231399AE}"/>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6B4028DD-5B2F-5D15-2E27-C684AA4349A9}"/>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89CA1291-EB46-EA1C-3904-B711753E27E2}"/>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0" name="Group 9">
              <a:extLst>
                <a:ext uri="{FF2B5EF4-FFF2-40B4-BE49-F238E27FC236}">
                  <a16:creationId xmlns:a16="http://schemas.microsoft.com/office/drawing/2014/main" id="{26AA7A0B-E152-8F2B-6DE2-AC5EAFC2CC95}"/>
                </a:ext>
              </a:extLst>
            </p:cNvPr>
            <p:cNvGrpSpPr/>
            <p:nvPr/>
          </p:nvGrpSpPr>
          <p:grpSpPr>
            <a:xfrm>
              <a:off x="10078244" y="5154337"/>
              <a:ext cx="1583311" cy="469963"/>
              <a:chOff x="3276133" y="4185214"/>
              <a:chExt cx="1583311" cy="469963"/>
            </a:xfrm>
          </p:grpSpPr>
          <p:pic>
            <p:nvPicPr>
              <p:cNvPr id="20" name="Picture 19">
                <a:extLst>
                  <a:ext uri="{FF2B5EF4-FFF2-40B4-BE49-F238E27FC236}">
                    <a16:creationId xmlns:a16="http://schemas.microsoft.com/office/drawing/2014/main" id="{0F776018-FC88-A9F5-6C64-BBBAEEB4DF7A}"/>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21" name="Picture 20">
                <a:extLst>
                  <a:ext uri="{FF2B5EF4-FFF2-40B4-BE49-F238E27FC236}">
                    <a16:creationId xmlns:a16="http://schemas.microsoft.com/office/drawing/2014/main" id="{FF8E1B18-51FA-688B-9D32-5575BC92ED30}"/>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22" name="Picture 21">
                <a:extLst>
                  <a:ext uri="{FF2B5EF4-FFF2-40B4-BE49-F238E27FC236}">
                    <a16:creationId xmlns:a16="http://schemas.microsoft.com/office/drawing/2014/main" id="{4BEDBDF0-99FB-0596-0225-E195CF136FFD}"/>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9" name="Rectangle: Rounded Corners 18">
              <a:extLst>
                <a:ext uri="{FF2B5EF4-FFF2-40B4-BE49-F238E27FC236}">
                  <a16:creationId xmlns:a16="http://schemas.microsoft.com/office/drawing/2014/main" id="{45F84910-A39F-5938-8ABF-92FFCDE46F76}"/>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E56542C5-1F72-20C3-CE0D-039D96CEF4B9}"/>
              </a:ext>
            </a:extLst>
          </p:cNvPr>
          <p:cNvGrpSpPr/>
          <p:nvPr/>
        </p:nvGrpSpPr>
        <p:grpSpPr>
          <a:xfrm>
            <a:off x="308078" y="3578282"/>
            <a:ext cx="5561110" cy="2784533"/>
            <a:chOff x="226098" y="3169228"/>
            <a:chExt cx="5561110" cy="2784533"/>
          </a:xfrm>
        </p:grpSpPr>
        <p:sp>
          <p:nvSpPr>
            <p:cNvPr id="30" name="Rectangle: Rounded Corners 29">
              <a:extLst>
                <a:ext uri="{FF2B5EF4-FFF2-40B4-BE49-F238E27FC236}">
                  <a16:creationId xmlns:a16="http://schemas.microsoft.com/office/drawing/2014/main" id="{45D5A323-6948-B8E0-8E48-B7A3F35D6E4E}"/>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Rectangle: Rounded Corners 30">
              <a:extLst>
                <a:ext uri="{FF2B5EF4-FFF2-40B4-BE49-F238E27FC236}">
                  <a16:creationId xmlns:a16="http://schemas.microsoft.com/office/drawing/2014/main" id="{FE08384A-08D8-4B0B-7DCA-DECBAF5F59F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2" name="Picture 31">
              <a:extLst>
                <a:ext uri="{FF2B5EF4-FFF2-40B4-BE49-F238E27FC236}">
                  <a16:creationId xmlns:a16="http://schemas.microsoft.com/office/drawing/2014/main" id="{13431AE3-2175-E3D8-B3A2-9E5A5C5A7173}"/>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3" name="Picture 32">
              <a:extLst>
                <a:ext uri="{FF2B5EF4-FFF2-40B4-BE49-F238E27FC236}">
                  <a16:creationId xmlns:a16="http://schemas.microsoft.com/office/drawing/2014/main" id="{CE3E2FD6-3DC0-7DE9-5590-7F36A1B8F147}"/>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4" name="Picture 33">
              <a:extLst>
                <a:ext uri="{FF2B5EF4-FFF2-40B4-BE49-F238E27FC236}">
                  <a16:creationId xmlns:a16="http://schemas.microsoft.com/office/drawing/2014/main" id="{B2CF4293-6A4C-CE63-4A39-F79FE84DE431}"/>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35" name="Picture 34">
            <a:extLst>
              <a:ext uri="{FF2B5EF4-FFF2-40B4-BE49-F238E27FC236}">
                <a16:creationId xmlns:a16="http://schemas.microsoft.com/office/drawing/2014/main" id="{26F03F69-1CC1-A474-80A6-4B4DEB515625}"/>
              </a:ext>
            </a:extLst>
          </p:cNvPr>
          <p:cNvPicPr>
            <a:picLocks noChangeAspect="1"/>
          </p:cNvPicPr>
          <p:nvPr/>
        </p:nvPicPr>
        <p:blipFill>
          <a:blip r:embed="rId6"/>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8713975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0FC84-B888-4BDC-B009-AE0945670C63}"/>
              </a:ext>
            </a:extLst>
          </p:cNvPr>
          <p:cNvPicPr>
            <a:picLocks noChangeAspect="1"/>
          </p:cNvPicPr>
          <p:nvPr/>
        </p:nvPicPr>
        <p:blipFill rotWithShape="1">
          <a:blip r:embed="rId2">
            <a:extLst>
              <a:ext uri="{28A0092B-C50C-407E-A947-70E740481C1C}">
                <a14:useLocalDpi xmlns:a14="http://schemas.microsoft.com/office/drawing/2010/main" val="0"/>
              </a:ext>
            </a:extLst>
          </a:blip>
          <a:srcRect l="9536" t="26815" r="8732" b="48000"/>
          <a:stretch/>
        </p:blipFill>
        <p:spPr>
          <a:xfrm>
            <a:off x="539495" y="1682496"/>
            <a:ext cx="7200153" cy="4013200"/>
          </a:xfrm>
          <a:prstGeom prst="rect">
            <a:avLst/>
          </a:prstGeom>
        </p:spPr>
      </p:pic>
      <p:grpSp>
        <p:nvGrpSpPr>
          <p:cNvPr id="13" name="Group 12">
            <a:extLst>
              <a:ext uri="{FF2B5EF4-FFF2-40B4-BE49-F238E27FC236}">
                <a16:creationId xmlns:a16="http://schemas.microsoft.com/office/drawing/2014/main" id="{244354C2-93D3-B18D-65FC-9E2B5B7427E3}"/>
              </a:ext>
            </a:extLst>
          </p:cNvPr>
          <p:cNvGrpSpPr/>
          <p:nvPr/>
        </p:nvGrpSpPr>
        <p:grpSpPr>
          <a:xfrm>
            <a:off x="7273007" y="1820297"/>
            <a:ext cx="4742207" cy="3847311"/>
            <a:chOff x="7273007" y="1820297"/>
            <a:chExt cx="4742207" cy="3847311"/>
          </a:xfrm>
        </p:grpSpPr>
        <p:sp>
          <p:nvSpPr>
            <p:cNvPr id="10" name="Freeform 4">
              <a:extLst>
                <a:ext uri="{FF2B5EF4-FFF2-40B4-BE49-F238E27FC236}">
                  <a16:creationId xmlns:a16="http://schemas.microsoft.com/office/drawing/2014/main" id="{1E71C9D3-8C11-D527-32BC-6C5B1EFEE981}"/>
                </a:ext>
              </a:extLst>
            </p:cNvPr>
            <p:cNvSpPr/>
            <p:nvPr/>
          </p:nvSpPr>
          <p:spPr>
            <a:xfrm rot="1120601">
              <a:off x="7273007" y="1820297"/>
              <a:ext cx="4742207" cy="3847311"/>
            </a:xfrm>
            <a:custGeom>
              <a:avLst/>
              <a:gdLst/>
              <a:ahLst/>
              <a:cxnLst/>
              <a:rect l="l" t="t" r="r" b="b"/>
              <a:pathLst>
                <a:path w="3360839" h="2297974">
                  <a:moveTo>
                    <a:pt x="0" y="0"/>
                  </a:moveTo>
                  <a:lnTo>
                    <a:pt x="3360840" y="0"/>
                  </a:lnTo>
                  <a:lnTo>
                    <a:pt x="3360840" y="2297974"/>
                  </a:lnTo>
                  <a:lnTo>
                    <a:pt x="0" y="22979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7CDE3C1-38F6-D62E-F7AF-2F46A743BD21}"/>
                </a:ext>
              </a:extLst>
            </p:cNvPr>
            <p:cNvSpPr txBox="1"/>
            <p:nvPr/>
          </p:nvSpPr>
          <p:spPr>
            <a:xfrm rot="861517">
              <a:off x="7436976" y="2811932"/>
              <a:ext cx="4414266" cy="1754326"/>
            </a:xfrm>
            <a:prstGeom prst="rect">
              <a:avLst/>
            </a:prstGeom>
            <a:noFill/>
          </p:spPr>
          <p:txBody>
            <a:bodyPr wrap="square">
              <a:spAutoFit/>
            </a:bodyPr>
            <a:lstStyle/>
            <a:p>
              <a:pPr algn="ctr"/>
              <a:r>
                <a:rPr lang="vi-VN" sz="3600" dirty="0">
                  <a:latin typeface="#9Slide03 BoosterNextFYBlack" panose="02000A03000000020004" pitchFamily="2" charset="-93"/>
                </a:rPr>
                <a:t>Hãy nêu hình ảnh em nhìn thấy trong tranh?</a:t>
              </a:r>
            </a:p>
          </p:txBody>
        </p:sp>
      </p:grpSp>
    </p:spTree>
    <p:extLst>
      <p:ext uri="{BB962C8B-B14F-4D97-AF65-F5344CB8AC3E}">
        <p14:creationId xmlns:p14="http://schemas.microsoft.com/office/powerpoint/2010/main" val="414532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oup of kids sitting around a table&#10;&#10;Description automatically generated">
            <a:extLst>
              <a:ext uri="{FF2B5EF4-FFF2-40B4-BE49-F238E27FC236}">
                <a16:creationId xmlns:a16="http://schemas.microsoft.com/office/drawing/2014/main" id="{6048D1B4-B4B7-8301-AE84-DACBC40BF5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6342D34B-A963-68DC-5BCD-C67D93B5D39A}"/>
              </a:ext>
            </a:extLst>
          </p:cNvPr>
          <p:cNvSpPr txBox="1"/>
          <p:nvPr/>
        </p:nvSpPr>
        <p:spPr>
          <a:xfrm>
            <a:off x="3745992" y="1097280"/>
            <a:ext cx="47000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dirty="0">
                <a:solidFill>
                  <a:srgbClr val="E0464C"/>
                </a:solidFill>
                <a:latin typeface="#9Slide07 Cadena" panose="02000503000000020004" pitchFamily="2" charset="-93"/>
              </a:rPr>
              <a:t>ĐỌC HIỂU</a:t>
            </a:r>
            <a:endParaRPr kumimoji="0" lang="vi-VN" sz="6600" b="0" i="0" u="none" strike="noStrike" kern="1200" cap="none" spc="0" normalizeH="0" baseline="0" noProof="0" dirty="0">
              <a:ln>
                <a:noFill/>
              </a:ln>
              <a:solidFill>
                <a:srgbClr val="E0464C"/>
              </a:soli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210654632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3D303AB-8BC3-480B-C1E8-6FE87F7793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0" b="309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7138919-D613-1A4A-6B6E-F4A292758F79}"/>
              </a:ext>
            </a:extLst>
          </p:cNvPr>
          <p:cNvSpPr txBox="1"/>
          <p:nvPr/>
        </p:nvSpPr>
        <p:spPr>
          <a:xfrm>
            <a:off x="4442342" y="1758328"/>
            <a:ext cx="3307316" cy="830997"/>
          </a:xfrm>
          <a:prstGeom prst="rect">
            <a:avLst/>
          </a:prstGeom>
          <a:noFill/>
        </p:spPr>
        <p:txBody>
          <a:bodyPr wrap="none" rtlCol="0">
            <a:spAutoFit/>
          </a:bodyPr>
          <a:lstStyle/>
          <a:p>
            <a:r>
              <a:rPr lang="en-GB" sz="4800" b="1" dirty="0">
                <a:solidFill>
                  <a:srgbClr val="0A90D9"/>
                </a:solidFill>
                <a:latin typeface="UTM Avo" panose="02040603050506020204" pitchFamily="18" charset="0"/>
              </a:rPr>
              <a:t>TRÒ CHƠI</a:t>
            </a:r>
            <a:endParaRPr lang="vi-VN" sz="4800" b="1" dirty="0">
              <a:solidFill>
                <a:srgbClr val="0A90D9"/>
              </a:solidFill>
            </a:endParaRPr>
          </a:p>
        </p:txBody>
      </p:sp>
      <p:sp>
        <p:nvSpPr>
          <p:cNvPr id="7" name="TextBox 6">
            <a:extLst>
              <a:ext uri="{FF2B5EF4-FFF2-40B4-BE49-F238E27FC236}">
                <a16:creationId xmlns:a16="http://schemas.microsoft.com/office/drawing/2014/main" id="{E4677A2F-378A-1F35-2B7C-04B4270C59F1}"/>
              </a:ext>
            </a:extLst>
          </p:cNvPr>
          <p:cNvSpPr txBox="1"/>
          <p:nvPr/>
        </p:nvSpPr>
        <p:spPr>
          <a:xfrm>
            <a:off x="2249424" y="2788563"/>
            <a:ext cx="7850226" cy="1107996"/>
          </a:xfrm>
          <a:prstGeom prst="rect">
            <a:avLst/>
          </a:prstGeom>
          <a:noFill/>
        </p:spPr>
        <p:txBody>
          <a:bodyPr wrap="none" rtlCol="0">
            <a:spAutoFit/>
          </a:bodyPr>
          <a:lstStyle/>
          <a:p>
            <a:r>
              <a:rPr lang="en-GB" sz="6600" b="1" dirty="0">
                <a:solidFill>
                  <a:srgbClr val="E14C48"/>
                </a:solidFill>
                <a:latin typeface="UTM Avo" panose="02040603050506020204" pitchFamily="18" charset="0"/>
              </a:rPr>
              <a:t>HIỂU Ý ĐỒNG ĐỘI</a:t>
            </a:r>
            <a:endParaRPr lang="vi-VN" sz="6600" b="1" dirty="0">
              <a:solidFill>
                <a:srgbClr val="E14C48"/>
              </a:solidFill>
            </a:endParaRPr>
          </a:p>
        </p:txBody>
      </p:sp>
      <p:sp>
        <p:nvSpPr>
          <p:cNvPr id="11" name="Freeform 7">
            <a:extLst>
              <a:ext uri="{FF2B5EF4-FFF2-40B4-BE49-F238E27FC236}">
                <a16:creationId xmlns:a16="http://schemas.microsoft.com/office/drawing/2014/main" id="{0BFEBB43-14E0-0AEE-766B-336DFFE6B8B8}"/>
              </a:ext>
            </a:extLst>
          </p:cNvPr>
          <p:cNvSpPr/>
          <p:nvPr/>
        </p:nvSpPr>
        <p:spPr>
          <a:xfrm>
            <a:off x="8485442" y="3896559"/>
            <a:ext cx="3705034" cy="3282043"/>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42671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9F5BE7-9922-04CA-FCA9-566B3076298C}"/>
              </a:ext>
            </a:extLst>
          </p:cNvPr>
          <p:cNvPicPr>
            <a:picLocks noChangeAspect="1"/>
          </p:cNvPicPr>
          <p:nvPr/>
        </p:nvPicPr>
        <p:blipFill>
          <a:blip r:embed="rId2"/>
          <a:stretch>
            <a:fillRect/>
          </a:stretch>
        </p:blipFill>
        <p:spPr>
          <a:xfrm>
            <a:off x="207840" y="4087368"/>
            <a:ext cx="3674466" cy="2651760"/>
          </a:xfrm>
          <a:prstGeom prst="rect">
            <a:avLst/>
          </a:prstGeom>
        </p:spPr>
      </p:pic>
      <p:grpSp>
        <p:nvGrpSpPr>
          <p:cNvPr id="7" name="Group 6">
            <a:extLst>
              <a:ext uri="{FF2B5EF4-FFF2-40B4-BE49-F238E27FC236}">
                <a16:creationId xmlns:a16="http://schemas.microsoft.com/office/drawing/2014/main" id="{F8D7C7D3-3020-8601-C24A-1A634C7679F3}"/>
              </a:ext>
            </a:extLst>
          </p:cNvPr>
          <p:cNvGrpSpPr/>
          <p:nvPr/>
        </p:nvGrpSpPr>
        <p:grpSpPr>
          <a:xfrm>
            <a:off x="782999" y="553212"/>
            <a:ext cx="2870791" cy="2057400"/>
            <a:chOff x="782999" y="553212"/>
            <a:chExt cx="2870791" cy="2057400"/>
          </a:xfrm>
        </p:grpSpPr>
        <p:sp>
          <p:nvSpPr>
            <p:cNvPr id="4" name="Freeform 17">
              <a:extLst>
                <a:ext uri="{FF2B5EF4-FFF2-40B4-BE49-F238E27FC236}">
                  <a16:creationId xmlns:a16="http://schemas.microsoft.com/office/drawing/2014/main" id="{FAD6EA3C-F2DF-C4BE-B801-358E8EA732DC}"/>
                </a:ext>
              </a:extLst>
            </p:cNvPr>
            <p:cNvSpPr/>
            <p:nvPr/>
          </p:nvSpPr>
          <p:spPr>
            <a:xfrm>
              <a:off x="782999" y="553212"/>
              <a:ext cx="2870791" cy="2057400"/>
            </a:xfrm>
            <a:custGeom>
              <a:avLst/>
              <a:gdLst/>
              <a:ahLst/>
              <a:cxnLst/>
              <a:rect l="l" t="t" r="r" b="b"/>
              <a:pathLst>
                <a:path w="2870791" h="2057400">
                  <a:moveTo>
                    <a:pt x="0" y="0"/>
                  </a:moveTo>
                  <a:lnTo>
                    <a:pt x="2870791" y="0"/>
                  </a:lnTo>
                  <a:lnTo>
                    <a:pt x="2870791"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8CD148E-6880-2806-0AC8-A2317DF3AEBA}"/>
                </a:ext>
              </a:extLst>
            </p:cNvPr>
            <p:cNvSpPr txBox="1"/>
            <p:nvPr/>
          </p:nvSpPr>
          <p:spPr>
            <a:xfrm>
              <a:off x="1014984" y="868680"/>
              <a:ext cx="2060179" cy="646331"/>
            </a:xfrm>
            <a:prstGeom prst="rect">
              <a:avLst/>
            </a:prstGeom>
            <a:noFill/>
          </p:spPr>
          <p:txBody>
            <a:bodyPr wrap="none" rtlCol="0">
              <a:spAutoFit/>
            </a:bodyPr>
            <a:lstStyle/>
            <a:p>
              <a:r>
                <a:rPr lang="en-GB" sz="3600" b="1" dirty="0" err="1">
                  <a:solidFill>
                    <a:srgbClr val="068DA9"/>
                  </a:solidFill>
                  <a:latin typeface="UTM Avo" panose="02040603050506020204" pitchFamily="18" charset="0"/>
                </a:rPr>
                <a:t>Câu</a:t>
              </a:r>
              <a:r>
                <a:rPr lang="en-GB" sz="3600" b="1" dirty="0">
                  <a:solidFill>
                    <a:srgbClr val="068DA9"/>
                  </a:solidFill>
                  <a:latin typeface="UTM Avo" panose="02040603050506020204" pitchFamily="18" charset="0"/>
                </a:rPr>
                <a:t> </a:t>
              </a:r>
              <a:r>
                <a:rPr lang="en-GB" sz="3600" b="1" dirty="0" err="1">
                  <a:solidFill>
                    <a:srgbClr val="068DA9"/>
                  </a:solidFill>
                  <a:latin typeface="UTM Avo" panose="02040603050506020204" pitchFamily="18" charset="0"/>
                </a:rPr>
                <a:t>hỏi</a:t>
              </a:r>
              <a:endParaRPr lang="vi-VN" sz="3600" b="1" dirty="0">
                <a:solidFill>
                  <a:srgbClr val="068DA9"/>
                </a:solidFill>
              </a:endParaRPr>
            </a:p>
          </p:txBody>
        </p:sp>
      </p:grpSp>
      <p:sp>
        <p:nvSpPr>
          <p:cNvPr id="8" name="Rectangle: Rounded Corners 7">
            <a:extLst>
              <a:ext uri="{FF2B5EF4-FFF2-40B4-BE49-F238E27FC236}">
                <a16:creationId xmlns:a16="http://schemas.microsoft.com/office/drawing/2014/main" id="{45EB2960-73B8-E25B-C36E-2FA620FBDB67}"/>
              </a:ext>
            </a:extLst>
          </p:cNvPr>
          <p:cNvSpPr/>
          <p:nvPr/>
        </p:nvSpPr>
        <p:spPr>
          <a:xfrm>
            <a:off x="3885775" y="553212"/>
            <a:ext cx="7523226" cy="1444752"/>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1. </a:t>
            </a:r>
            <a:r>
              <a:rPr lang="vi-VN" sz="2800" b="1" dirty="0">
                <a:latin typeface="Cambria" panose="02040503050406030204" pitchFamily="18" charset="0"/>
                <a:ea typeface="Cambria" panose="02040503050406030204" pitchFamily="18" charset="0"/>
              </a:rPr>
              <a:t>Em hiểu thầy giáo muốn nhắn nhủ điều gì với các bạn học sinh nam khi yêu cầu Đi-tô và </a:t>
            </a:r>
            <a:r>
              <a:rPr lang="vi-VN" sz="2800" b="1" dirty="0" err="1">
                <a:latin typeface="Cambria" panose="02040503050406030204" pitchFamily="18" charset="0"/>
                <a:ea typeface="Cambria" panose="02040503050406030204" pitchFamily="18" charset="0"/>
              </a:rPr>
              <a:t>Giu</a:t>
            </a:r>
            <a:r>
              <a:rPr lang="vi-VN" sz="2800" b="1" dirty="0">
                <a:latin typeface="Cambria" panose="02040503050406030204" pitchFamily="18" charset="0"/>
                <a:ea typeface="Cambria" panose="02040503050406030204" pitchFamily="18" charset="0"/>
              </a:rPr>
              <a:t>-ri-cô giúp đỡ Ê-lê-na?</a:t>
            </a:r>
          </a:p>
        </p:txBody>
      </p:sp>
      <p:sp>
        <p:nvSpPr>
          <p:cNvPr id="9" name="Rectangle: Rounded Corners 8">
            <a:extLst>
              <a:ext uri="{FF2B5EF4-FFF2-40B4-BE49-F238E27FC236}">
                <a16:creationId xmlns:a16="http://schemas.microsoft.com/office/drawing/2014/main" id="{6220C80A-1A35-5450-46CC-B67DC72C58DF}"/>
              </a:ext>
            </a:extLst>
          </p:cNvPr>
          <p:cNvSpPr/>
          <p:nvPr/>
        </p:nvSpPr>
        <p:spPr>
          <a:xfrm>
            <a:off x="3885775" y="2103120"/>
            <a:ext cx="7760970" cy="1444752"/>
          </a:xfrm>
          <a:prstGeom prst="roundRect">
            <a:avLst/>
          </a:prstGeom>
          <a:solidFill>
            <a:srgbClr val="068D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2. </a:t>
            </a:r>
            <a:r>
              <a:rPr lang="vi-VN" sz="2800" b="1" dirty="0">
                <a:latin typeface="Cambria" panose="02040503050406030204" pitchFamily="18" charset="0"/>
                <a:ea typeface="Cambria" panose="02040503050406030204" pitchFamily="18" charset="0"/>
              </a:rPr>
              <a:t>Vì sao Ê-lê-na vẫn khóc mặc dù đã được Đi-tô và </a:t>
            </a:r>
            <a:r>
              <a:rPr lang="vi-VN" sz="2800" b="1" dirty="0" err="1">
                <a:latin typeface="Cambria" panose="02040503050406030204" pitchFamily="18" charset="0"/>
                <a:ea typeface="Cambria" panose="02040503050406030204" pitchFamily="18" charset="0"/>
              </a:rPr>
              <a:t>Giu</a:t>
            </a:r>
            <a:r>
              <a:rPr lang="vi-VN" sz="2800" b="1" dirty="0">
                <a:latin typeface="Cambria" panose="02040503050406030204" pitchFamily="18" charset="0"/>
                <a:ea typeface="Cambria" panose="02040503050406030204" pitchFamily="18" charset="0"/>
              </a:rPr>
              <a:t>-ri-cô đến giúp, nhưng cô bé lại nín khóc ngay khi được Xa-ra giúp đỡ?</a:t>
            </a:r>
          </a:p>
        </p:txBody>
      </p:sp>
      <p:sp>
        <p:nvSpPr>
          <p:cNvPr id="10" name="Rectangle: Rounded Corners 9">
            <a:extLst>
              <a:ext uri="{FF2B5EF4-FFF2-40B4-BE49-F238E27FC236}">
                <a16:creationId xmlns:a16="http://schemas.microsoft.com/office/drawing/2014/main" id="{0FFBD53B-DED0-CF19-C31E-551DBA0A0CB9}"/>
              </a:ext>
            </a:extLst>
          </p:cNvPr>
          <p:cNvSpPr/>
          <p:nvPr/>
        </p:nvSpPr>
        <p:spPr>
          <a:xfrm>
            <a:off x="3885774" y="3707892"/>
            <a:ext cx="8098385" cy="1444752"/>
          </a:xfrm>
          <a:prstGeom prst="roundRect">
            <a:avLst/>
          </a:prstGeom>
          <a:solidFill>
            <a:srgbClr val="E14C4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3. </a:t>
            </a:r>
            <a:r>
              <a:rPr lang="en-GB" sz="2800" b="1" dirty="0" err="1">
                <a:latin typeface="Cambria" panose="02040503050406030204" pitchFamily="18" charset="0"/>
                <a:ea typeface="Cambria" panose="02040503050406030204" pitchFamily="18" charset="0"/>
              </a:rPr>
              <a:t>Thầy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giáo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quyết</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định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tổ</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chức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cuộc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họp</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với</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các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sinh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nam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để</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làm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gì</a:t>
            </a:r>
            <a:r>
              <a:rPr lang="en-GB" sz="2800" b="1" dirty="0">
                <a:latin typeface="Cambria" panose="02040503050406030204" pitchFamily="18" charset="0"/>
                <a:ea typeface="Cambria" panose="02040503050406030204" pitchFamily="18" charset="0"/>
              </a:rPr>
              <a:t>? Theo </a:t>
            </a:r>
            <a:r>
              <a:rPr lang="en-GB" sz="2800" b="1" dirty="0" err="1">
                <a:latin typeface="Cambria" panose="02040503050406030204" pitchFamily="18" charset="0"/>
                <a:ea typeface="Cambria" panose="02040503050406030204" pitchFamily="18" charset="0"/>
              </a:rPr>
              <a:t>em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vì</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sao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thầy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giáo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tổ</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chức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cuộc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họp</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đó</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một</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cách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bí</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mật</a:t>
            </a:r>
            <a:r>
              <a:rPr lang="en-GB"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D32298B9-1867-367D-F4DE-9BEAA0DCA638}"/>
              </a:ext>
            </a:extLst>
          </p:cNvPr>
          <p:cNvSpPr/>
          <p:nvPr/>
        </p:nvSpPr>
        <p:spPr>
          <a:xfrm>
            <a:off x="3885774" y="5312664"/>
            <a:ext cx="8098385" cy="1106424"/>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4. </a:t>
            </a:r>
            <a:r>
              <a:rPr lang="en-GB" sz="2800" b="1" dirty="0" err="1">
                <a:latin typeface="Cambria" panose="02040503050406030204" pitchFamily="18" charset="0"/>
                <a:ea typeface="Cambria" panose="02040503050406030204" pitchFamily="18" charset="0"/>
              </a:rPr>
              <a:t>Ngoài</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những</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điều</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thầy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giáo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nói</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theo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em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các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bạn</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nam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bạn</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nữ</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cần</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có</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thêm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đức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tính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gì</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2535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8D7C7D3-3020-8601-C24A-1A634C7679F3}"/>
              </a:ext>
            </a:extLst>
          </p:cNvPr>
          <p:cNvGrpSpPr/>
          <p:nvPr/>
        </p:nvGrpSpPr>
        <p:grpSpPr>
          <a:xfrm>
            <a:off x="782999" y="553212"/>
            <a:ext cx="2870791" cy="2057400"/>
            <a:chOff x="782999" y="553212"/>
            <a:chExt cx="2870791" cy="2057400"/>
          </a:xfrm>
        </p:grpSpPr>
        <p:sp>
          <p:nvSpPr>
            <p:cNvPr id="4" name="Freeform 17">
              <a:extLst>
                <a:ext uri="{FF2B5EF4-FFF2-40B4-BE49-F238E27FC236}">
                  <a16:creationId xmlns:a16="http://schemas.microsoft.com/office/drawing/2014/main" id="{FAD6EA3C-F2DF-C4BE-B801-358E8EA732DC}"/>
                </a:ext>
              </a:extLst>
            </p:cNvPr>
            <p:cNvSpPr/>
            <p:nvPr/>
          </p:nvSpPr>
          <p:spPr>
            <a:xfrm>
              <a:off x="782999" y="553212"/>
              <a:ext cx="2870791" cy="2057400"/>
            </a:xfrm>
            <a:custGeom>
              <a:avLst/>
              <a:gdLst/>
              <a:ahLst/>
              <a:cxnLst/>
              <a:rect l="l" t="t" r="r" b="b"/>
              <a:pathLst>
                <a:path w="2870791" h="2057400">
                  <a:moveTo>
                    <a:pt x="0" y="0"/>
                  </a:moveTo>
                  <a:lnTo>
                    <a:pt x="2870791" y="0"/>
                  </a:lnTo>
                  <a:lnTo>
                    <a:pt x="2870791"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8CD148E-6880-2806-0AC8-A2317DF3AEBA}"/>
                </a:ext>
              </a:extLst>
            </p:cNvPr>
            <p:cNvSpPr txBox="1"/>
            <p:nvPr/>
          </p:nvSpPr>
          <p:spPr>
            <a:xfrm>
              <a:off x="1014984" y="868680"/>
              <a:ext cx="1612814" cy="646331"/>
            </a:xfrm>
            <a:prstGeom prst="rect">
              <a:avLst/>
            </a:prstGeom>
            <a:noFill/>
          </p:spPr>
          <p:txBody>
            <a:bodyPr wrap="none" rtlCol="0">
              <a:spAutoFit/>
            </a:bodyPr>
            <a:lstStyle/>
            <a:p>
              <a:r>
                <a:rPr lang="en-GB" sz="3600" b="1" dirty="0" err="1">
                  <a:solidFill>
                    <a:srgbClr val="068DA9"/>
                  </a:solidFill>
                  <a:latin typeface="UTM Avo" panose="02040603050506020204" pitchFamily="18" charset="0"/>
                </a:rPr>
                <a:t>Trả</a:t>
              </a:r>
              <a:r>
                <a:rPr lang="en-GB" sz="3600" b="1" dirty="0">
                  <a:solidFill>
                    <a:srgbClr val="068DA9"/>
                  </a:solidFill>
                  <a:latin typeface="UTM Avo" panose="02040603050506020204" pitchFamily="18" charset="0"/>
                </a:rPr>
                <a:t> </a:t>
              </a:r>
              <a:r>
                <a:rPr lang="en-GB" sz="3600" b="1" dirty="0" err="1">
                  <a:solidFill>
                    <a:srgbClr val="068DA9"/>
                  </a:solidFill>
                  <a:latin typeface="UTM Avo" panose="02040603050506020204" pitchFamily="18" charset="0"/>
                </a:rPr>
                <a:t>lời</a:t>
              </a:r>
              <a:endParaRPr lang="vi-VN" sz="3600" b="1" dirty="0">
                <a:solidFill>
                  <a:srgbClr val="068DA9"/>
                </a:solidFill>
              </a:endParaRPr>
            </a:p>
          </p:txBody>
        </p:sp>
      </p:grpSp>
      <p:sp>
        <p:nvSpPr>
          <p:cNvPr id="8" name="Rectangle: Rounded Corners 7">
            <a:extLst>
              <a:ext uri="{FF2B5EF4-FFF2-40B4-BE49-F238E27FC236}">
                <a16:creationId xmlns:a16="http://schemas.microsoft.com/office/drawing/2014/main" id="{45EB2960-73B8-E25B-C36E-2FA620FBDB67}"/>
              </a:ext>
            </a:extLst>
          </p:cNvPr>
          <p:cNvSpPr/>
          <p:nvPr/>
        </p:nvSpPr>
        <p:spPr>
          <a:xfrm>
            <a:off x="3885775" y="868680"/>
            <a:ext cx="7523226" cy="1444752"/>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1. </a:t>
            </a:r>
            <a:r>
              <a:rPr lang="vi-VN" sz="2800" b="1" dirty="0">
                <a:latin typeface="Cambria" panose="02040503050406030204" pitchFamily="18" charset="0"/>
                <a:ea typeface="Cambria" panose="02040503050406030204" pitchFamily="18" charset="0"/>
              </a:rPr>
              <a:t>Em hiểu thầy giáo muốn nhắn nhủ điều gì với các bạn học sinh nam khi yêu cầu Đi-tô và </a:t>
            </a:r>
            <a:r>
              <a:rPr lang="vi-VN" sz="2800" b="1" dirty="0" err="1">
                <a:latin typeface="Cambria" panose="02040503050406030204" pitchFamily="18" charset="0"/>
                <a:ea typeface="Cambria" panose="02040503050406030204" pitchFamily="18" charset="0"/>
              </a:rPr>
              <a:t>Giu</a:t>
            </a:r>
            <a:r>
              <a:rPr lang="vi-VN" sz="2800" b="1" dirty="0">
                <a:latin typeface="Cambria" panose="02040503050406030204" pitchFamily="18" charset="0"/>
                <a:ea typeface="Cambria" panose="02040503050406030204" pitchFamily="18" charset="0"/>
              </a:rPr>
              <a:t>-ri-cô giúp đỡ Ê-lê-na?</a:t>
            </a:r>
          </a:p>
        </p:txBody>
      </p:sp>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E3248F62-C324-5F03-3926-CE888561ED3A}"/>
              </a:ext>
            </a:extLst>
          </p:cNvPr>
          <p:cNvSpPr/>
          <p:nvPr/>
        </p:nvSpPr>
        <p:spPr>
          <a:xfrm>
            <a:off x="1014984" y="2975050"/>
            <a:ext cx="8522208" cy="3388360"/>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dirty="0">
                <a:solidFill>
                  <a:srgbClr val="068DA9"/>
                </a:solidFill>
              </a:rPr>
              <a:t>Thầy giáo muốn nhắn nhủ các bạn nam: cần chia sẻ, giúp đỡ bạn khi bạn gặp khó khăn, cần giúp đỡ.</a:t>
            </a:r>
          </a:p>
        </p:txBody>
      </p:sp>
    </p:spTree>
    <p:extLst>
      <p:ext uri="{BB962C8B-B14F-4D97-AF65-F5344CB8AC3E}">
        <p14:creationId xmlns:p14="http://schemas.microsoft.com/office/powerpoint/2010/main" val="880854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8D7C7D3-3020-8601-C24A-1A634C7679F3}"/>
              </a:ext>
            </a:extLst>
          </p:cNvPr>
          <p:cNvGrpSpPr/>
          <p:nvPr/>
        </p:nvGrpSpPr>
        <p:grpSpPr>
          <a:xfrm>
            <a:off x="782999" y="553212"/>
            <a:ext cx="2870791" cy="2057400"/>
            <a:chOff x="782999" y="553212"/>
            <a:chExt cx="2870791" cy="2057400"/>
          </a:xfrm>
        </p:grpSpPr>
        <p:sp>
          <p:nvSpPr>
            <p:cNvPr id="4" name="Freeform 17">
              <a:extLst>
                <a:ext uri="{FF2B5EF4-FFF2-40B4-BE49-F238E27FC236}">
                  <a16:creationId xmlns:a16="http://schemas.microsoft.com/office/drawing/2014/main" id="{FAD6EA3C-F2DF-C4BE-B801-358E8EA732DC}"/>
                </a:ext>
              </a:extLst>
            </p:cNvPr>
            <p:cNvSpPr/>
            <p:nvPr/>
          </p:nvSpPr>
          <p:spPr>
            <a:xfrm>
              <a:off x="782999" y="553212"/>
              <a:ext cx="2870791" cy="2057400"/>
            </a:xfrm>
            <a:custGeom>
              <a:avLst/>
              <a:gdLst/>
              <a:ahLst/>
              <a:cxnLst/>
              <a:rect l="l" t="t" r="r" b="b"/>
              <a:pathLst>
                <a:path w="2870791" h="2057400">
                  <a:moveTo>
                    <a:pt x="0" y="0"/>
                  </a:moveTo>
                  <a:lnTo>
                    <a:pt x="2870791" y="0"/>
                  </a:lnTo>
                  <a:lnTo>
                    <a:pt x="2870791"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8CD148E-6880-2806-0AC8-A2317DF3AEBA}"/>
                </a:ext>
              </a:extLst>
            </p:cNvPr>
            <p:cNvSpPr txBox="1"/>
            <p:nvPr/>
          </p:nvSpPr>
          <p:spPr>
            <a:xfrm>
              <a:off x="1014984" y="868680"/>
              <a:ext cx="1612814" cy="646331"/>
            </a:xfrm>
            <a:prstGeom prst="rect">
              <a:avLst/>
            </a:prstGeom>
            <a:noFill/>
          </p:spPr>
          <p:txBody>
            <a:bodyPr wrap="none" rtlCol="0">
              <a:spAutoFit/>
            </a:bodyPr>
            <a:lstStyle/>
            <a:p>
              <a:r>
                <a:rPr lang="en-GB" sz="3600" b="1" dirty="0" err="1">
                  <a:solidFill>
                    <a:srgbClr val="068DA9"/>
                  </a:solidFill>
                  <a:latin typeface="UTM Avo" panose="02040603050506020204" pitchFamily="18" charset="0"/>
                </a:rPr>
                <a:t>Trả</a:t>
              </a:r>
              <a:r>
                <a:rPr lang="en-GB" sz="3600" b="1" dirty="0">
                  <a:solidFill>
                    <a:srgbClr val="068DA9"/>
                  </a:solidFill>
                  <a:latin typeface="UTM Avo" panose="02040603050506020204" pitchFamily="18" charset="0"/>
                </a:rPr>
                <a:t> </a:t>
              </a:r>
              <a:r>
                <a:rPr lang="en-GB" sz="3600" b="1" dirty="0" err="1">
                  <a:solidFill>
                    <a:srgbClr val="068DA9"/>
                  </a:solidFill>
                  <a:latin typeface="UTM Avo" panose="02040603050506020204" pitchFamily="18" charset="0"/>
                </a:rPr>
                <a:t>lời</a:t>
              </a:r>
              <a:endParaRPr lang="vi-VN" sz="3600" b="1" dirty="0">
                <a:solidFill>
                  <a:srgbClr val="068DA9"/>
                </a:solidFill>
              </a:endParaRPr>
            </a:p>
          </p:txBody>
        </p:sp>
      </p:grpSp>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E3248F62-C324-5F03-3926-CE888561ED3A}"/>
              </a:ext>
            </a:extLst>
          </p:cNvPr>
          <p:cNvSpPr/>
          <p:nvPr/>
        </p:nvSpPr>
        <p:spPr>
          <a:xfrm>
            <a:off x="1014984" y="2975050"/>
            <a:ext cx="8522208" cy="3636062"/>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68DA9"/>
                </a:solidFill>
              </a:rPr>
              <a:t>Bởi vì Đi-tô và </a:t>
            </a:r>
            <a:r>
              <a:rPr lang="vi-VN" sz="2800" dirty="0" err="1">
                <a:solidFill>
                  <a:srgbClr val="068DA9"/>
                </a:solidFill>
              </a:rPr>
              <a:t>Giu</a:t>
            </a:r>
            <a:r>
              <a:rPr lang="vi-VN" sz="2800" dirty="0">
                <a:solidFill>
                  <a:srgbClr val="068DA9"/>
                </a:solidFill>
              </a:rPr>
              <a:t>-ri-cô đều chưa ân cần: Đi-tô giúp Ê-lê-na một cách miễn cưỡng, nói gắt gỏng; </a:t>
            </a:r>
            <a:r>
              <a:rPr lang="vi-VN" sz="2800" dirty="0" err="1">
                <a:solidFill>
                  <a:srgbClr val="068DA9"/>
                </a:solidFill>
              </a:rPr>
              <a:t>Giu</a:t>
            </a:r>
            <a:r>
              <a:rPr lang="vi-VN" sz="2800" dirty="0">
                <a:solidFill>
                  <a:srgbClr val="068DA9"/>
                </a:solidFill>
              </a:rPr>
              <a:t>-ri-cô lừng khừng, xốc nách Ê-lê-na mạnh tay khiến cô bé đứng lên một cách khó nhọc và lại ngã khuỵu xuống. Xa-sa, khác với Đi-tô và </a:t>
            </a:r>
            <a:r>
              <a:rPr lang="vi-VN" sz="2800" dirty="0" err="1">
                <a:solidFill>
                  <a:srgbClr val="068DA9"/>
                </a:solidFill>
              </a:rPr>
              <a:t>Giu</a:t>
            </a:r>
            <a:r>
              <a:rPr lang="vi-VN" sz="2800" dirty="0">
                <a:solidFill>
                  <a:srgbClr val="068DA9"/>
                </a:solidFill>
              </a:rPr>
              <a:t>-ri-cô, đã giúp bạn một cách tự nguyện, nhẹ nhàng và ân cần: không chờ thầy giáo nhắc, an ủi bạn, đưa tay đỡ bạn đứng lên.</a:t>
            </a:r>
          </a:p>
        </p:txBody>
      </p:sp>
      <p:sp>
        <p:nvSpPr>
          <p:cNvPr id="6" name="Rectangle: Rounded Corners 5">
            <a:extLst>
              <a:ext uri="{FF2B5EF4-FFF2-40B4-BE49-F238E27FC236}">
                <a16:creationId xmlns:a16="http://schemas.microsoft.com/office/drawing/2014/main" id="{72D555D2-6E60-0A02-8957-F5B294BA58CE}"/>
              </a:ext>
            </a:extLst>
          </p:cNvPr>
          <p:cNvSpPr/>
          <p:nvPr/>
        </p:nvSpPr>
        <p:spPr>
          <a:xfrm>
            <a:off x="3648031" y="1348079"/>
            <a:ext cx="7760970" cy="1444752"/>
          </a:xfrm>
          <a:prstGeom prst="roundRect">
            <a:avLst/>
          </a:prstGeom>
          <a:solidFill>
            <a:srgbClr val="068D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2. </a:t>
            </a:r>
            <a:r>
              <a:rPr lang="vi-VN" sz="2800" b="1" dirty="0">
                <a:latin typeface="Cambria" panose="02040503050406030204" pitchFamily="18" charset="0"/>
                <a:ea typeface="Cambria" panose="02040503050406030204" pitchFamily="18" charset="0"/>
              </a:rPr>
              <a:t>Vì sao Ê-lê-na vẫn khóc mặc dù đã được Đi-tô và </a:t>
            </a:r>
            <a:r>
              <a:rPr lang="vi-VN" sz="2800" b="1" dirty="0" err="1">
                <a:latin typeface="Cambria" panose="02040503050406030204" pitchFamily="18" charset="0"/>
                <a:ea typeface="Cambria" panose="02040503050406030204" pitchFamily="18" charset="0"/>
              </a:rPr>
              <a:t>Giu</a:t>
            </a:r>
            <a:r>
              <a:rPr lang="vi-VN" sz="2800" b="1" dirty="0">
                <a:latin typeface="Cambria" panose="02040503050406030204" pitchFamily="18" charset="0"/>
                <a:ea typeface="Cambria" panose="02040503050406030204" pitchFamily="18" charset="0"/>
              </a:rPr>
              <a:t>-ri-cô đến giúp, nhưng cô bé lại nín khóc ngay khi được Xa-ra giúp đỡ?</a:t>
            </a:r>
          </a:p>
        </p:txBody>
      </p:sp>
    </p:spTree>
    <p:extLst>
      <p:ext uri="{BB962C8B-B14F-4D97-AF65-F5344CB8AC3E}">
        <p14:creationId xmlns:p14="http://schemas.microsoft.com/office/powerpoint/2010/main" val="11726302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8D7C7D3-3020-8601-C24A-1A634C7679F3}"/>
              </a:ext>
            </a:extLst>
          </p:cNvPr>
          <p:cNvGrpSpPr/>
          <p:nvPr/>
        </p:nvGrpSpPr>
        <p:grpSpPr>
          <a:xfrm>
            <a:off x="782999" y="553212"/>
            <a:ext cx="2870791" cy="2057400"/>
            <a:chOff x="782999" y="553212"/>
            <a:chExt cx="2870791" cy="2057400"/>
          </a:xfrm>
        </p:grpSpPr>
        <p:sp>
          <p:nvSpPr>
            <p:cNvPr id="4" name="Freeform 17">
              <a:extLst>
                <a:ext uri="{FF2B5EF4-FFF2-40B4-BE49-F238E27FC236}">
                  <a16:creationId xmlns:a16="http://schemas.microsoft.com/office/drawing/2014/main" id="{FAD6EA3C-F2DF-C4BE-B801-358E8EA732DC}"/>
                </a:ext>
              </a:extLst>
            </p:cNvPr>
            <p:cNvSpPr/>
            <p:nvPr/>
          </p:nvSpPr>
          <p:spPr>
            <a:xfrm>
              <a:off x="782999" y="553212"/>
              <a:ext cx="2870791" cy="2057400"/>
            </a:xfrm>
            <a:custGeom>
              <a:avLst/>
              <a:gdLst/>
              <a:ahLst/>
              <a:cxnLst/>
              <a:rect l="l" t="t" r="r" b="b"/>
              <a:pathLst>
                <a:path w="2870791" h="2057400">
                  <a:moveTo>
                    <a:pt x="0" y="0"/>
                  </a:moveTo>
                  <a:lnTo>
                    <a:pt x="2870791" y="0"/>
                  </a:lnTo>
                  <a:lnTo>
                    <a:pt x="2870791"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8CD148E-6880-2806-0AC8-A2317DF3AEBA}"/>
                </a:ext>
              </a:extLst>
            </p:cNvPr>
            <p:cNvSpPr txBox="1"/>
            <p:nvPr/>
          </p:nvSpPr>
          <p:spPr>
            <a:xfrm>
              <a:off x="1014984" y="868680"/>
              <a:ext cx="1612814" cy="646331"/>
            </a:xfrm>
            <a:prstGeom prst="rect">
              <a:avLst/>
            </a:prstGeom>
            <a:noFill/>
          </p:spPr>
          <p:txBody>
            <a:bodyPr wrap="none" rtlCol="0">
              <a:spAutoFit/>
            </a:bodyPr>
            <a:lstStyle/>
            <a:p>
              <a:r>
                <a:rPr lang="en-GB" sz="3600" b="1" dirty="0" err="1">
                  <a:solidFill>
                    <a:srgbClr val="068DA9"/>
                  </a:solidFill>
                  <a:latin typeface="UTM Avo" panose="02040603050506020204" pitchFamily="18" charset="0"/>
                </a:rPr>
                <a:t>Trả</a:t>
              </a:r>
              <a:r>
                <a:rPr lang="en-GB" sz="3600" b="1" dirty="0">
                  <a:solidFill>
                    <a:srgbClr val="068DA9"/>
                  </a:solidFill>
                  <a:latin typeface="UTM Avo" panose="02040603050506020204" pitchFamily="18" charset="0"/>
                </a:rPr>
                <a:t> </a:t>
              </a:r>
              <a:r>
                <a:rPr lang="en-GB" sz="3600" b="1" dirty="0" err="1">
                  <a:solidFill>
                    <a:srgbClr val="068DA9"/>
                  </a:solidFill>
                  <a:latin typeface="UTM Avo" panose="02040603050506020204" pitchFamily="18" charset="0"/>
                </a:rPr>
                <a:t>lời</a:t>
              </a:r>
              <a:endParaRPr lang="vi-VN" sz="3600" b="1" dirty="0">
                <a:solidFill>
                  <a:srgbClr val="068DA9"/>
                </a:solidFill>
              </a:endParaRPr>
            </a:p>
          </p:txBody>
        </p:sp>
      </p:grpSp>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E3248F62-C324-5F03-3926-CE888561ED3A}"/>
              </a:ext>
            </a:extLst>
          </p:cNvPr>
          <p:cNvSpPr/>
          <p:nvPr/>
        </p:nvSpPr>
        <p:spPr>
          <a:xfrm>
            <a:off x="1014984" y="3139642"/>
            <a:ext cx="8522208" cy="2483918"/>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068DA9"/>
                </a:solidFill>
              </a:rPr>
              <a:t>Thầy giáo tổ chức cuộc họp với các học sinh nam để giúp các học sinh nam biết cách quan tâm các bạn nữ. </a:t>
            </a:r>
          </a:p>
        </p:txBody>
      </p:sp>
      <p:sp>
        <p:nvSpPr>
          <p:cNvPr id="8" name="Rectangle: Rounded Corners 7">
            <a:extLst>
              <a:ext uri="{FF2B5EF4-FFF2-40B4-BE49-F238E27FC236}">
                <a16:creationId xmlns:a16="http://schemas.microsoft.com/office/drawing/2014/main" id="{DEED910E-C5FE-13EA-2D44-A58432A7D56A}"/>
              </a:ext>
            </a:extLst>
          </p:cNvPr>
          <p:cNvSpPr/>
          <p:nvPr/>
        </p:nvSpPr>
        <p:spPr>
          <a:xfrm>
            <a:off x="3529158" y="1165860"/>
            <a:ext cx="8098385" cy="1444752"/>
          </a:xfrm>
          <a:prstGeom prst="roundRect">
            <a:avLst/>
          </a:prstGeom>
          <a:solidFill>
            <a:srgbClr val="E14C4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latin typeface="Cambria" panose="02040503050406030204" pitchFamily="18" charset="0"/>
                <a:ea typeface="Cambria" panose="02040503050406030204" pitchFamily="18" charset="0"/>
              </a:rPr>
              <a:t>3. </a:t>
            </a:r>
            <a:r>
              <a:rPr lang="en-GB" sz="2800" b="1" dirty="0" err="1">
                <a:latin typeface="Cambria" panose="02040503050406030204" pitchFamily="18" charset="0"/>
                <a:ea typeface="Cambria" panose="02040503050406030204" pitchFamily="18" charset="0"/>
              </a:rPr>
              <a:t>Thầy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giáo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quyết</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định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tổ</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chức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cuộc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họp</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với</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các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sinh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nam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để</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làm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gì</a:t>
            </a:r>
            <a:r>
              <a:rPr lang="en-GB" sz="2800" b="1" dirty="0">
                <a:latin typeface="Cambria" panose="02040503050406030204" pitchFamily="18" charset="0"/>
                <a:ea typeface="Cambria" panose="02040503050406030204" pitchFamily="18" charset="0"/>
              </a:rPr>
              <a:t>? Theo </a:t>
            </a:r>
            <a:r>
              <a:rPr lang="en-GB" sz="2800" b="1" dirty="0" err="1">
                <a:latin typeface="Cambria" panose="02040503050406030204" pitchFamily="18" charset="0"/>
                <a:ea typeface="Cambria" panose="02040503050406030204" pitchFamily="18" charset="0"/>
              </a:rPr>
              <a:t>em</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vì</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sao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thầy</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giáo</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tổ</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chức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cuộc</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họp</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đó</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một</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cách</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bí</a:t>
            </a:r>
            <a:r>
              <a:rPr lang="en-GB" sz="2800" b="1" dirty="0">
                <a:latin typeface="Cambria" panose="02040503050406030204" pitchFamily="18" charset="0"/>
                <a:ea typeface="Cambria" panose="02040503050406030204" pitchFamily="18" charset="0"/>
              </a:rPr>
              <a:t> </a:t>
            </a:r>
            <a:r>
              <a:rPr lang="en-GB" sz="2800" b="1" dirty="0" err="1">
                <a:latin typeface="Cambria" panose="02040503050406030204" pitchFamily="18" charset="0"/>
                <a:ea typeface="Cambria" panose="02040503050406030204" pitchFamily="18" charset="0"/>
              </a:rPr>
              <a:t>mật</a:t>
            </a:r>
            <a:r>
              <a:rPr lang="en-GB"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0284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8D7C7D3-3020-8601-C24A-1A634C7679F3}"/>
              </a:ext>
            </a:extLst>
          </p:cNvPr>
          <p:cNvGrpSpPr/>
          <p:nvPr/>
        </p:nvGrpSpPr>
        <p:grpSpPr>
          <a:xfrm>
            <a:off x="782999" y="553212"/>
            <a:ext cx="2870791" cy="2057400"/>
            <a:chOff x="782999" y="553212"/>
            <a:chExt cx="2870791" cy="2057400"/>
          </a:xfrm>
        </p:grpSpPr>
        <p:sp>
          <p:nvSpPr>
            <p:cNvPr id="4" name="Freeform 17">
              <a:extLst>
                <a:ext uri="{FF2B5EF4-FFF2-40B4-BE49-F238E27FC236}">
                  <a16:creationId xmlns:a16="http://schemas.microsoft.com/office/drawing/2014/main" id="{FAD6EA3C-F2DF-C4BE-B801-358E8EA732DC}"/>
                </a:ext>
              </a:extLst>
            </p:cNvPr>
            <p:cNvSpPr/>
            <p:nvPr/>
          </p:nvSpPr>
          <p:spPr>
            <a:xfrm>
              <a:off x="782999" y="553212"/>
              <a:ext cx="2870791" cy="2057400"/>
            </a:xfrm>
            <a:custGeom>
              <a:avLst/>
              <a:gdLst/>
              <a:ahLst/>
              <a:cxnLst/>
              <a:rect l="l" t="t" r="r" b="b"/>
              <a:pathLst>
                <a:path w="2870791" h="2057400">
                  <a:moveTo>
                    <a:pt x="0" y="0"/>
                  </a:moveTo>
                  <a:lnTo>
                    <a:pt x="2870791" y="0"/>
                  </a:lnTo>
                  <a:lnTo>
                    <a:pt x="2870791"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8CD148E-6880-2806-0AC8-A2317DF3AEBA}"/>
                </a:ext>
              </a:extLst>
            </p:cNvPr>
            <p:cNvSpPr txBox="1"/>
            <p:nvPr/>
          </p:nvSpPr>
          <p:spPr>
            <a:xfrm>
              <a:off x="1014984" y="868680"/>
              <a:ext cx="1612814" cy="646331"/>
            </a:xfrm>
            <a:prstGeom prst="rect">
              <a:avLst/>
            </a:prstGeom>
            <a:noFill/>
          </p:spPr>
          <p:txBody>
            <a:bodyPr wrap="none" rtlCol="0">
              <a:spAutoFit/>
            </a:bodyPr>
            <a:lstStyle/>
            <a:p>
              <a:r>
                <a:rPr lang="en-GB" sz="3600" b="1" dirty="0" err="1">
                  <a:solidFill>
                    <a:srgbClr val="068DA9"/>
                  </a:solidFill>
                  <a:latin typeface="UTM Avo" panose="02040603050506020204" pitchFamily="18" charset="0"/>
                </a:rPr>
                <a:t>Trả</a:t>
              </a:r>
              <a:r>
                <a:rPr lang="en-GB" sz="3600" b="1" dirty="0">
                  <a:solidFill>
                    <a:srgbClr val="068DA9"/>
                  </a:solidFill>
                  <a:latin typeface="UTM Avo" panose="02040603050506020204" pitchFamily="18" charset="0"/>
                </a:rPr>
                <a:t> </a:t>
              </a:r>
              <a:r>
                <a:rPr lang="en-GB" sz="3600" b="1" dirty="0" err="1">
                  <a:solidFill>
                    <a:srgbClr val="068DA9"/>
                  </a:solidFill>
                  <a:latin typeface="UTM Avo" panose="02040603050506020204" pitchFamily="18" charset="0"/>
                </a:rPr>
                <a:t>lời</a:t>
              </a:r>
              <a:endParaRPr lang="vi-VN" sz="3600" b="1" dirty="0">
                <a:solidFill>
                  <a:srgbClr val="068DA9"/>
                </a:solidFill>
              </a:endParaRPr>
            </a:p>
          </p:txBody>
        </p:sp>
      </p:grpSp>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E3248F62-C324-5F03-3926-CE888561ED3A}"/>
              </a:ext>
            </a:extLst>
          </p:cNvPr>
          <p:cNvSpPr/>
          <p:nvPr/>
        </p:nvSpPr>
        <p:spPr>
          <a:xfrm>
            <a:off x="1014984" y="3139642"/>
            <a:ext cx="8522208" cy="2849678"/>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solidFill>
                  <a:srgbClr val="068DA9"/>
                </a:solidFill>
              </a:rPr>
              <a:t>+ Các bạn nam cần mạnh mẽ, trung thực, biết quan tâm tới mọi người,...</a:t>
            </a:r>
          </a:p>
          <a:p>
            <a:r>
              <a:rPr lang="vi-VN" sz="3200" dirty="0">
                <a:solidFill>
                  <a:srgbClr val="068DA9"/>
                </a:solidFill>
              </a:rPr>
              <a:t>+ Các bạn nữ cần dịu dàng, chu đáo, biết quan tâm tới mọi người,...  HS nói theo suy nghĩ cá nhân. </a:t>
            </a:r>
          </a:p>
        </p:txBody>
      </p:sp>
      <p:sp>
        <p:nvSpPr>
          <p:cNvPr id="6" name="Rectangle: Rounded Corners 5">
            <a:extLst>
              <a:ext uri="{FF2B5EF4-FFF2-40B4-BE49-F238E27FC236}">
                <a16:creationId xmlns:a16="http://schemas.microsoft.com/office/drawing/2014/main" id="{8739F50D-2C00-EEA2-A5C6-2112E0B29D7C}"/>
              </a:ext>
            </a:extLst>
          </p:cNvPr>
          <p:cNvSpPr/>
          <p:nvPr/>
        </p:nvSpPr>
        <p:spPr>
          <a:xfrm>
            <a:off x="3511784" y="1354276"/>
            <a:ext cx="8098385" cy="1554480"/>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latin typeface="Cambria" panose="02040503050406030204" pitchFamily="18" charset="0"/>
                <a:ea typeface="Cambria" panose="02040503050406030204" pitchFamily="18" charset="0"/>
              </a:rPr>
              <a:t>4. </a:t>
            </a:r>
            <a:r>
              <a:rPr lang="en-GB" sz="3200" b="1" dirty="0" err="1">
                <a:latin typeface="Cambria" panose="02040503050406030204" pitchFamily="18" charset="0"/>
                <a:ea typeface="Cambria" panose="02040503050406030204" pitchFamily="18" charset="0"/>
              </a:rPr>
              <a:t>Ngoài</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những</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điều</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thầy</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giáo</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nói</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theo</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em</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các</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bạn</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nam</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bạn</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nữ</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cần</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có</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thêm</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đức</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tính</a:t>
            </a:r>
            <a:r>
              <a:rPr lang="en-GB" sz="3200" b="1" dirty="0">
                <a:latin typeface="Cambria" panose="02040503050406030204" pitchFamily="18" charset="0"/>
                <a:ea typeface="Cambria" panose="02040503050406030204" pitchFamily="18" charset="0"/>
              </a:rPr>
              <a:t> </a:t>
            </a:r>
            <a:r>
              <a:rPr lang="en-GB" sz="3200" b="1" dirty="0" err="1">
                <a:latin typeface="Cambria" panose="02040503050406030204" pitchFamily="18" charset="0"/>
                <a:ea typeface="Cambria" panose="02040503050406030204" pitchFamily="18" charset="0"/>
              </a:rPr>
              <a:t>gì</a:t>
            </a:r>
            <a:r>
              <a:rPr lang="en-GB"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1495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05B56AA3-F381-AB4B-1A8C-F67CE604E7E7}"/>
              </a:ext>
            </a:extLst>
          </p:cNvPr>
          <p:cNvGrpSpPr/>
          <p:nvPr/>
        </p:nvGrpSpPr>
        <p:grpSpPr>
          <a:xfrm>
            <a:off x="1014984" y="2359153"/>
            <a:ext cx="8522208" cy="3630167"/>
            <a:chOff x="1014984" y="2359153"/>
            <a:chExt cx="8522208" cy="3630167"/>
          </a:xfrm>
        </p:grpSpPr>
        <p:sp>
          <p:nvSpPr>
            <p:cNvPr id="3" name="Rectangle: Rounded Corners 2">
              <a:extLst>
                <a:ext uri="{FF2B5EF4-FFF2-40B4-BE49-F238E27FC236}">
                  <a16:creationId xmlns:a16="http://schemas.microsoft.com/office/drawing/2014/main" id="{E3248F62-C324-5F03-3926-CE888561ED3A}"/>
                </a:ext>
              </a:extLst>
            </p:cNvPr>
            <p:cNvSpPr/>
            <p:nvPr/>
          </p:nvSpPr>
          <p:spPr>
            <a:xfrm>
              <a:off x="1014984" y="3139642"/>
              <a:ext cx="8522208" cy="2849678"/>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endParaRPr lang="vi-VN" sz="3200" dirty="0">
                <a:solidFill>
                  <a:srgbClr val="068DA9"/>
                </a:solidFill>
              </a:endParaRPr>
            </a:p>
          </p:txBody>
        </p:sp>
        <p:grpSp>
          <p:nvGrpSpPr>
            <p:cNvPr id="10" name="Group 9">
              <a:extLst>
                <a:ext uri="{FF2B5EF4-FFF2-40B4-BE49-F238E27FC236}">
                  <a16:creationId xmlns:a16="http://schemas.microsoft.com/office/drawing/2014/main" id="{8F560144-F814-240D-8C29-9FC5143BC5DA}"/>
                </a:ext>
              </a:extLst>
            </p:cNvPr>
            <p:cNvGrpSpPr/>
            <p:nvPr/>
          </p:nvGrpSpPr>
          <p:grpSpPr>
            <a:xfrm>
              <a:off x="3419856" y="2359153"/>
              <a:ext cx="3446450" cy="1375002"/>
              <a:chOff x="3419856" y="2359153"/>
              <a:chExt cx="3446450" cy="1375002"/>
            </a:xfrm>
          </p:grpSpPr>
          <p:sp>
            <p:nvSpPr>
              <p:cNvPr id="8" name="Freeform 12">
                <a:extLst>
                  <a:ext uri="{FF2B5EF4-FFF2-40B4-BE49-F238E27FC236}">
                    <a16:creationId xmlns:a16="http://schemas.microsoft.com/office/drawing/2014/main" id="{3E3964D4-70F5-D460-E4E5-A54D63AC3B89}"/>
                  </a:ext>
                </a:extLst>
              </p:cNvPr>
              <p:cNvSpPr/>
              <p:nvPr/>
            </p:nvSpPr>
            <p:spPr>
              <a:xfrm>
                <a:off x="3419856" y="2359153"/>
                <a:ext cx="3446450" cy="1375002"/>
              </a:xfrm>
              <a:custGeom>
                <a:avLst/>
                <a:gdLst/>
                <a:ahLst/>
                <a:cxnLst/>
                <a:rect l="l" t="t" r="r" b="b"/>
                <a:pathLst>
                  <a:path w="3446450" h="1189025">
                    <a:moveTo>
                      <a:pt x="0" y="0"/>
                    </a:moveTo>
                    <a:lnTo>
                      <a:pt x="3446450" y="0"/>
                    </a:lnTo>
                    <a:lnTo>
                      <a:pt x="3446450" y="1189025"/>
                    </a:lnTo>
                    <a:lnTo>
                      <a:pt x="0" y="11890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2448BB29-5270-18D0-421E-AB1956B02823}"/>
                  </a:ext>
                </a:extLst>
              </p:cNvPr>
              <p:cNvSpPr txBox="1"/>
              <p:nvPr/>
            </p:nvSpPr>
            <p:spPr>
              <a:xfrm>
                <a:off x="3702901" y="2508045"/>
                <a:ext cx="2880360" cy="1077218"/>
              </a:xfrm>
              <a:prstGeom prst="rect">
                <a:avLst/>
              </a:prstGeom>
              <a:noFill/>
            </p:spPr>
            <p:txBody>
              <a:bodyPr wrap="square" rtlCol="0">
                <a:spAutoFit/>
              </a:bodyPr>
              <a:lstStyle/>
              <a:p>
                <a:pPr algn="ctr"/>
                <a:r>
                  <a:rPr lang="en-GB" sz="3200" b="1" dirty="0" err="1">
                    <a:solidFill>
                      <a:srgbClr val="F067A6"/>
                    </a:solidFill>
                    <a:latin typeface="UTM Avo" panose="02040603050506020204" pitchFamily="18" charset="0"/>
                  </a:rPr>
                  <a:t>Nội</a:t>
                </a:r>
                <a:r>
                  <a:rPr lang="en-GB" sz="3200" b="1" dirty="0">
                    <a:solidFill>
                      <a:srgbClr val="F067A6"/>
                    </a:solidFill>
                    <a:latin typeface="UTM Avo" panose="02040603050506020204" pitchFamily="18" charset="0"/>
                  </a:rPr>
                  <a:t> dung </a:t>
                </a:r>
                <a:r>
                  <a:rPr lang="en-GB" sz="3200" b="1" dirty="0" err="1">
                    <a:solidFill>
                      <a:srgbClr val="F067A6"/>
                    </a:solidFill>
                    <a:latin typeface="UTM Avo" panose="02040603050506020204" pitchFamily="18" charset="0"/>
                  </a:rPr>
                  <a:t>bài</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đọc</a:t>
                </a:r>
                <a:endParaRPr lang="vi-VN" sz="3200" b="1" dirty="0">
                  <a:solidFill>
                    <a:srgbClr val="F067A6"/>
                  </a:solidFill>
                </a:endParaRPr>
              </a:p>
            </p:txBody>
          </p:sp>
        </p:grpSp>
        <p:sp>
          <p:nvSpPr>
            <p:cNvPr id="12" name="TextBox 11">
              <a:extLst>
                <a:ext uri="{FF2B5EF4-FFF2-40B4-BE49-F238E27FC236}">
                  <a16:creationId xmlns:a16="http://schemas.microsoft.com/office/drawing/2014/main" id="{B40B0B46-406E-CA98-9613-187888FAC2AB}"/>
                </a:ext>
              </a:extLst>
            </p:cNvPr>
            <p:cNvSpPr txBox="1"/>
            <p:nvPr/>
          </p:nvSpPr>
          <p:spPr>
            <a:xfrm>
              <a:off x="1133856" y="3959352"/>
              <a:ext cx="8403336" cy="1569660"/>
            </a:xfrm>
            <a:prstGeom prst="rect">
              <a:avLst/>
            </a:prstGeom>
            <a:noFill/>
          </p:spPr>
          <p:txBody>
            <a:bodyPr wrap="square">
              <a:spAutoFit/>
            </a:bodyPr>
            <a:lstStyle/>
            <a:p>
              <a:pPr algn="ctr"/>
              <a:r>
                <a:rPr lang="vi-VN" sz="3200" i="1" dirty="0">
                  <a:effectLst/>
                  <a:latin typeface="Arial" panose="020B0604020202020204" pitchFamily="34" charset="0"/>
                  <a:ea typeface="Arial" panose="020B0604020202020204" pitchFamily="34" charset="0"/>
                  <a:cs typeface="Times New Roman" panose="02020603050405020304" pitchFamily="18" charset="0"/>
                </a:rPr>
                <a:t>Dù</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là</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nam</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hay</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nữ,</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mỗi</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HS</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đều</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cần</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học</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cách</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ứng</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xử</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phù</a:t>
              </a:r>
              <a:r>
                <a:rPr lang="vi-VN" sz="3200" i="1" spc="-25" dirty="0">
                  <a:effectLst/>
                  <a:latin typeface="Arial" panose="020B0604020202020204" pitchFamily="34" charset="0"/>
                  <a:ea typeface="Arial" panose="020B0604020202020204" pitchFamily="34" charset="0"/>
                  <a:cs typeface="Times New Roman" panose="02020603050405020304" pitchFamily="18" charset="0"/>
                </a:rPr>
                <a:t> </a:t>
              </a:r>
              <a:r>
                <a:rPr lang="vi-VN" sz="3200" i="1" dirty="0">
                  <a:effectLst/>
                  <a:latin typeface="Arial" panose="020B0604020202020204" pitchFamily="34" charset="0"/>
                  <a:ea typeface="Arial" panose="020B0604020202020204" pitchFamily="34" charset="0"/>
                  <a:cs typeface="Times New Roman" panose="02020603050405020304" pitchFamily="18" charset="0"/>
                </a:rPr>
                <a:t>hợp với bạn bè để mình thực sự là một người bạn đáng yêu, đáng tin cậy.</a:t>
              </a:r>
              <a:endParaRPr lang="vi-VN" sz="3200" dirty="0"/>
            </a:p>
          </p:txBody>
        </p:sp>
      </p:grpSp>
    </p:spTree>
    <p:extLst>
      <p:ext uri="{BB962C8B-B14F-4D97-AF65-F5344CB8AC3E}">
        <p14:creationId xmlns:p14="http://schemas.microsoft.com/office/powerpoint/2010/main" val="446562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oup of kids sitting around a table&#10;&#10;Description automatically generated">
            <a:extLst>
              <a:ext uri="{FF2B5EF4-FFF2-40B4-BE49-F238E27FC236}">
                <a16:creationId xmlns:a16="http://schemas.microsoft.com/office/drawing/2014/main" id="{6048D1B4-B4B7-8301-AE84-DACBC40BF5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6342D34B-A963-68DC-5BCD-C67D93B5D39A}"/>
              </a:ext>
            </a:extLst>
          </p:cNvPr>
          <p:cNvSpPr txBox="1"/>
          <p:nvPr/>
        </p:nvSpPr>
        <p:spPr>
          <a:xfrm>
            <a:off x="3745992" y="987552"/>
            <a:ext cx="470001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E0464C"/>
                </a:solidFill>
                <a:effectLst/>
                <a:uLnTx/>
                <a:uFillTx/>
                <a:latin typeface="#9Slide07 Cadena" panose="02000503000000020004" pitchFamily="2" charset="-93"/>
                <a:ea typeface="+mn-ea"/>
                <a:cs typeface="+mn-cs"/>
              </a:rPr>
              <a:t>ĐỌC NÂNG CAO</a:t>
            </a:r>
            <a:endParaRPr kumimoji="0" lang="vi-VN" sz="6600" b="0" i="0" u="none" strike="noStrike" kern="1200" cap="none" spc="0" normalizeH="0" baseline="0" noProof="0" dirty="0">
              <a:ln>
                <a:noFill/>
              </a:ln>
              <a:solidFill>
                <a:srgbClr val="E0464C"/>
              </a:soli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42071919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05B56AA3-F381-AB4B-1A8C-F67CE604E7E7}"/>
              </a:ext>
            </a:extLst>
          </p:cNvPr>
          <p:cNvGrpSpPr/>
          <p:nvPr/>
        </p:nvGrpSpPr>
        <p:grpSpPr>
          <a:xfrm>
            <a:off x="1014984" y="786385"/>
            <a:ext cx="8787384" cy="4617719"/>
            <a:chOff x="1014984" y="2359153"/>
            <a:chExt cx="8787384" cy="4617719"/>
          </a:xfrm>
        </p:grpSpPr>
        <p:sp>
          <p:nvSpPr>
            <p:cNvPr id="3" name="Rectangle: Rounded Corners 2">
              <a:extLst>
                <a:ext uri="{FF2B5EF4-FFF2-40B4-BE49-F238E27FC236}">
                  <a16:creationId xmlns:a16="http://schemas.microsoft.com/office/drawing/2014/main" id="{E3248F62-C324-5F03-3926-CE888561ED3A}"/>
                </a:ext>
              </a:extLst>
            </p:cNvPr>
            <p:cNvSpPr/>
            <p:nvPr/>
          </p:nvSpPr>
          <p:spPr>
            <a:xfrm>
              <a:off x="1014984" y="3139642"/>
              <a:ext cx="8787384" cy="3837230"/>
            </a:xfrm>
            <a:prstGeom prst="roundRect">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68DA9"/>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8F560144-F814-240D-8C29-9FC5143BC5DA}"/>
                </a:ext>
              </a:extLst>
            </p:cNvPr>
            <p:cNvGrpSpPr/>
            <p:nvPr/>
          </p:nvGrpSpPr>
          <p:grpSpPr>
            <a:xfrm>
              <a:off x="3419856" y="2359153"/>
              <a:ext cx="3446450" cy="1375002"/>
              <a:chOff x="3419856" y="2359153"/>
              <a:chExt cx="3446450" cy="1375002"/>
            </a:xfrm>
          </p:grpSpPr>
          <p:sp>
            <p:nvSpPr>
              <p:cNvPr id="8" name="Freeform 12">
                <a:extLst>
                  <a:ext uri="{FF2B5EF4-FFF2-40B4-BE49-F238E27FC236}">
                    <a16:creationId xmlns:a16="http://schemas.microsoft.com/office/drawing/2014/main" id="{3E3964D4-70F5-D460-E4E5-A54D63AC3B89}"/>
                  </a:ext>
                </a:extLst>
              </p:cNvPr>
              <p:cNvSpPr/>
              <p:nvPr/>
            </p:nvSpPr>
            <p:spPr>
              <a:xfrm>
                <a:off x="3419856" y="2359153"/>
                <a:ext cx="3446450" cy="1375002"/>
              </a:xfrm>
              <a:custGeom>
                <a:avLst/>
                <a:gdLst/>
                <a:ahLst/>
                <a:cxnLst/>
                <a:rect l="l" t="t" r="r" b="b"/>
                <a:pathLst>
                  <a:path w="3446450" h="1189025">
                    <a:moveTo>
                      <a:pt x="0" y="0"/>
                    </a:moveTo>
                    <a:lnTo>
                      <a:pt x="3446450" y="0"/>
                    </a:lnTo>
                    <a:lnTo>
                      <a:pt x="3446450" y="1189025"/>
                    </a:lnTo>
                    <a:lnTo>
                      <a:pt x="0" y="11890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448BB29-5270-18D0-421E-AB1956B02823}"/>
                  </a:ext>
                </a:extLst>
              </p:cNvPr>
              <p:cNvSpPr txBox="1"/>
              <p:nvPr/>
            </p:nvSpPr>
            <p:spPr>
              <a:xfrm>
                <a:off x="3702901" y="2508045"/>
                <a:ext cx="28803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067A6"/>
                    </a:solidFill>
                    <a:latin typeface="UTM Avo" panose="02040603050506020204" pitchFamily="18" charset="0"/>
                  </a:rPr>
                  <a:t>Chú</a:t>
                </a:r>
                <a:r>
                  <a:rPr lang="en-GB" sz="3200" b="1" dirty="0">
                    <a:solidFill>
                      <a:srgbClr val="F067A6"/>
                    </a:solidFill>
                    <a:latin typeface="UTM Avo" panose="02040603050506020204" pitchFamily="18" charset="0"/>
                  </a:rPr>
                  <a:t> ý </a:t>
                </a:r>
                <a:r>
                  <a:rPr lang="en-GB" sz="3200" b="1" dirty="0" err="1">
                    <a:solidFill>
                      <a:srgbClr val="F067A6"/>
                    </a:solidFill>
                    <a:latin typeface="UTM Avo" panose="02040603050506020204" pitchFamily="18" charset="0"/>
                  </a:rPr>
                  <a:t>giọng</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đọc</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bài</a:t>
                </a:r>
                <a:endParaRPr kumimoji="0" lang="vi-VN" sz="3200" b="1" i="0" u="none" strike="noStrike" kern="1200" cap="none" spc="0" normalizeH="0" baseline="0" noProof="0" dirty="0">
                  <a:ln>
                    <a:noFill/>
                  </a:ln>
                  <a:solidFill>
                    <a:srgbClr val="F067A6"/>
                  </a:solidFill>
                  <a:effectLst/>
                  <a:uLnTx/>
                  <a:uFillTx/>
                  <a:latin typeface="Arial" panose="020B0604020202020204" pitchFamily="34" charset="0"/>
                  <a:ea typeface="+mn-ea"/>
                  <a:cs typeface="+mn-cs"/>
                </a:endParaRPr>
              </a:p>
            </p:txBody>
          </p:sp>
        </p:grpSp>
      </p:grpSp>
      <p:sp>
        <p:nvSpPr>
          <p:cNvPr id="5" name="TextBox 4">
            <a:extLst>
              <a:ext uri="{FF2B5EF4-FFF2-40B4-BE49-F238E27FC236}">
                <a16:creationId xmlns:a16="http://schemas.microsoft.com/office/drawing/2014/main" id="{0A1EB45D-DD13-EE74-60F0-0559E2706ACE}"/>
              </a:ext>
            </a:extLst>
          </p:cNvPr>
          <p:cNvSpPr txBox="1"/>
          <p:nvPr/>
        </p:nvSpPr>
        <p:spPr>
          <a:xfrm>
            <a:off x="1138428" y="2230718"/>
            <a:ext cx="8069580" cy="3046988"/>
          </a:xfrm>
          <a:prstGeom prst="rect">
            <a:avLst/>
          </a:prstGeom>
          <a:noFill/>
        </p:spPr>
        <p:txBody>
          <a:bodyPr wrap="square">
            <a:spAutoFit/>
          </a:bodyPr>
          <a:lstStyle/>
          <a:p>
            <a:r>
              <a:rPr lang="vi-VN" sz="3200" b="1" i="1" dirty="0"/>
              <a:t>Nhân vật:</a:t>
            </a:r>
          </a:p>
          <a:p>
            <a:r>
              <a:rPr lang="vi-VN" sz="3200" dirty="0"/>
              <a:t>+ Người dẫn truyện: diễn cảm, nhấn giọng ở một số từ ngữ để câu chuyện hấp dẫn.</a:t>
            </a:r>
          </a:p>
          <a:p>
            <a:r>
              <a:rPr lang="vi-VN" sz="3200" dirty="0"/>
              <a:t>+ Thầy giáo: giọng ân cần, trìu mến</a:t>
            </a:r>
          </a:p>
          <a:p>
            <a:r>
              <a:rPr lang="vi-VN" sz="3200" dirty="0"/>
              <a:t> + Lời đồng thanh của các bạn học sinh: to, rõ ràng, dứt khoát</a:t>
            </a:r>
          </a:p>
        </p:txBody>
      </p:sp>
    </p:spTree>
    <p:extLst>
      <p:ext uri="{BB962C8B-B14F-4D97-AF65-F5344CB8AC3E}">
        <p14:creationId xmlns:p14="http://schemas.microsoft.com/office/powerpoint/2010/main" val="2206478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0FC84-B888-4BDC-B009-AE0945670C63}"/>
              </a:ext>
            </a:extLst>
          </p:cNvPr>
          <p:cNvPicPr>
            <a:picLocks noChangeAspect="1"/>
          </p:cNvPicPr>
          <p:nvPr/>
        </p:nvPicPr>
        <p:blipFill rotWithShape="1">
          <a:blip r:embed="rId2">
            <a:extLst>
              <a:ext uri="{28A0092B-C50C-407E-A947-70E740481C1C}">
                <a14:useLocalDpi xmlns:a14="http://schemas.microsoft.com/office/drawing/2010/main" val="0"/>
              </a:ext>
            </a:extLst>
          </a:blip>
          <a:srcRect l="9536" t="26815" r="8732" b="48000"/>
          <a:stretch/>
        </p:blipFill>
        <p:spPr>
          <a:xfrm>
            <a:off x="539495" y="1682496"/>
            <a:ext cx="7200153" cy="4013200"/>
          </a:xfrm>
          <a:prstGeom prst="rect">
            <a:avLst/>
          </a:prstGeom>
        </p:spPr>
      </p:pic>
      <p:grpSp>
        <p:nvGrpSpPr>
          <p:cNvPr id="13" name="Group 12">
            <a:extLst>
              <a:ext uri="{FF2B5EF4-FFF2-40B4-BE49-F238E27FC236}">
                <a16:creationId xmlns:a16="http://schemas.microsoft.com/office/drawing/2014/main" id="{244354C2-93D3-B18D-65FC-9E2B5B7427E3}"/>
              </a:ext>
            </a:extLst>
          </p:cNvPr>
          <p:cNvGrpSpPr/>
          <p:nvPr/>
        </p:nvGrpSpPr>
        <p:grpSpPr>
          <a:xfrm>
            <a:off x="7273007" y="1820297"/>
            <a:ext cx="4742207" cy="3847311"/>
            <a:chOff x="7273007" y="1820297"/>
            <a:chExt cx="4742207" cy="3847311"/>
          </a:xfrm>
        </p:grpSpPr>
        <p:sp>
          <p:nvSpPr>
            <p:cNvPr id="10" name="Freeform 4">
              <a:extLst>
                <a:ext uri="{FF2B5EF4-FFF2-40B4-BE49-F238E27FC236}">
                  <a16:creationId xmlns:a16="http://schemas.microsoft.com/office/drawing/2014/main" id="{1E71C9D3-8C11-D527-32BC-6C5B1EFEE981}"/>
                </a:ext>
              </a:extLst>
            </p:cNvPr>
            <p:cNvSpPr/>
            <p:nvPr/>
          </p:nvSpPr>
          <p:spPr>
            <a:xfrm rot="1120601">
              <a:off x="7273007" y="1820297"/>
              <a:ext cx="4742207" cy="3847311"/>
            </a:xfrm>
            <a:custGeom>
              <a:avLst/>
              <a:gdLst/>
              <a:ahLst/>
              <a:cxnLst/>
              <a:rect l="l" t="t" r="r" b="b"/>
              <a:pathLst>
                <a:path w="3360839" h="2297974">
                  <a:moveTo>
                    <a:pt x="0" y="0"/>
                  </a:moveTo>
                  <a:lnTo>
                    <a:pt x="3360840" y="0"/>
                  </a:lnTo>
                  <a:lnTo>
                    <a:pt x="3360840" y="2297974"/>
                  </a:lnTo>
                  <a:lnTo>
                    <a:pt x="0" y="22979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7CDE3C1-38F6-D62E-F7AF-2F46A743BD21}"/>
                </a:ext>
              </a:extLst>
            </p:cNvPr>
            <p:cNvSpPr txBox="1"/>
            <p:nvPr/>
          </p:nvSpPr>
          <p:spPr>
            <a:xfrm rot="861517">
              <a:off x="7436976" y="2811934"/>
              <a:ext cx="4414266" cy="1754326"/>
            </a:xfrm>
            <a:prstGeom prst="rect">
              <a:avLst/>
            </a:prstGeom>
            <a:noFill/>
          </p:spPr>
          <p:txBody>
            <a:bodyPr wrap="square">
              <a:spAutoFit/>
            </a:bodyPr>
            <a:lstStyle/>
            <a:p>
              <a:pPr algn="ctr"/>
              <a:r>
                <a:rPr lang="vi-VN" sz="3600" b="1" dirty="0">
                  <a:effectLst/>
                  <a:latin typeface="#9Slide03 BoosterNextFYBlack" panose="02000A03000000020004" pitchFamily="2" charset="-93"/>
                  <a:ea typeface="Arial" panose="020B0604020202020204" pitchFamily="34" charset="0"/>
                  <a:cs typeface="Times New Roman" panose="02020603050405020304" pitchFamily="18" charset="0"/>
                </a:rPr>
                <a:t>Em hãy dự đoán câu chuyện giữa các nhân vật.</a:t>
              </a:r>
              <a:endParaRPr lang="vi-VN" sz="6000" dirty="0">
                <a:latin typeface="#9Slide03 BoosterNextFYBlack" panose="02000A03000000020004" pitchFamily="2" charset="-93"/>
              </a:endParaRPr>
            </a:p>
          </p:txBody>
        </p:sp>
      </p:grpSp>
    </p:spTree>
    <p:extLst>
      <p:ext uri="{BB962C8B-B14F-4D97-AF65-F5344CB8AC3E}">
        <p14:creationId xmlns:p14="http://schemas.microsoft.com/office/powerpoint/2010/main" val="24363713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B56AA3-F381-AB4B-1A8C-F67CE604E7E7}"/>
              </a:ext>
            </a:extLst>
          </p:cNvPr>
          <p:cNvGrpSpPr/>
          <p:nvPr/>
        </p:nvGrpSpPr>
        <p:grpSpPr>
          <a:xfrm>
            <a:off x="713232" y="228448"/>
            <a:ext cx="11109122" cy="6227216"/>
            <a:chOff x="694944" y="1764640"/>
            <a:chExt cx="11109122" cy="6227216"/>
          </a:xfrm>
        </p:grpSpPr>
        <p:sp>
          <p:nvSpPr>
            <p:cNvPr id="3" name="Rectangle: Rounded Corners 2">
              <a:extLst>
                <a:ext uri="{FF2B5EF4-FFF2-40B4-BE49-F238E27FC236}">
                  <a16:creationId xmlns:a16="http://schemas.microsoft.com/office/drawing/2014/main" id="{E3248F62-C324-5F03-3926-CE888561ED3A}"/>
                </a:ext>
              </a:extLst>
            </p:cNvPr>
            <p:cNvSpPr/>
            <p:nvPr/>
          </p:nvSpPr>
          <p:spPr>
            <a:xfrm>
              <a:off x="694944" y="3139642"/>
              <a:ext cx="9107424" cy="4852214"/>
            </a:xfrm>
            <a:prstGeom prst="roundRect">
              <a:avLst>
                <a:gd name="adj" fmla="val 8564"/>
              </a:avLst>
            </a:prstGeom>
            <a:ln w="57150">
              <a:solidFill>
                <a:srgbClr val="FF7C8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68DA9"/>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8F560144-F814-240D-8C29-9FC5143BC5DA}"/>
                </a:ext>
              </a:extLst>
            </p:cNvPr>
            <p:cNvGrpSpPr/>
            <p:nvPr/>
          </p:nvGrpSpPr>
          <p:grpSpPr>
            <a:xfrm>
              <a:off x="8357616" y="1764640"/>
              <a:ext cx="3446450" cy="1375002"/>
              <a:chOff x="8357616" y="1764640"/>
              <a:chExt cx="3446450" cy="1375002"/>
            </a:xfrm>
          </p:grpSpPr>
          <p:sp>
            <p:nvSpPr>
              <p:cNvPr id="8" name="Freeform 12">
                <a:extLst>
                  <a:ext uri="{FF2B5EF4-FFF2-40B4-BE49-F238E27FC236}">
                    <a16:creationId xmlns:a16="http://schemas.microsoft.com/office/drawing/2014/main" id="{3E3964D4-70F5-D460-E4E5-A54D63AC3B89}"/>
                  </a:ext>
                </a:extLst>
              </p:cNvPr>
              <p:cNvSpPr/>
              <p:nvPr/>
            </p:nvSpPr>
            <p:spPr>
              <a:xfrm>
                <a:off x="8357616" y="1764640"/>
                <a:ext cx="3446450" cy="1375002"/>
              </a:xfrm>
              <a:custGeom>
                <a:avLst/>
                <a:gdLst/>
                <a:ahLst/>
                <a:cxnLst/>
                <a:rect l="l" t="t" r="r" b="b"/>
                <a:pathLst>
                  <a:path w="3446450" h="1189025">
                    <a:moveTo>
                      <a:pt x="0" y="0"/>
                    </a:moveTo>
                    <a:lnTo>
                      <a:pt x="3446450" y="0"/>
                    </a:lnTo>
                    <a:lnTo>
                      <a:pt x="3446450" y="1189025"/>
                    </a:lnTo>
                    <a:lnTo>
                      <a:pt x="0" y="11890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448BB29-5270-18D0-421E-AB1956B02823}"/>
                  </a:ext>
                </a:extLst>
              </p:cNvPr>
              <p:cNvSpPr txBox="1"/>
              <p:nvPr/>
            </p:nvSpPr>
            <p:spPr>
              <a:xfrm>
                <a:off x="8640661" y="1913532"/>
                <a:ext cx="28803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067A6"/>
                    </a:solidFill>
                    <a:latin typeface="UTM Avo" panose="02040603050506020204" pitchFamily="18" charset="0"/>
                  </a:rPr>
                  <a:t>Lắng</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nghe</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đọc</a:t>
                </a:r>
                <a:r>
                  <a:rPr lang="en-GB" sz="3200" b="1" dirty="0">
                    <a:solidFill>
                      <a:srgbClr val="F067A6"/>
                    </a:solidFill>
                    <a:latin typeface="UTM Avo" panose="02040603050506020204" pitchFamily="18" charset="0"/>
                  </a:rPr>
                  <a:t> </a:t>
                </a:r>
                <a:r>
                  <a:rPr lang="en-GB" sz="3200" b="1" dirty="0" err="1">
                    <a:solidFill>
                      <a:srgbClr val="F067A6"/>
                    </a:solidFill>
                    <a:latin typeface="UTM Avo" panose="02040603050506020204" pitchFamily="18" charset="0"/>
                  </a:rPr>
                  <a:t>mẫu</a:t>
                </a:r>
                <a:endParaRPr kumimoji="0" lang="vi-VN" sz="3200" b="1" i="0" u="none" strike="noStrike" kern="1200" cap="none" spc="0" normalizeH="0" baseline="0" noProof="0" dirty="0">
                  <a:ln>
                    <a:noFill/>
                  </a:ln>
                  <a:solidFill>
                    <a:srgbClr val="F067A6"/>
                  </a:solidFill>
                  <a:effectLst/>
                  <a:uLnTx/>
                  <a:uFillTx/>
                  <a:latin typeface="Arial" panose="020B0604020202020204" pitchFamily="34" charset="0"/>
                  <a:ea typeface="+mn-ea"/>
                  <a:cs typeface="+mn-cs"/>
                </a:endParaRPr>
              </a:p>
            </p:txBody>
          </p:sp>
        </p:grpSp>
      </p:grpSp>
      <p:pic>
        <p:nvPicPr>
          <p:cNvPr id="2" name="Picture 1">
            <a:extLst>
              <a:ext uri="{FF2B5EF4-FFF2-40B4-BE49-F238E27FC236}">
                <a16:creationId xmlns:a16="http://schemas.microsoft.com/office/drawing/2014/main" id="{59759091-0BAE-843A-51D6-83A7540BC62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2528" l="9976" r="89984">
                        <a14:foregroundMark x1="48304" y1="36389" x2="53918" y2="43982"/>
                        <a14:foregroundMark x1="52181" y1="43982" x2="53514" y2="72254"/>
                        <a14:foregroundMark x1="53514" y1="72254" x2="53514" y2="72254"/>
                        <a14:foregroundMark x1="39661" y1="50404" x2="48708" y2="50525"/>
                        <a14:foregroundMark x1="36995" y1="50121" x2="51494" y2="59047"/>
                        <a14:foregroundMark x1="53514" y1="49475" x2="61228" y2="58522"/>
                        <a14:foregroundMark x1="39782" y1="57189" x2="56220" y2="49394"/>
                        <a14:foregroundMark x1="56220" y1="49394" x2="63368" y2="48263"/>
                        <a14:foregroundMark x1="59370" y1="49192" x2="60460" y2="54806"/>
                        <a14:foregroundMark x1="54039" y1="92528" x2="49637" y2="90388"/>
                      </a14:backgroundRemoval>
                    </a14:imgEffect>
                  </a14:imgLayer>
                </a14:imgProps>
              </a:ext>
              <a:ext uri="{28A0092B-C50C-407E-A947-70E740481C1C}">
                <a14:useLocalDpi xmlns:a14="http://schemas.microsoft.com/office/drawing/2010/main" val="0"/>
              </a:ext>
            </a:extLst>
          </a:blip>
          <a:stretch>
            <a:fillRect/>
          </a:stretch>
        </p:blipFill>
        <p:spPr>
          <a:xfrm>
            <a:off x="7830160" y="2677870"/>
            <a:ext cx="6117336" cy="611733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15B5C49-B334-95F3-C00A-3FBA4D08CFAD}"/>
              </a:ext>
            </a:extLst>
          </p:cNvPr>
          <p:cNvSpPr txBox="1"/>
          <p:nvPr/>
        </p:nvSpPr>
        <p:spPr>
          <a:xfrm>
            <a:off x="784174" y="1746683"/>
            <a:ext cx="8965540" cy="4708981"/>
          </a:xfrm>
          <a:prstGeom prst="rect">
            <a:avLst/>
          </a:prstGeom>
          <a:noFill/>
        </p:spPr>
        <p:txBody>
          <a:bodyPr wrap="square">
            <a:spAutoFit/>
          </a:bodyPr>
          <a:lstStyle/>
          <a:p>
            <a:pPr marL="90170" marR="57785" indent="215900" algn="just">
              <a:spcAft>
                <a:spcPts val="0"/>
              </a:spcAft>
            </a:pPr>
            <a:r>
              <a:rPr lang="vi-VN" sz="2500" i="1" dirty="0">
                <a:solidFill>
                  <a:srgbClr val="231F20"/>
                </a:solidFill>
                <a:effectLst/>
                <a:latin typeface="Cambria" panose="02040503050406030204" pitchFamily="18" charset="0"/>
                <a:ea typeface="Cambria" panose="02040503050406030204" pitchFamily="18" charset="0"/>
              </a:rPr>
              <a:t>Thầy giáo </a:t>
            </a:r>
            <a:r>
              <a:rPr lang="vi-VN" sz="2500" i="1" u="sng" dirty="0">
                <a:solidFill>
                  <a:srgbClr val="231F20"/>
                </a:solidFill>
                <a:effectLst/>
                <a:latin typeface="Cambria" panose="02040503050406030204" pitchFamily="18" charset="0"/>
                <a:ea typeface="Cambria" panose="02040503050406030204" pitchFamily="18" charset="0"/>
              </a:rPr>
              <a:t>quyết định</a:t>
            </a:r>
            <a:r>
              <a:rPr lang="vi-VN" sz="2500" i="1" dirty="0">
                <a:solidFill>
                  <a:srgbClr val="231F20"/>
                </a:solidFill>
                <a:effectLst/>
                <a:latin typeface="Cambria" panose="02040503050406030204" pitchFamily="18" charset="0"/>
                <a:ea typeface="Cambria" panose="02040503050406030204" pitchFamily="18" charset="0"/>
              </a:rPr>
              <a:t> tổ chức một cuộc họp bí mật để giúp các học sinh nam biết cách </a:t>
            </a:r>
            <a:r>
              <a:rPr lang="vi-VN" sz="2500" i="1" u="sng" dirty="0">
                <a:solidFill>
                  <a:srgbClr val="231F20"/>
                </a:solidFill>
                <a:effectLst/>
                <a:latin typeface="Cambria" panose="02040503050406030204" pitchFamily="18" charset="0"/>
                <a:ea typeface="Cambria" panose="02040503050406030204" pitchFamily="18" charset="0"/>
              </a:rPr>
              <a:t>quan tâm, giúp đỡ</a:t>
            </a:r>
            <a:r>
              <a:rPr lang="vi-VN" sz="2500" i="1" dirty="0">
                <a:solidFill>
                  <a:srgbClr val="231F20"/>
                </a:solidFill>
                <a:effectLst/>
                <a:latin typeface="Cambria" panose="02040503050406030204" pitchFamily="18" charset="0"/>
                <a:ea typeface="Cambria" panose="02040503050406030204" pitchFamily="18" charset="0"/>
              </a:rPr>
              <a:t> các bạn nữ. Thầy gọi các em lại gần, nói:</a:t>
            </a:r>
            <a:endParaRPr lang="vi-VN" sz="2500" dirty="0">
              <a:solidFill>
                <a:srgbClr val="231F20"/>
              </a:solidFill>
              <a:effectLst/>
              <a:latin typeface="Cambria" panose="02040503050406030204" pitchFamily="18" charset="0"/>
              <a:ea typeface="Cambria" panose="02040503050406030204" pitchFamily="18" charset="0"/>
            </a:endParaRPr>
          </a:p>
          <a:p>
            <a:pPr marL="90170" marR="57785" indent="215900" algn="just">
              <a:spcAft>
                <a:spcPts val="0"/>
              </a:spcAft>
            </a:pPr>
            <a:r>
              <a:rPr lang="vi-VN" sz="2500" i="1" dirty="0">
                <a:solidFill>
                  <a:srgbClr val="231F20"/>
                </a:solidFill>
                <a:effectLst/>
                <a:latin typeface="Cambria" panose="02040503050406030204" pitchFamily="18" charset="0"/>
                <a:ea typeface="Cambria" panose="02040503050406030204" pitchFamily="18" charset="0"/>
              </a:rPr>
              <a:t>- Thầy sẽ lập nhóm những người đàn ông </a:t>
            </a:r>
            <a:r>
              <a:rPr lang="vi-VN" sz="2500" i="1" u="sng" dirty="0">
                <a:solidFill>
                  <a:srgbClr val="231F20"/>
                </a:solidFill>
                <a:effectLst/>
                <a:latin typeface="Cambria" panose="02040503050406030204" pitchFamily="18" charset="0"/>
                <a:ea typeface="Cambria" panose="02040503050406030204" pitchFamily="18" charset="0"/>
              </a:rPr>
              <a:t>chân chính</a:t>
            </a:r>
            <a:r>
              <a:rPr lang="vi-VN" sz="2500" i="1" dirty="0">
                <a:solidFill>
                  <a:srgbClr val="231F20"/>
                </a:solidFill>
                <a:effectLst/>
                <a:latin typeface="Cambria" panose="02040503050406030204" pitchFamily="18" charset="0"/>
                <a:ea typeface="Cambria" panose="02040503050406030204" pitchFamily="18" charset="0"/>
              </a:rPr>
              <a:t>. Em nào muốn tham gia thì giơ tay.</a:t>
            </a:r>
            <a:endParaRPr lang="vi-VN" sz="2500" dirty="0">
              <a:solidFill>
                <a:srgbClr val="231F20"/>
              </a:solidFill>
              <a:effectLst/>
              <a:latin typeface="Cambria" panose="02040503050406030204" pitchFamily="18" charset="0"/>
              <a:ea typeface="Cambria" panose="02040503050406030204" pitchFamily="18" charset="0"/>
            </a:endParaRPr>
          </a:p>
          <a:p>
            <a:pPr marL="90170" marR="57785" indent="215900" algn="just">
              <a:spcAft>
                <a:spcPts val="0"/>
              </a:spcAft>
            </a:pPr>
            <a:r>
              <a:rPr lang="fr-FR" sz="2500" i="1" dirty="0">
                <a:solidFill>
                  <a:srgbClr val="231F20"/>
                </a:solidFill>
                <a:effectLst/>
                <a:latin typeface="Cambria" panose="02040503050406030204" pitchFamily="18" charset="0"/>
                <a:ea typeface="Cambria" panose="02040503050406030204" pitchFamily="18" charset="0"/>
              </a:rPr>
              <a:t>Xa-sa </a:t>
            </a:r>
            <a:r>
              <a:rPr lang="vi-VN" sz="2500" i="1" dirty="0">
                <a:solidFill>
                  <a:srgbClr val="231F20"/>
                </a:solidFill>
                <a:effectLst/>
                <a:latin typeface="Cambria" panose="02040503050406030204" pitchFamily="18" charset="0"/>
                <a:ea typeface="Cambria" panose="02040503050406030204" pitchFamily="18" charset="0"/>
              </a:rPr>
              <a:t>giơ </a:t>
            </a:r>
            <a:r>
              <a:rPr lang="fr-FR" sz="2500" i="1" dirty="0" err="1">
                <a:solidFill>
                  <a:srgbClr val="231F20"/>
                </a:solidFill>
                <a:effectLst/>
                <a:latin typeface="Cambria" panose="02040503050406030204" pitchFamily="18" charset="0"/>
                <a:ea typeface="Cambria" panose="02040503050406030204" pitchFamily="18" charset="0"/>
              </a:rPr>
              <a:t>tay</a:t>
            </a:r>
            <a:r>
              <a:rPr lang="fr-FR" sz="2500" i="1" dirty="0">
                <a:solidFill>
                  <a:srgbClr val="231F20"/>
                </a:solidFill>
                <a:effectLst/>
                <a:latin typeface="Cambria" panose="02040503050406030204" pitchFamily="18" charset="0"/>
                <a:ea typeface="Cambria" panose="02040503050406030204" pitchFamily="18" charset="0"/>
              </a:rPr>
              <a:t> </a:t>
            </a:r>
            <a:r>
              <a:rPr lang="vi-VN" sz="2500" i="1" u="sng" dirty="0">
                <a:solidFill>
                  <a:srgbClr val="231F20"/>
                </a:solidFill>
                <a:effectLst/>
                <a:latin typeface="Cambria" panose="02040503050406030204" pitchFamily="18" charset="0"/>
                <a:ea typeface="Cambria" panose="02040503050406030204" pitchFamily="18" charset="0"/>
              </a:rPr>
              <a:t>đầu tiên</a:t>
            </a:r>
            <a:r>
              <a:rPr lang="vi-VN" sz="2500" i="1" dirty="0">
                <a:solidFill>
                  <a:srgbClr val="231F20"/>
                </a:solidFill>
                <a:effectLst/>
                <a:latin typeface="Cambria" panose="02040503050406030204" pitchFamily="18" charset="0"/>
                <a:ea typeface="Cambria" panose="02040503050406030204" pitchFamily="18" charset="0"/>
              </a:rPr>
              <a:t>. Sau đó, </a:t>
            </a:r>
            <a:r>
              <a:rPr lang="vi-VN" sz="2500" i="1" u="sng" dirty="0">
                <a:solidFill>
                  <a:srgbClr val="231F20"/>
                </a:solidFill>
                <a:effectLst/>
                <a:latin typeface="Cambria" panose="02040503050406030204" pitchFamily="18" charset="0"/>
                <a:ea typeface="Cambria" panose="02040503050406030204" pitchFamily="18" charset="0"/>
              </a:rPr>
              <a:t>tất cả</a:t>
            </a:r>
            <a:r>
              <a:rPr lang="vi-VN" sz="2500" i="1" dirty="0">
                <a:solidFill>
                  <a:srgbClr val="231F20"/>
                </a:solidFill>
                <a:effectLst/>
                <a:latin typeface="Cambria" panose="02040503050406030204" pitchFamily="18" charset="0"/>
                <a:ea typeface="Cambria" panose="02040503050406030204" pitchFamily="18" charset="0"/>
              </a:rPr>
              <a:t> đều giơ tay.</a:t>
            </a:r>
            <a:endParaRPr lang="vi-VN" sz="2500" dirty="0">
              <a:solidFill>
                <a:srgbClr val="231F20"/>
              </a:solidFill>
              <a:effectLst/>
              <a:latin typeface="Cambria" panose="02040503050406030204" pitchFamily="18" charset="0"/>
              <a:ea typeface="Cambria" panose="02040503050406030204" pitchFamily="18" charset="0"/>
            </a:endParaRPr>
          </a:p>
          <a:p>
            <a:pPr marL="90170" marR="57785" indent="215900" algn="just">
              <a:spcAft>
                <a:spcPts val="0"/>
              </a:spcAft>
            </a:pPr>
            <a:r>
              <a:rPr lang="vi-VN" sz="2500" i="1" dirty="0">
                <a:solidFill>
                  <a:srgbClr val="231F20"/>
                </a:solidFill>
                <a:effectLst/>
                <a:latin typeface="Cambria" panose="02040503050406030204" pitchFamily="18" charset="0"/>
                <a:ea typeface="Cambria" panose="02040503050406030204" pitchFamily="18" charset="0"/>
              </a:rPr>
              <a:t>- Em nào cũng muốn làm người đàn ông chân chính. Vậy, từ hôm nay, các em phải tuân theo nội quy của hội. Các em đồng ý </a:t>
            </a:r>
            <a:r>
              <a:rPr lang="vi-VN" sz="2500" i="1" u="sng" dirty="0">
                <a:solidFill>
                  <a:srgbClr val="231F20"/>
                </a:solidFill>
                <a:effectLst/>
                <a:latin typeface="Cambria" panose="02040503050406030204" pitchFamily="18" charset="0"/>
                <a:ea typeface="Cambria" panose="02040503050406030204" pitchFamily="18" charset="0"/>
              </a:rPr>
              <a:t>chứ</a:t>
            </a:r>
            <a:r>
              <a:rPr lang="vi-VN" sz="2500" i="1" dirty="0">
                <a:solidFill>
                  <a:srgbClr val="231F20"/>
                </a:solidFill>
                <a:effectLst/>
                <a:latin typeface="Cambria" panose="02040503050406030204" pitchFamily="18" charset="0"/>
                <a:ea typeface="Cambria" panose="02040503050406030204" pitchFamily="18" charset="0"/>
              </a:rPr>
              <a:t>?</a:t>
            </a:r>
            <a:endParaRPr lang="vi-VN" sz="2500" dirty="0">
              <a:solidFill>
                <a:srgbClr val="231F20"/>
              </a:solidFill>
              <a:effectLst/>
              <a:latin typeface="Cambria" panose="02040503050406030204" pitchFamily="18" charset="0"/>
              <a:ea typeface="Cambria" panose="02040503050406030204" pitchFamily="18" charset="0"/>
            </a:endParaRPr>
          </a:p>
          <a:p>
            <a:pPr marL="90170" marR="57785" indent="215900" algn="just">
              <a:spcAft>
                <a:spcPts val="0"/>
              </a:spcAft>
            </a:pPr>
            <a:r>
              <a:rPr lang="vi-VN" sz="2500" i="1" dirty="0">
                <a:solidFill>
                  <a:srgbClr val="231F20"/>
                </a:solidFill>
                <a:effectLst/>
                <a:latin typeface="Cambria" panose="02040503050406030204" pitchFamily="18" charset="0"/>
                <a:ea typeface="Cambria" panose="02040503050406030204" pitchFamily="18" charset="0"/>
              </a:rPr>
              <a:t>- Đồng ý ạ!</a:t>
            </a:r>
            <a:endParaRPr lang="vi-VN" sz="2500" dirty="0">
              <a:solidFill>
                <a:srgbClr val="231F20"/>
              </a:solidFill>
              <a:effectLst/>
              <a:latin typeface="Cambria" panose="02040503050406030204" pitchFamily="18" charset="0"/>
              <a:ea typeface="Cambria" panose="02040503050406030204" pitchFamily="18" charset="0"/>
            </a:endParaRPr>
          </a:p>
          <a:p>
            <a:pPr marL="90170" marR="57785" indent="215900" algn="just">
              <a:spcAft>
                <a:spcPts val="0"/>
              </a:spcAft>
            </a:pPr>
            <a:r>
              <a:rPr lang="vi-VN" sz="2500" i="1" dirty="0">
                <a:solidFill>
                  <a:srgbClr val="231F20"/>
                </a:solidFill>
                <a:effectLst/>
                <a:latin typeface="Cambria" panose="02040503050406030204" pitchFamily="18" charset="0"/>
                <a:ea typeface="Cambria" panose="02040503050406030204" pitchFamily="18" charset="0"/>
              </a:rPr>
              <a:t>- Chúng ta bắt đầu từ điều thứ nhất: </a:t>
            </a:r>
            <a:r>
              <a:rPr lang="vi-VN" sz="2500" i="1" u="sng" dirty="0">
                <a:solidFill>
                  <a:srgbClr val="231F20"/>
                </a:solidFill>
                <a:effectLst/>
                <a:latin typeface="Cambria" panose="02040503050406030204" pitchFamily="18" charset="0"/>
                <a:ea typeface="Cambria" panose="02040503050406030204" pitchFamily="18" charset="0"/>
              </a:rPr>
              <a:t>quan tâm</a:t>
            </a:r>
            <a:r>
              <a:rPr lang="vi-VN" sz="2500" i="1" dirty="0">
                <a:solidFill>
                  <a:srgbClr val="231F20"/>
                </a:solidFill>
                <a:effectLst/>
                <a:latin typeface="Cambria" panose="02040503050406030204" pitchFamily="18" charset="0"/>
                <a:ea typeface="Cambria" panose="02040503050406030204" pitchFamily="18" charset="0"/>
              </a:rPr>
              <a:t> và </a:t>
            </a:r>
            <a:r>
              <a:rPr lang="vi-VN" sz="2500" i="1" u="sng" dirty="0">
                <a:solidFill>
                  <a:srgbClr val="231F20"/>
                </a:solidFill>
                <a:effectLst/>
                <a:latin typeface="Cambria" panose="02040503050406030204" pitchFamily="18" charset="0"/>
                <a:ea typeface="Cambria" panose="02040503050406030204" pitchFamily="18" charset="0"/>
              </a:rPr>
              <a:t>ân cần</a:t>
            </a:r>
            <a:r>
              <a:rPr lang="vi-VN" sz="2500" i="1" dirty="0">
                <a:solidFill>
                  <a:srgbClr val="231F20"/>
                </a:solidFill>
                <a:effectLst/>
                <a:latin typeface="Cambria" panose="02040503050406030204" pitchFamily="18" charset="0"/>
                <a:ea typeface="Cambria" panose="02040503050406030204" pitchFamily="18" charset="0"/>
              </a:rPr>
              <a:t> với các bạn nữ.</a:t>
            </a:r>
            <a:endParaRPr lang="vi-VN" sz="2500" dirty="0">
              <a:solidFill>
                <a:srgbClr val="231F2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467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08C19-3814-165F-67EF-B0C514E9C635}"/>
              </a:ext>
            </a:extLst>
          </p:cNvPr>
          <p:cNvPicPr>
            <a:picLocks noChangeAspect="1"/>
          </p:cNvPicPr>
          <p:nvPr/>
        </p:nvPicPr>
        <p:blipFill>
          <a:blip r:embed="rId2"/>
          <a:stretch>
            <a:fillRect/>
          </a:stretch>
        </p:blipFill>
        <p:spPr>
          <a:xfrm>
            <a:off x="383553" y="1145850"/>
            <a:ext cx="11424894" cy="4566300"/>
          </a:xfrm>
          <a:prstGeom prst="rect">
            <a:avLst/>
          </a:prstGeom>
        </p:spPr>
      </p:pic>
      <p:pic>
        <p:nvPicPr>
          <p:cNvPr id="5" name="Picture 4">
            <a:extLst>
              <a:ext uri="{FF2B5EF4-FFF2-40B4-BE49-F238E27FC236}">
                <a16:creationId xmlns:a16="http://schemas.microsoft.com/office/drawing/2014/main" id="{3800FADB-6C34-E3E6-1906-809E44520D4F}"/>
              </a:ext>
            </a:extLst>
          </p:cNvPr>
          <p:cNvPicPr>
            <a:picLocks noChangeAspect="1"/>
          </p:cNvPicPr>
          <p:nvPr/>
        </p:nvPicPr>
        <p:blipFill>
          <a:blip r:embed="rId3"/>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128686509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2658-3621-AC9E-E61D-C186AAFEBC03}"/>
              </a:ext>
            </a:extLst>
          </p:cNvPr>
          <p:cNvSpPr>
            <a:spLocks noGrp="1"/>
          </p:cNvSpPr>
          <p:nvPr>
            <p:ph type="title"/>
          </p:nvPr>
        </p:nvSpPr>
        <p:spPr>
          <a:xfrm>
            <a:off x="838200" y="365125"/>
            <a:ext cx="10515600" cy="1325563"/>
          </a:xfrm>
        </p:spPr>
        <p:txBody>
          <a:bodyPr/>
          <a:lstStyle/>
          <a:p>
            <a:endParaRPr lang="vi-VN"/>
          </a:p>
        </p:txBody>
      </p:sp>
      <p:sp>
        <p:nvSpPr>
          <p:cNvPr id="3" name="Content Placeholder 2">
            <a:extLst>
              <a:ext uri="{FF2B5EF4-FFF2-40B4-BE49-F238E27FC236}">
                <a16:creationId xmlns:a16="http://schemas.microsoft.com/office/drawing/2014/main" id="{0AD5C25E-A2F7-0A6F-6FC3-550EFC4ACEE6}"/>
              </a:ext>
            </a:extLst>
          </p:cNvPr>
          <p:cNvSpPr>
            <a:spLocks noGrp="1"/>
          </p:cNvSpPr>
          <p:nvPr>
            <p:ph idx="1"/>
          </p:nvPr>
        </p:nvSpPr>
        <p:spPr>
          <a:xfrm>
            <a:off x="838200" y="1825625"/>
            <a:ext cx="10515600" cy="4351338"/>
          </a:xfrm>
        </p:spPr>
        <p:txBody>
          <a:bodyPr/>
          <a:lstStyle/>
          <a:p>
            <a:endParaRPr lang="vi-VN"/>
          </a:p>
        </p:txBody>
      </p:sp>
      <p:sp>
        <p:nvSpPr>
          <p:cNvPr id="6" name="Freeform 7">
            <a:extLst>
              <a:ext uri="{FF2B5EF4-FFF2-40B4-BE49-F238E27FC236}">
                <a16:creationId xmlns:a16="http://schemas.microsoft.com/office/drawing/2014/main" id="{C61EB300-AB54-7707-B88F-9502FFE96FC4}"/>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12">
            <a:extLst>
              <a:ext uri="{FF2B5EF4-FFF2-40B4-BE49-F238E27FC236}">
                <a16:creationId xmlns:a16="http://schemas.microsoft.com/office/drawing/2014/main" id="{142EDD2B-B31F-92FA-9672-1A055CD489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65900" y="1910093"/>
            <a:ext cx="5272956" cy="751396"/>
          </a:xfrm>
          <a:prstGeom prst="rect">
            <a:avLst/>
          </a:prstGeom>
        </p:spPr>
      </p:pic>
      <p:pic>
        <p:nvPicPr>
          <p:cNvPr id="8" name="Picture 2">
            <a:extLst>
              <a:ext uri="{FF2B5EF4-FFF2-40B4-BE49-F238E27FC236}">
                <a16:creationId xmlns:a16="http://schemas.microsoft.com/office/drawing/2014/main" id="{9A874CE0-17A4-ABA1-DF62-47ABD5FA34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22781" y="3795208"/>
            <a:ext cx="6216075" cy="3115808"/>
          </a:xfrm>
          <a:prstGeom prst="rect">
            <a:avLst/>
          </a:prstGeom>
        </p:spPr>
      </p:pic>
      <p:sp>
        <p:nvSpPr>
          <p:cNvPr id="9" name="Freeform 13">
            <a:extLst>
              <a:ext uri="{FF2B5EF4-FFF2-40B4-BE49-F238E27FC236}">
                <a16:creationId xmlns:a16="http://schemas.microsoft.com/office/drawing/2014/main" id="{7658BFE1-6929-FFA7-37D2-4A81AC4D7A4A}"/>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6E82738E-9144-AAEB-E94E-514E463AE6AD}"/>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1" name="TextBox1">
                  <a:extLst>
                    <a:ext uri="{FF2B5EF4-FFF2-40B4-BE49-F238E27FC236}">
                      <a16:creationId xmlns:a16="http://schemas.microsoft.com/office/drawing/2014/main" id="{480EA692-377C-5379-03CD-075CAAFA4EC4}"/>
                    </a:ext>
                  </a:extLst>
                </p:cNvPr>
                <p:cNvPicPr>
                  <a:picLocks/>
                </p:cNvPicPr>
                <p:nvPr/>
              </p:nvPicPr>
              <p:blipFill>
                <a:blip r:embed="rId12"/>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10393955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7D54-6432-45B0-CBA2-3E709095B086}"/>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8EC0DA8A-CD21-65F2-C8A3-7E8DC5C56D2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C1A9B7A1-731B-1556-0FB0-C06CA2064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D36819C-C6FD-E6C4-0761-8A234A01223D}"/>
              </a:ext>
            </a:extLst>
          </p:cNvPr>
          <p:cNvSpPr txBox="1"/>
          <p:nvPr/>
        </p:nvSpPr>
        <p:spPr>
          <a:xfrm>
            <a:off x="7260336" y="522456"/>
            <a:ext cx="3568349" cy="1015663"/>
          </a:xfrm>
          <a:prstGeom prst="rect">
            <a:avLst/>
          </a:prstGeom>
          <a:noFill/>
        </p:spPr>
        <p:txBody>
          <a:bodyPr wrap="none" rtlCol="0">
            <a:spAutoFit/>
          </a:bodyPr>
          <a:lstStyle/>
          <a:p>
            <a:r>
              <a:rPr lang="en-GB" sz="6000" b="1" dirty="0" err="1">
                <a:solidFill>
                  <a:srgbClr val="E14C48"/>
                </a:solidFill>
                <a:latin typeface="Times New Roman" panose="02020603050405020304" pitchFamily="18" charset="0"/>
                <a:cs typeface="Times New Roman" panose="02020603050405020304" pitchFamily="18" charset="0"/>
              </a:rPr>
              <a:t>Tiếng</a:t>
            </a:r>
            <a:r>
              <a:rPr lang="en-GB" sz="6000" b="1" dirty="0">
                <a:solidFill>
                  <a:srgbClr val="E14C48"/>
                </a:solidFill>
                <a:latin typeface="Times New Roman" panose="02020603050405020304" pitchFamily="18" charset="0"/>
                <a:cs typeface="Times New Roman" panose="02020603050405020304" pitchFamily="18" charset="0"/>
              </a:rPr>
              <a:t> </a:t>
            </a:r>
            <a:r>
              <a:rPr lang="en-GB" sz="6000" b="1" dirty="0" err="1">
                <a:solidFill>
                  <a:srgbClr val="E14C48"/>
                </a:solidFill>
                <a:latin typeface="Times New Roman" panose="02020603050405020304" pitchFamily="18" charset="0"/>
                <a:cs typeface="Times New Roman" panose="02020603050405020304" pitchFamily="18" charset="0"/>
              </a:rPr>
              <a:t>Việt</a:t>
            </a:r>
            <a:endParaRPr lang="vi-VN" sz="6000" b="1" dirty="0">
              <a:solidFill>
                <a:srgbClr val="E14C48"/>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F10904F-2F28-85DB-E99D-A67008BFDB3E}"/>
              </a:ext>
            </a:extLst>
          </p:cNvPr>
          <p:cNvSpPr txBox="1"/>
          <p:nvPr/>
        </p:nvSpPr>
        <p:spPr>
          <a:xfrm>
            <a:off x="2633472" y="1184701"/>
            <a:ext cx="1249060" cy="830997"/>
          </a:xfrm>
          <a:prstGeom prst="rect">
            <a:avLst/>
          </a:prstGeom>
          <a:noFill/>
        </p:spPr>
        <p:txBody>
          <a:bodyPr wrap="none" rtlCol="0">
            <a:spAutoFit/>
          </a:bodyPr>
          <a:lstStyle/>
          <a:p>
            <a:r>
              <a:rPr lang="en-GB" sz="4800" dirty="0" err="1">
                <a:solidFill>
                  <a:srgbClr val="5D5467"/>
                </a:solidFill>
                <a:latin typeface="#9Slide05 SVNFadilla" pitchFamily="2" charset="0"/>
              </a:rPr>
              <a:t>Đọc</a:t>
            </a:r>
            <a:r>
              <a:rPr lang="en-GB" sz="4800" dirty="0">
                <a:solidFill>
                  <a:srgbClr val="5D5467"/>
                </a:solidFill>
                <a:latin typeface="#9Slide05 SVNFadilla" pitchFamily="2" charset="0"/>
              </a:rPr>
              <a:t>:</a:t>
            </a:r>
            <a:endParaRPr lang="vi-VN" sz="4800" dirty="0">
              <a:solidFill>
                <a:srgbClr val="5D5467"/>
              </a:solidFill>
            </a:endParaRPr>
          </a:p>
        </p:txBody>
      </p:sp>
      <p:sp>
        <p:nvSpPr>
          <p:cNvPr id="9" name="TextBox 8">
            <a:extLst>
              <a:ext uri="{FF2B5EF4-FFF2-40B4-BE49-F238E27FC236}">
                <a16:creationId xmlns:a16="http://schemas.microsoft.com/office/drawing/2014/main" id="{F9A884CC-BA01-00DA-B514-69859A3B7265}"/>
              </a:ext>
            </a:extLst>
          </p:cNvPr>
          <p:cNvSpPr txBox="1"/>
          <p:nvPr/>
        </p:nvSpPr>
        <p:spPr>
          <a:xfrm>
            <a:off x="3787140" y="1207002"/>
            <a:ext cx="8145780" cy="1862048"/>
          </a:xfrm>
          <a:prstGeom prst="rect">
            <a:avLst/>
          </a:prstGeom>
          <a:noFill/>
        </p:spPr>
        <p:txBody>
          <a:bodyPr wrap="square">
            <a:spAutoFit/>
          </a:bodyPr>
          <a:lstStyle/>
          <a:p>
            <a:r>
              <a:rPr lang="vi-VN" sz="11500" dirty="0">
                <a:gradFill>
                  <a:gsLst>
                    <a:gs pos="0">
                      <a:srgbClr val="FF7C80"/>
                    </a:gs>
                    <a:gs pos="63000">
                      <a:srgbClr val="FFFF00"/>
                    </a:gs>
                    <a:gs pos="63000">
                      <a:srgbClr val="00B050"/>
                    </a:gs>
                  </a:gsLst>
                  <a:lin ang="5400000" scaled="1"/>
                </a:gradFill>
                <a:latin typeface="#9Slide07 Marbelia Regular" panose="02000500000000000000" pitchFamily="2" charset="-93"/>
              </a:rPr>
              <a:t>Cuộc họp bí mật</a:t>
            </a:r>
          </a:p>
        </p:txBody>
      </p:sp>
    </p:spTree>
    <p:extLst>
      <p:ext uri="{BB962C8B-B14F-4D97-AF65-F5344CB8AC3E}">
        <p14:creationId xmlns:p14="http://schemas.microsoft.com/office/powerpoint/2010/main" val="2015965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oup of kids sitting around a table&#10;&#10;Description automatically generated">
            <a:extLst>
              <a:ext uri="{FF2B5EF4-FFF2-40B4-BE49-F238E27FC236}">
                <a16:creationId xmlns:a16="http://schemas.microsoft.com/office/drawing/2014/main" id="{6048D1B4-B4B7-8301-AE84-DACBC40BF5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6342D34B-A963-68DC-5BCD-C67D93B5D39A}"/>
              </a:ext>
            </a:extLst>
          </p:cNvPr>
          <p:cNvSpPr txBox="1"/>
          <p:nvPr/>
        </p:nvSpPr>
        <p:spPr>
          <a:xfrm>
            <a:off x="3639313" y="941832"/>
            <a:ext cx="47000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E0464C"/>
                </a:solidFill>
                <a:effectLst/>
                <a:uLnTx/>
                <a:uFillTx/>
                <a:latin typeface="#9Slide07 Cadena" panose="02000503000000020004" pitchFamily="2" charset="-93"/>
                <a:ea typeface="+mn-ea"/>
                <a:cs typeface="+mn-cs"/>
              </a:rPr>
              <a:t>ĐỌC THÀNH TIẾNG</a:t>
            </a:r>
            <a:endParaRPr kumimoji="0" lang="vi-VN" sz="5400" b="0" i="0" u="none" strike="noStrike" kern="1200" cap="none" spc="0" normalizeH="0" baseline="0" noProof="0" dirty="0">
              <a:ln>
                <a:noFill/>
              </a:ln>
              <a:solidFill>
                <a:srgbClr val="E0464C"/>
              </a:soli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8914291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4B7A-E2A9-0948-1190-DE8B2A2E8924}"/>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F076087-AD54-516F-CF7E-890E3F8419FF}"/>
              </a:ext>
            </a:extLst>
          </p:cNvPr>
          <p:cNvSpPr>
            <a:spLocks noGrp="1"/>
          </p:cNvSpPr>
          <p:nvPr>
            <p:ph idx="1"/>
          </p:nvPr>
        </p:nvSpPr>
        <p:spPr/>
        <p:txBody>
          <a:bodyPr/>
          <a:lstStyle/>
          <a:p>
            <a:endParaRPr lang="vi-VN" dirty="0"/>
          </a:p>
        </p:txBody>
      </p:sp>
      <p:grpSp>
        <p:nvGrpSpPr>
          <p:cNvPr id="4" name="Group 3">
            <a:extLst>
              <a:ext uri="{FF2B5EF4-FFF2-40B4-BE49-F238E27FC236}">
                <a16:creationId xmlns:a16="http://schemas.microsoft.com/office/drawing/2014/main" id="{115CCDA5-7BB4-4441-36C0-C7259174B1ED}"/>
              </a:ext>
            </a:extLst>
          </p:cNvPr>
          <p:cNvGrpSpPr/>
          <p:nvPr/>
        </p:nvGrpSpPr>
        <p:grpSpPr>
          <a:xfrm>
            <a:off x="1261693" y="4460013"/>
            <a:ext cx="4243485" cy="1802008"/>
            <a:chOff x="1261693" y="4460013"/>
            <a:chExt cx="4243485" cy="1802008"/>
          </a:xfrm>
        </p:grpSpPr>
        <p:sp>
          <p:nvSpPr>
            <p:cNvPr id="5" name="Rectangle: Rounded Corners 26">
              <a:extLst>
                <a:ext uri="{FF2B5EF4-FFF2-40B4-BE49-F238E27FC236}">
                  <a16:creationId xmlns:a16="http://schemas.microsoft.com/office/drawing/2014/main" id="{5002C8AB-D513-3183-973D-16838DA87F06}"/>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Tay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dò</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240E643-09A6-3098-0C25-0C68FA7D6E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7" name="Group 6">
            <a:extLst>
              <a:ext uri="{FF2B5EF4-FFF2-40B4-BE49-F238E27FC236}">
                <a16:creationId xmlns:a16="http://schemas.microsoft.com/office/drawing/2014/main" id="{F1760485-019D-B9AA-BE98-995A3BE50AEF}"/>
              </a:ext>
            </a:extLst>
          </p:cNvPr>
          <p:cNvGrpSpPr/>
          <p:nvPr/>
        </p:nvGrpSpPr>
        <p:grpSpPr>
          <a:xfrm>
            <a:off x="3948713" y="2830690"/>
            <a:ext cx="3289317" cy="1162566"/>
            <a:chOff x="3948713" y="2830690"/>
            <a:chExt cx="3289317" cy="1162566"/>
          </a:xfrm>
        </p:grpSpPr>
        <p:sp>
          <p:nvSpPr>
            <p:cNvPr id="8" name="Rectangle: Rounded Corners 20">
              <a:extLst>
                <a:ext uri="{FF2B5EF4-FFF2-40B4-BE49-F238E27FC236}">
                  <a16:creationId xmlns:a16="http://schemas.microsoft.com/office/drawing/2014/main" id="{355ABC47-77A9-9FED-8576-A5A6499552C8}"/>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Tai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FD14B6AF-A31C-E1A3-AB7C-F967C5448B30}"/>
                </a:ext>
              </a:extLst>
            </p:cNvPr>
            <p:cNvPicPr>
              <a:picLocks noChangeAspect="1"/>
            </p:cNvPicPr>
            <p:nvPr/>
          </p:nvPicPr>
          <p:blipFill>
            <a:blip r:embed="rId4"/>
            <a:stretch>
              <a:fillRect/>
            </a:stretch>
          </p:blipFill>
          <p:spPr>
            <a:xfrm>
              <a:off x="3948713" y="2922844"/>
              <a:ext cx="1012312" cy="1012312"/>
            </a:xfrm>
            <a:prstGeom prst="rect">
              <a:avLst/>
            </a:prstGeom>
          </p:spPr>
        </p:pic>
      </p:grpSp>
      <p:grpSp>
        <p:nvGrpSpPr>
          <p:cNvPr id="10" name="Group 9">
            <a:extLst>
              <a:ext uri="{FF2B5EF4-FFF2-40B4-BE49-F238E27FC236}">
                <a16:creationId xmlns:a16="http://schemas.microsoft.com/office/drawing/2014/main" id="{DB47956B-921A-3DAD-A969-2BF70D43DFE2}"/>
              </a:ext>
            </a:extLst>
          </p:cNvPr>
          <p:cNvGrpSpPr/>
          <p:nvPr/>
        </p:nvGrpSpPr>
        <p:grpSpPr>
          <a:xfrm>
            <a:off x="133740" y="2752512"/>
            <a:ext cx="3485482" cy="1243620"/>
            <a:chOff x="133740" y="2752512"/>
            <a:chExt cx="3485482" cy="1243620"/>
          </a:xfrm>
        </p:grpSpPr>
        <p:sp>
          <p:nvSpPr>
            <p:cNvPr id="11" name="Rectangle: Rounded Corners 14">
              <a:extLst>
                <a:ext uri="{FF2B5EF4-FFF2-40B4-BE49-F238E27FC236}">
                  <a16:creationId xmlns:a16="http://schemas.microsoft.com/office/drawing/2014/main" id="{0B87B355-B371-D308-DDBC-C5E40F0173E4}"/>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dõi</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FBCE9392-3895-BA99-48FD-2A964BAA7A15}"/>
                </a:ext>
              </a:extLst>
            </p:cNvPr>
            <p:cNvGrpSpPr/>
            <p:nvPr/>
          </p:nvGrpSpPr>
          <p:grpSpPr>
            <a:xfrm>
              <a:off x="133740" y="2752512"/>
              <a:ext cx="956425" cy="1243620"/>
              <a:chOff x="-4373448" y="-1956816"/>
              <a:chExt cx="4876800" cy="6237159"/>
            </a:xfrm>
          </p:grpSpPr>
          <p:pic>
            <p:nvPicPr>
              <p:cNvPr id="13" name="Picture 2" descr="Open book - Free education icons">
                <a:extLst>
                  <a:ext uri="{FF2B5EF4-FFF2-40B4-BE49-F238E27FC236}">
                    <a16:creationId xmlns:a16="http://schemas.microsoft.com/office/drawing/2014/main" id="{EF668BB6-782F-2C76-B42E-BF7B23FD28F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E0A5C4F-B617-0636-F6B1-E1536717F688}"/>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15" name="Picture 14" descr="A cartoon of a child reading a book&#10;&#10;Description automatically generated">
            <a:extLst>
              <a:ext uri="{FF2B5EF4-FFF2-40B4-BE49-F238E27FC236}">
                <a16:creationId xmlns:a16="http://schemas.microsoft.com/office/drawing/2014/main" id="{DB7F7301-B9C7-1D7C-2789-9509FF97D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6" name="Picture 15">
            <a:extLst>
              <a:ext uri="{FF2B5EF4-FFF2-40B4-BE49-F238E27FC236}">
                <a16:creationId xmlns:a16="http://schemas.microsoft.com/office/drawing/2014/main" id="{7F76D3AE-9F7F-80C4-B1A0-95261DDBE658}"/>
              </a:ext>
            </a:extLst>
          </p:cNvPr>
          <p:cNvPicPr>
            <a:picLocks noChangeAspect="1"/>
          </p:cNvPicPr>
          <p:nvPr/>
        </p:nvPicPr>
        <p:blipFill>
          <a:blip r:embed="rId8"/>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607903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5EFDCA-B34C-071A-D791-F08FF7E9034D}"/>
              </a:ext>
            </a:extLst>
          </p:cNvPr>
          <p:cNvSpPr txBox="1"/>
          <p:nvPr/>
        </p:nvSpPr>
        <p:spPr>
          <a:xfrm>
            <a:off x="3979926" y="373118"/>
            <a:ext cx="6094476" cy="707886"/>
          </a:xfrm>
          <a:prstGeom prst="rect">
            <a:avLst/>
          </a:prstGeom>
          <a:noFill/>
        </p:spPr>
        <p:txBody>
          <a:bodyPr wrap="square">
            <a:spAutoFit/>
          </a:bodyPr>
          <a:lstStyle/>
          <a:p>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Cuộc họp bí mật</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DD6B86F-B4B5-A552-FAFD-9537E3DE58E3}"/>
              </a:ext>
            </a:extLst>
          </p:cNvPr>
          <p:cNvSpPr txBox="1"/>
          <p:nvPr/>
        </p:nvSpPr>
        <p:spPr>
          <a:xfrm>
            <a:off x="539496" y="1371600"/>
            <a:ext cx="10872216" cy="4832092"/>
          </a:xfrm>
          <a:prstGeom prst="rect">
            <a:avLst/>
          </a:prstGeom>
          <a:noFill/>
        </p:spPr>
        <p:txBody>
          <a:bodyPr wrap="square">
            <a:spAutoFit/>
          </a:bodyPr>
          <a:lstStyle/>
          <a:p>
            <a:r>
              <a:rPr lang="vi-VN" sz="2800" dirty="0"/>
              <a:t>Ê-lê-na bị vấp ngã. Cô bé oà khóc. Thầy giáo bảo Đi-tô:</a:t>
            </a:r>
          </a:p>
          <a:p>
            <a:r>
              <a:rPr lang="vi-VN" sz="2800" dirty="0"/>
              <a:t>– Em hãy giúp bạn đứng lên!</a:t>
            </a:r>
          </a:p>
          <a:p>
            <a:r>
              <a:rPr lang="vi-VN" sz="2800" dirty="0"/>
              <a:t>Đi-tô miễn cưỡng bước lại chỗ Ê-lê-na, gắt gỏng: – Đứng lên! Có gì mà nức nở?</a:t>
            </a:r>
          </a:p>
          <a:p>
            <a:r>
              <a:rPr lang="vi-VN" sz="2800" dirty="0"/>
              <a:t>– </a:t>
            </a:r>
            <a:r>
              <a:rPr lang="vi-VN" sz="2800" dirty="0" err="1"/>
              <a:t>Giu</a:t>
            </a:r>
            <a:r>
              <a:rPr lang="vi-VN" sz="2800" dirty="0"/>
              <a:t>-ri-cô đỡ bạn và an ủi bạn đi! – Thầy giáo nói. </a:t>
            </a:r>
            <a:r>
              <a:rPr lang="vi-VN" sz="2800" dirty="0" err="1"/>
              <a:t>Giu</a:t>
            </a:r>
            <a:r>
              <a:rPr lang="vi-VN" sz="2800" dirty="0"/>
              <a:t>-ri-cô lừng khừng bước lại, xốc nách bạn:</a:t>
            </a:r>
          </a:p>
          <a:p>
            <a:r>
              <a:rPr lang="vi-VN" sz="2800" dirty="0"/>
              <a:t>– Nào, đứng lên mau!</a:t>
            </a:r>
          </a:p>
          <a:p>
            <a:r>
              <a:rPr lang="vi-VN" sz="2800" dirty="0" err="1"/>
              <a:t>Giu</a:t>
            </a:r>
            <a:r>
              <a:rPr lang="vi-VN" sz="2800" dirty="0"/>
              <a:t>-ri-cô mạnh tay quá nên Ê-lê-na đứng lên rất khó nhọc. Cậu bé vừa buông tay, cô bé lại ngã khuỵu xuống và khóc to hơn.</a:t>
            </a:r>
          </a:p>
          <a:p>
            <a:r>
              <a:rPr lang="vi-VN" sz="2800" dirty="0" err="1"/>
              <a:t>Giu</a:t>
            </a:r>
            <a:r>
              <a:rPr lang="vi-VN" sz="2800" dirty="0"/>
              <a:t>-ri-cô trở về chỗ cũ, đổ lỗi cho bạn:</a:t>
            </a:r>
          </a:p>
          <a:p>
            <a:r>
              <a:rPr lang="vi-VN" sz="2800" dirty="0"/>
              <a:t>– Em đã đỡ rồi mà bạn ấy không đúng, vẫn cứ khóc!</a:t>
            </a:r>
          </a:p>
        </p:txBody>
      </p:sp>
    </p:spTree>
    <p:extLst>
      <p:ext uri="{BB962C8B-B14F-4D97-AF65-F5344CB8AC3E}">
        <p14:creationId xmlns:p14="http://schemas.microsoft.com/office/powerpoint/2010/main" val="117746939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5EFDCA-B34C-071A-D791-F08FF7E9034D}"/>
              </a:ext>
            </a:extLst>
          </p:cNvPr>
          <p:cNvSpPr txBox="1"/>
          <p:nvPr/>
        </p:nvSpPr>
        <p:spPr>
          <a:xfrm>
            <a:off x="3979926" y="373118"/>
            <a:ext cx="6094476" cy="707886"/>
          </a:xfrm>
          <a:prstGeom prst="rect">
            <a:avLst/>
          </a:prstGeom>
          <a:noFill/>
        </p:spPr>
        <p:txBody>
          <a:bodyPr wrap="square">
            <a:spAutoFit/>
          </a:bodyPr>
          <a:lstStyle/>
          <a:p>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Cuộc họp bí mật</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DD6B86F-B4B5-A552-FAFD-9537E3DE58E3}"/>
              </a:ext>
            </a:extLst>
          </p:cNvPr>
          <p:cNvSpPr txBox="1"/>
          <p:nvPr/>
        </p:nvSpPr>
        <p:spPr>
          <a:xfrm>
            <a:off x="659892" y="1243584"/>
            <a:ext cx="10872216" cy="4524315"/>
          </a:xfrm>
          <a:prstGeom prst="rect">
            <a:avLst/>
          </a:prstGeom>
          <a:noFill/>
        </p:spPr>
        <p:txBody>
          <a:bodyPr wrap="square">
            <a:spAutoFit/>
          </a:bodyPr>
          <a:lstStyle/>
          <a:p>
            <a:r>
              <a:rPr lang="vi-VN" sz="3200" dirty="0"/>
              <a:t>Không chờ thầy giáo nhắc, Xa-sa chạy đến chỗ Ê-lê-na, cúi xuống an ủi bạn rồi đưa hai tay cho bạn. E-lê-na nín khóc, cầm tay cậu bé, gượng đứng lên. Thầy giáo quyết định tổ chức một cuộc họp bí mật để giúp các học sinh nam biết cách quan tâm, giúp đỡ các bạn nữ. Thầy gọi các em lại gần, nói:</a:t>
            </a:r>
          </a:p>
          <a:p>
            <a:r>
              <a:rPr lang="vi-VN" sz="3200" dirty="0"/>
              <a:t>– Thầy sẽ lập nhóm những người đàn ông chân chính. Em nào muốn tham gia thì giơ tay.</a:t>
            </a:r>
            <a:endParaRPr lang="en-GB" sz="3200" dirty="0"/>
          </a:p>
          <a:p>
            <a:endParaRPr lang="vi-VN" sz="3200" dirty="0"/>
          </a:p>
        </p:txBody>
      </p:sp>
    </p:spTree>
    <p:extLst>
      <p:ext uri="{BB962C8B-B14F-4D97-AF65-F5344CB8AC3E}">
        <p14:creationId xmlns:p14="http://schemas.microsoft.com/office/powerpoint/2010/main" val="393762081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5EFDCA-B34C-071A-D791-F08FF7E9034D}"/>
              </a:ext>
            </a:extLst>
          </p:cNvPr>
          <p:cNvSpPr txBox="1"/>
          <p:nvPr/>
        </p:nvSpPr>
        <p:spPr>
          <a:xfrm>
            <a:off x="3979926" y="373118"/>
            <a:ext cx="6094476" cy="707886"/>
          </a:xfrm>
          <a:prstGeom prst="rect">
            <a:avLst/>
          </a:prstGeom>
          <a:noFill/>
        </p:spPr>
        <p:txBody>
          <a:bodyPr wrap="square">
            <a:spAutoFit/>
          </a:bodyPr>
          <a:lstStyle/>
          <a:p>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Cuộc họp bí mật</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DD6B86F-B4B5-A552-FAFD-9537E3DE58E3}"/>
              </a:ext>
            </a:extLst>
          </p:cNvPr>
          <p:cNvSpPr txBox="1"/>
          <p:nvPr/>
        </p:nvSpPr>
        <p:spPr>
          <a:xfrm>
            <a:off x="659892" y="1243584"/>
            <a:ext cx="10872216" cy="4832092"/>
          </a:xfrm>
          <a:prstGeom prst="rect">
            <a:avLst/>
          </a:prstGeom>
          <a:noFill/>
        </p:spPr>
        <p:txBody>
          <a:bodyPr wrap="square">
            <a:spAutoFit/>
          </a:bodyPr>
          <a:lstStyle/>
          <a:p>
            <a:r>
              <a:rPr lang="vi-VN" sz="2800" dirty="0"/>
              <a:t>Xa-sa giơ tay đầu tiên. Sau đó, tất cả đều giơ tay.</a:t>
            </a:r>
          </a:p>
          <a:p>
            <a:r>
              <a:rPr lang="vi-VN" sz="2800" dirty="0"/>
              <a:t>– Em nào cũng muốn làm người đàn ông chân chính. Vậy, từ hôm nay, các em phải tuân theo nội quy của hội. Các em đồng ý chứ?</a:t>
            </a:r>
          </a:p>
          <a:p>
            <a:r>
              <a:rPr lang="vi-VN" sz="2800" dirty="0"/>
              <a:t>– Đồng ý ạ!</a:t>
            </a:r>
          </a:p>
          <a:p>
            <a:r>
              <a:rPr lang="vi-VN" sz="2800" dirty="0"/>
              <a:t>– Chúng ta bắt đầu từ điều thứ nhất: quan tâm và ân cần với các bạn nữ. Từ hôm ấy, các bạn nam thay đổi đến mức nhiều bạn nữ ngạc nhiên: “Chuyện gì xảy ra thế nhỉ?".</a:t>
            </a:r>
          </a:p>
          <a:p>
            <a:r>
              <a:rPr lang="vi-VN" sz="2800" dirty="0"/>
              <a:t>– Không có gì đâu. Thầy sẽ tổ chức một cuộc họp bí mật với các bạn nữ. Các em cũng cần biết cách ân cần với bạn nam, biết đi thong thả, không chen lấn,... Thầy giáo vui vẻ nói.</a:t>
            </a:r>
          </a:p>
          <a:p>
            <a:pPr algn="r"/>
            <a:r>
              <a:rPr lang="vi-VN" sz="2800" i="1" dirty="0"/>
              <a:t>Theo A-MÔ-NA-SVIII (Vũ Nha dịch)</a:t>
            </a:r>
          </a:p>
        </p:txBody>
      </p:sp>
    </p:spTree>
    <p:extLst>
      <p:ext uri="{BB962C8B-B14F-4D97-AF65-F5344CB8AC3E}">
        <p14:creationId xmlns:p14="http://schemas.microsoft.com/office/powerpoint/2010/main" val="102033724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TotalTime>
  <Words>1335</Words>
  <Application>Microsoft Office PowerPoint</Application>
  <PresentationFormat>Widescreen</PresentationFormat>
  <Paragraphs>94</Paragraphs>
  <Slides>32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Calibri</vt:lpstr>
      <vt:lpstr>Arial</vt:lpstr>
      <vt:lpstr>Cambria</vt:lpstr>
      <vt:lpstr>UTM Avo</vt:lpstr>
      <vt:lpstr>#9Slide07 Cadena</vt:lpstr>
      <vt:lpstr>Aptos</vt:lpstr>
      <vt:lpstr>Aptos Display</vt:lpstr>
      <vt:lpstr>#9Slide07 Marbelia Regular</vt:lpstr>
      <vt:lpstr>#9Slide05 SVNFadilla</vt:lpstr>
      <vt:lpstr>#9Slide03 BoosterNextFYBlack</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2024-08-28T07:01:16Z</dcterms:created>
  <dcterms:modified xsi:type="dcterms:W3CDTF">2024-09-14T09:37:06Z</dcterms:modified>
</cp:coreProperties>
</file>