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260" r:id="rId4"/>
    <p:sldId id="327" r:id="rId5"/>
    <p:sldId id="271" r:id="rId6"/>
    <p:sldId id="287" r:id="rId7"/>
    <p:sldId id="321" r:id="rId8"/>
    <p:sldId id="322" r:id="rId9"/>
    <p:sldId id="290" r:id="rId10"/>
    <p:sldId id="261" r:id="rId11"/>
    <p:sldId id="264" r:id="rId12"/>
    <p:sldId id="269" r:id="rId13"/>
    <p:sldId id="313" r:id="rId14"/>
    <p:sldId id="325" r:id="rId15"/>
    <p:sldId id="318" r:id="rId16"/>
    <p:sldId id="326" r:id="rId17"/>
    <p:sldId id="324" r:id="rId18"/>
    <p:sldId id="289" r:id="rId19"/>
    <p:sldId id="323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5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8792D-BA2E-4EB6-977C-22141DE03F7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A9399-DE37-4A76-A726-87DEA34EA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60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3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67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75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36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91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77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53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73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11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02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7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43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30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27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27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41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54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30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59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06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18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7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4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2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0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8894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4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07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3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4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3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1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3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1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2DD34F-82D5-7D24-1438-F4DD2F0C38CE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497" y="189911"/>
            <a:ext cx="1242964" cy="12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8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01" r:id="rId3"/>
    <p:sldLayoutId id="2147483700" r:id="rId4"/>
    <p:sldLayoutId id="2147483699" r:id="rId5"/>
    <p:sldLayoutId id="2147483698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97" r:id="rId12"/>
    <p:sldLayoutId id="2147483696" r:id="rId13"/>
    <p:sldLayoutId id="2147483695" r:id="rId14"/>
    <p:sldLayoutId id="2147483668" r:id="rId15"/>
    <p:sldLayoutId id="2147483669" r:id="rId16"/>
    <p:sldLayoutId id="2147483670" r:id="rId17"/>
    <p:sldLayoutId id="214748367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7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2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39.png"/><Relationship Id="rId17" Type="http://schemas.openxmlformats.org/officeDocument/2006/relationships/image" Target="../media/image78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76.png"/><Relationship Id="rId5" Type="http://schemas.openxmlformats.org/officeDocument/2006/relationships/image" Target="../media/image72.png"/><Relationship Id="rId15" Type="http://schemas.openxmlformats.org/officeDocument/2006/relationships/image" Target="../media/image38.pn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image" Target="../media/image16.jpg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5.png"/><Relationship Id="rId11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7.png"/><Relationship Id="rId11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microsoft.com/office/2007/relationships/hdphoto" Target="../media/hdphoto4.wdp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0" y="5080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521ECC-2499-1840-EF62-9C4EF9AA0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39" y="1806915"/>
            <a:ext cx="4929701" cy="30593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F59466-84A6-9DBF-40B6-2DD8A847A9C2}"/>
              </a:ext>
            </a:extLst>
          </p:cNvPr>
          <p:cNvSpPr txBox="1"/>
          <p:nvPr/>
        </p:nvSpPr>
        <p:spPr>
          <a:xfrm>
            <a:off x="5717824" y="483476"/>
            <a:ext cx="6263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92D050"/>
                </a:solidFill>
                <a:latin typeface=".ProTeacher03 NguyenHa 01" panose="02040603050506020204" pitchFamily="18" charset="0"/>
              </a:rPr>
              <a:t>Toán</a:t>
            </a:r>
            <a:endParaRPr lang="en-US" sz="8000" b="1" dirty="0">
              <a:solidFill>
                <a:srgbClr val="92D050"/>
              </a:solidFill>
              <a:latin typeface=".ProTeacher03 NguyenHa 01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121A8A-3151-A6D3-28C1-E42F78A6A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823" y="1930400"/>
            <a:ext cx="6232438" cy="32105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B629FA-2EDC-178D-DBF2-5555039ADCEC}"/>
              </a:ext>
            </a:extLst>
          </p:cNvPr>
          <p:cNvSpPr txBox="1"/>
          <p:nvPr/>
        </p:nvSpPr>
        <p:spPr>
          <a:xfrm>
            <a:off x="5791200" y="5274254"/>
            <a:ext cx="583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92D050"/>
                </a:solidFill>
              </a:rPr>
              <a:t>GV: Lê </a:t>
            </a:r>
            <a:r>
              <a:rPr lang="en-US" sz="4400" b="1" dirty="0" err="1">
                <a:solidFill>
                  <a:srgbClr val="92D050"/>
                </a:solidFill>
              </a:rPr>
              <a:t>Thị</a:t>
            </a:r>
            <a:r>
              <a:rPr lang="en-US" sz="4400" b="1" dirty="0">
                <a:solidFill>
                  <a:srgbClr val="92D050"/>
                </a:solidFill>
              </a:rPr>
              <a:t> </a:t>
            </a:r>
            <a:r>
              <a:rPr lang="en-US" sz="4400" b="1" dirty="0" err="1">
                <a:solidFill>
                  <a:srgbClr val="92D050"/>
                </a:solidFill>
              </a:rPr>
              <a:t>Thuý</a:t>
            </a:r>
            <a:r>
              <a:rPr lang="en-US" sz="4400" b="1" dirty="0">
                <a:solidFill>
                  <a:srgbClr val="92D050"/>
                </a:solidFill>
              </a:rPr>
              <a:t> </a:t>
            </a:r>
            <a:r>
              <a:rPr lang="en-US" sz="4400" b="1" dirty="0" err="1">
                <a:solidFill>
                  <a:srgbClr val="92D050"/>
                </a:solidFill>
              </a:rPr>
              <a:t>Huyền</a:t>
            </a:r>
            <a:endParaRPr lang="en-US" sz="44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D1F23-5E85-3A4F-8305-708B00A4D3EC}"/>
              </a:ext>
            </a:extLst>
          </p:cNvPr>
          <p:cNvSpPr txBox="1"/>
          <p:nvPr/>
        </p:nvSpPr>
        <p:spPr>
          <a:xfrm>
            <a:off x="1714500" y="600075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D65B10-8652-EA93-EA87-07ADCDAC477A}"/>
              </a:ext>
            </a:extLst>
          </p:cNvPr>
          <p:cNvSpPr/>
          <p:nvPr/>
        </p:nvSpPr>
        <p:spPr>
          <a:xfrm>
            <a:off x="1666875" y="1828799"/>
            <a:ext cx="9544050" cy="37242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160391-7A55-2F82-DE5C-F9BB9E843D15}"/>
                  </a:ext>
                </a:extLst>
              </p:cNvPr>
              <p:cNvSpPr txBox="1"/>
              <p:nvPr/>
            </p:nvSpPr>
            <p:spPr>
              <a:xfrm>
                <a:off x="2305050" y="1876425"/>
                <a:ext cx="7315200" cy="97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m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1 </a:t>
                </a:r>
                <a:r>
                  <a:rPr kumimoji="0" lang="en-US" sz="3600" b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nên</a:t>
                </a:r>
                <a:r>
                  <a:rPr kumimoji="0" lang="en-US" sz="3600" b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</m:t>
                    </m:r>
                  </m:oMath>
                </a14:m>
                <a:endPara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160391-7A55-2F82-DE5C-F9BB9E843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50" y="1876425"/>
                <a:ext cx="7315200" cy="973985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A089D17-ABF4-E299-2005-289B2871E039}"/>
              </a:ext>
            </a:extLst>
          </p:cNvPr>
          <p:cNvSpPr txBox="1"/>
          <p:nvPr/>
        </p:nvSpPr>
        <p:spPr>
          <a:xfrm>
            <a:off x="1876425" y="3019425"/>
            <a:ext cx="877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2D54CB-9E07-4694-6C8E-233B3FE67118}"/>
                  </a:ext>
                </a:extLst>
              </p:cNvPr>
              <p:cNvSpPr txBox="1"/>
              <p:nvPr/>
            </p:nvSpPr>
            <p:spPr>
              <a:xfrm>
                <a:off x="2343150" y="3667125"/>
                <a:ext cx="7315200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m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1 </a:t>
                </a:r>
                <a:r>
                  <a:rPr kumimoji="0" lang="en-US" sz="3600" b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nên</a:t>
                </a:r>
                <a:r>
                  <a:rPr kumimoji="0" lang="en-US" sz="3600" b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</m:t>
                    </m:r>
                  </m:oMath>
                </a14:m>
                <a:endPara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2D54CB-9E07-4694-6C8E-233B3FE67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0" y="3667125"/>
                <a:ext cx="7315200" cy="997774"/>
              </a:xfrm>
              <a:prstGeom prst="rect">
                <a:avLst/>
              </a:prstGeom>
              <a:blipFill>
                <a:blip r:embed="rId4"/>
                <a:stretch>
                  <a:fillRect b="-9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C491E26-50E3-6563-C095-5F94A803F3ED}"/>
              </a:ext>
            </a:extLst>
          </p:cNvPr>
          <p:cNvSpPr txBox="1"/>
          <p:nvPr/>
        </p:nvSpPr>
        <p:spPr>
          <a:xfrm>
            <a:off x="1905000" y="4705350"/>
            <a:ext cx="933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BD8504-C94F-467F-A8DA-5BF071D5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2" b="39821"/>
          <a:stretch/>
        </p:blipFill>
        <p:spPr>
          <a:xfrm>
            <a:off x="1271974" y="593963"/>
            <a:ext cx="9049976" cy="824031"/>
          </a:xfrm>
          <a:prstGeom prst="rect">
            <a:avLst/>
          </a:prstGeom>
        </p:spPr>
      </p:pic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176BADC-1E13-44CC-BF70-5CE700BFB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91" y="2770249"/>
            <a:ext cx="1657742" cy="76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80B7CD1-A740-44B7-B71D-03DE253EB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56" y="2770248"/>
            <a:ext cx="1657742" cy="7670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0BFAE3-39F4-45BD-994C-3EB07F17B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36" y="2799759"/>
            <a:ext cx="1657742" cy="7670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B7D3D9-B347-4756-8F75-8B9130456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39" y="2825199"/>
            <a:ext cx="1657742" cy="7670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D3E141-483F-4912-A4FE-E2AE3096E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79" y="2836750"/>
            <a:ext cx="1657742" cy="76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8D84BF-934E-4A8C-BA52-42364D7679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9" t="54664" r="76969" b="-7926"/>
          <a:stretch/>
        </p:blipFill>
        <p:spPr>
          <a:xfrm>
            <a:off x="3462839" y="1326490"/>
            <a:ext cx="4053080" cy="10023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3F1B2F-C4AF-C15C-A5DC-1B279581D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0" y="0"/>
            <a:ext cx="12187647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2AD76C4-290E-C49D-628E-01AAB0E41EF6}"/>
              </a:ext>
            </a:extLst>
          </p:cNvPr>
          <p:cNvSpPr/>
          <p:nvPr/>
        </p:nvSpPr>
        <p:spPr>
          <a:xfrm>
            <a:off x="383138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16">
            <a:extLst>
              <a:ext uri="{FF2B5EF4-FFF2-40B4-BE49-F238E27FC236}">
                <a16:creationId xmlns:a16="http://schemas.microsoft.com/office/drawing/2014/main" id="{41CC2D8F-B29A-5436-CC53-917A34B08C09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7" name="Isosceles Triangle 8">
              <a:extLst>
                <a:ext uri="{FF2B5EF4-FFF2-40B4-BE49-F238E27FC236}">
                  <a16:creationId xmlns:a16="http://schemas.microsoft.com/office/drawing/2014/main" id="{851D8305-4AAA-47E8-5603-35DC9E390D41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5462A796-2BDD-75D8-5C60-158513D41E89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5A9E3C6-B7B0-FD0C-ACFA-13260CD3D21E}"/>
              </a:ext>
            </a:extLst>
          </p:cNvPr>
          <p:cNvSpPr txBox="1"/>
          <p:nvPr/>
        </p:nvSpPr>
        <p:spPr>
          <a:xfrm>
            <a:off x="1619250" y="514350"/>
            <a:ext cx="936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409620-4F39-2A8D-5266-51BB295CC750}"/>
                  </a:ext>
                </a:extLst>
              </p:cNvPr>
              <p:cNvSpPr txBox="1"/>
              <p:nvPr/>
            </p:nvSpPr>
            <p:spPr>
              <a:xfrm>
                <a:off x="3276600" y="1209675"/>
                <a:ext cx="7315200" cy="10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den>
                    </m:f>
                    <m:r>
                      <a:rPr 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46</m:t>
                        </m:r>
                      </m:den>
                    </m:f>
                    <m:r>
                      <a:rPr 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71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409620-4F39-2A8D-5266-51BB295CC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209675"/>
                <a:ext cx="7315200" cy="10915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6F1899-2FF4-F38F-2E37-00096709D126}"/>
                  </a:ext>
                </a:extLst>
              </p:cNvPr>
              <p:cNvSpPr txBox="1"/>
              <p:nvPr/>
            </p:nvSpPr>
            <p:spPr>
              <a:xfrm>
                <a:off x="1618328" y="2629515"/>
                <a:ext cx="1990725" cy="1264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&lt;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6F1899-2FF4-F38F-2E37-00096709D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328" y="2629515"/>
                <a:ext cx="1990725" cy="12643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7FBB33-86C8-FEC5-F933-2B1A513597E8}"/>
                  </a:ext>
                </a:extLst>
              </p:cNvPr>
              <p:cNvSpPr txBox="1"/>
              <p:nvPr/>
            </p:nvSpPr>
            <p:spPr>
              <a:xfrm>
                <a:off x="5131517" y="2531499"/>
                <a:ext cx="1990725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&gt;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7FBB33-86C8-FEC5-F933-2B1A51359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517" y="2531499"/>
                <a:ext cx="1990725" cy="12480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F6DA5D-04B5-9D9D-8568-F57DB76602B6}"/>
                  </a:ext>
                </a:extLst>
              </p:cNvPr>
              <p:cNvSpPr txBox="1"/>
              <p:nvPr/>
            </p:nvSpPr>
            <p:spPr>
              <a:xfrm>
                <a:off x="8336833" y="2462674"/>
                <a:ext cx="1990725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19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&lt;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F6DA5D-04B5-9D9D-8568-F57DB7660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6833" y="2462674"/>
                <a:ext cx="1990725" cy="12480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17F0FA-3090-7EC4-5BC6-89DE6801014F}"/>
                  </a:ext>
                </a:extLst>
              </p:cNvPr>
              <p:cNvSpPr txBox="1"/>
              <p:nvPr/>
            </p:nvSpPr>
            <p:spPr>
              <a:xfrm>
                <a:off x="1696986" y="4635295"/>
                <a:ext cx="1990725" cy="1248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17F0FA-3090-7EC4-5BC6-89DE68010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986" y="4635295"/>
                <a:ext cx="1990725" cy="12480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C2EE698-7CF1-E87E-E32F-E2DBF64B0DAA}"/>
                  </a:ext>
                </a:extLst>
              </p:cNvPr>
              <p:cNvSpPr txBox="1"/>
              <p:nvPr/>
            </p:nvSpPr>
            <p:spPr>
              <a:xfrm>
                <a:off x="5210175" y="4537279"/>
                <a:ext cx="1990725" cy="1245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46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&gt;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C2EE698-7CF1-E87E-E32F-E2DBF64B0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175" y="4537279"/>
                <a:ext cx="1990725" cy="12457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EC7E4B-C8F5-A303-EA70-9C77DD56F7C7}"/>
                  </a:ext>
                </a:extLst>
              </p:cNvPr>
              <p:cNvSpPr txBox="1"/>
              <p:nvPr/>
            </p:nvSpPr>
            <p:spPr>
              <a:xfrm>
                <a:off x="8415491" y="4468454"/>
                <a:ext cx="1990725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71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&lt;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EC7E4B-C8F5-A303-EA70-9C77DD56F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491" y="4468454"/>
                <a:ext cx="1990725" cy="124803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457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F1B2F-C4AF-C15C-A5DC-1B279581D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0" y="0"/>
            <a:ext cx="12187647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2AD76C4-290E-C49D-628E-01AAB0E41EF6}"/>
              </a:ext>
            </a:extLst>
          </p:cNvPr>
          <p:cNvSpPr/>
          <p:nvPr/>
        </p:nvSpPr>
        <p:spPr>
          <a:xfrm>
            <a:off x="383138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16">
            <a:extLst>
              <a:ext uri="{FF2B5EF4-FFF2-40B4-BE49-F238E27FC236}">
                <a16:creationId xmlns:a16="http://schemas.microsoft.com/office/drawing/2014/main" id="{6E861FA2-836B-8EF8-9957-558B90E09FB2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5" name="Isosceles Triangle 8">
              <a:extLst>
                <a:ext uri="{FF2B5EF4-FFF2-40B4-BE49-F238E27FC236}">
                  <a16:creationId xmlns:a16="http://schemas.microsoft.com/office/drawing/2014/main" id="{D0B8B0D5-6FCE-870A-89F7-ED5450613525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FBA16EB9-279F-70B0-20FC-D51FBC7B499B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712872D-4056-0972-9637-B92944AF1C63}"/>
              </a:ext>
            </a:extLst>
          </p:cNvPr>
          <p:cNvSpPr txBox="1"/>
          <p:nvPr/>
        </p:nvSpPr>
        <p:spPr>
          <a:xfrm>
            <a:off x="1619250" y="514350"/>
            <a:ext cx="9877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ba phân số bé hơn 1, ba phân số lớn hơn 1, ba phân số bằng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B827CB-961A-9394-9817-B56E4DD7A8B4}"/>
                  </a:ext>
                </a:extLst>
              </p:cNvPr>
              <p:cNvSpPr txBox="1"/>
              <p:nvPr/>
            </p:nvSpPr>
            <p:spPr>
              <a:xfrm>
                <a:off x="1476375" y="1981200"/>
                <a:ext cx="8963025" cy="290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marR="0" indent="-5715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 phân số bé hơn 1: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571500" marR="0" indent="-5715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 phân số lớn hơn 1: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571500" marR="0" indent="-5715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 phân số bằng 1: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B827CB-961A-9394-9817-B56E4DD7A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75" y="1981200"/>
                <a:ext cx="8963025" cy="2901307"/>
              </a:xfrm>
              <a:prstGeom prst="rect">
                <a:avLst/>
              </a:prstGeom>
              <a:blipFill>
                <a:blip r:embed="rId3"/>
                <a:stretch>
                  <a:fillRect l="-1835" b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0064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76AAF03-EA81-4E92-B165-BAFFFAE9F4F0}"/>
              </a:ext>
            </a:extLst>
          </p:cNvPr>
          <p:cNvSpPr txBox="1"/>
          <p:nvPr/>
        </p:nvSpPr>
        <p:spPr>
          <a:xfrm>
            <a:off x="1379837" y="578859"/>
            <a:ext cx="10135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986474-2AC0-667C-7FF5-B712C1996C0F}"/>
                  </a:ext>
                </a:extLst>
              </p:cNvPr>
              <p:cNvSpPr txBox="1"/>
              <p:nvPr/>
            </p:nvSpPr>
            <p:spPr>
              <a:xfrm>
                <a:off x="697230" y="1634490"/>
                <a:ext cx="7447280" cy="991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7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986474-2AC0-667C-7FF5-B712C1996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30" y="1634490"/>
                <a:ext cx="7447280" cy="991553"/>
              </a:xfrm>
              <a:prstGeom prst="rect">
                <a:avLst/>
              </a:prstGeom>
              <a:blipFill>
                <a:blip r:embed="rId3"/>
                <a:stretch>
                  <a:fillRect l="-2455" b="-8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78A67F-8B30-D7E3-78B4-CAF79FC105D4}"/>
                  </a:ext>
                </a:extLst>
              </p:cNvPr>
              <p:cNvSpPr txBox="1"/>
              <p:nvPr/>
            </p:nvSpPr>
            <p:spPr>
              <a:xfrm>
                <a:off x="7208336" y="1605915"/>
                <a:ext cx="3607148" cy="991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78A67F-8B30-D7E3-78B4-CAF79FC10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8336" y="1605915"/>
                <a:ext cx="3607148" cy="991553"/>
              </a:xfrm>
              <a:prstGeom prst="rect">
                <a:avLst/>
              </a:prstGeom>
              <a:blipFill>
                <a:blip r:embed="rId4"/>
                <a:stretch>
                  <a:fillRect l="-5068" b="-8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5CCD93-FAA6-E55F-CBDE-A0FFBD3D5A74}"/>
                  </a:ext>
                </a:extLst>
              </p:cNvPr>
              <p:cNvSpPr txBox="1"/>
              <p:nvPr/>
            </p:nvSpPr>
            <p:spPr>
              <a:xfrm>
                <a:off x="3944026" y="3985321"/>
                <a:ext cx="4226580" cy="980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5CCD93-FAA6-E55F-CBDE-A0FFBD3D5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026" y="3985321"/>
                <a:ext cx="4226580" cy="980525"/>
              </a:xfrm>
              <a:prstGeom prst="rect">
                <a:avLst/>
              </a:prstGeom>
              <a:blipFill>
                <a:blip r:embed="rId5"/>
                <a:stretch>
                  <a:fillRect l="-4473"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A9AFB2-A7F2-3915-7177-214EEC79E05F}"/>
                  </a:ext>
                </a:extLst>
              </p:cNvPr>
              <p:cNvSpPr txBox="1"/>
              <p:nvPr/>
            </p:nvSpPr>
            <p:spPr>
              <a:xfrm>
                <a:off x="599768" y="2762865"/>
                <a:ext cx="5653548" cy="898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Vì 2 &lt; 3 &lt; 5 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A9AFB2-A7F2-3915-7177-214EEC79E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68" y="2762865"/>
                <a:ext cx="5653548" cy="898708"/>
              </a:xfrm>
              <a:prstGeom prst="rect">
                <a:avLst/>
              </a:prstGeom>
              <a:blipFill>
                <a:blip r:embed="rId6"/>
                <a:stretch>
                  <a:fillRect l="-3233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1E40DA-FB07-0556-C749-DEEDAC1D96D6}"/>
                  </a:ext>
                </a:extLst>
              </p:cNvPr>
              <p:cNvSpPr txBox="1"/>
              <p:nvPr/>
            </p:nvSpPr>
            <p:spPr>
              <a:xfrm>
                <a:off x="6626943" y="2792362"/>
                <a:ext cx="5653548" cy="90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1 &lt; 5 &lt; 7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1E40DA-FB07-0556-C749-DEEDAC1D9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943" y="2792362"/>
                <a:ext cx="5653548" cy="901016"/>
              </a:xfrm>
              <a:prstGeom prst="rect">
                <a:avLst/>
              </a:prstGeom>
              <a:blipFill>
                <a:blip r:embed="rId7"/>
                <a:stretch>
                  <a:fillRect l="-3233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B5188A-DBF7-EBB9-19E6-9543EF8B6330}"/>
                  </a:ext>
                </a:extLst>
              </p:cNvPr>
              <p:cNvSpPr txBox="1"/>
              <p:nvPr/>
            </p:nvSpPr>
            <p:spPr>
              <a:xfrm>
                <a:off x="3382297" y="5220930"/>
                <a:ext cx="618449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1 &lt; 7 &lt; 9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B5188A-DBF7-EBB9-19E6-9543EF8B6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297" y="5220930"/>
                <a:ext cx="6184490" cy="892552"/>
              </a:xfrm>
              <a:prstGeom prst="rect">
                <a:avLst/>
              </a:prstGeom>
              <a:blipFill>
                <a:blip r:embed="rId8"/>
                <a:stretch>
                  <a:fillRect l="-3057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87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/>
              <p:nvPr/>
            </p:nvSpPr>
            <p:spPr>
              <a:xfrm>
                <a:off x="1350340" y="362549"/>
                <a:ext cx="10135888" cy="23340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Bác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canh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tác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 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lúa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khoai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gì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gì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340" y="362549"/>
                <a:ext cx="10135888" cy="2334037"/>
              </a:xfrm>
              <a:prstGeom prst="rect">
                <a:avLst/>
              </a:prstGeom>
              <a:blipFill>
                <a:blip r:embed="rId3"/>
                <a:stretch>
                  <a:fillRect l="-1264" r="-1264" b="-6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EBF8533-C2E7-BFB8-3C4D-C9ECCAFE3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755" y="2329784"/>
            <a:ext cx="4638982" cy="3797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6B69B1-BEB7-727B-EE33-00BADE3584DD}"/>
                  </a:ext>
                </a:extLst>
              </p:cNvPr>
              <p:cNvSpPr txBox="1"/>
              <p:nvPr/>
            </p:nvSpPr>
            <p:spPr>
              <a:xfrm>
                <a:off x="1052052" y="2880852"/>
                <a:ext cx="5653548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</m:t>
                    </m:r>
                    <m:r>
                      <a:rPr lang="en-US" sz="48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</m:t>
                    </m:r>
                    <m:r>
                      <a:rPr lang="en-US" sz="48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ó: </m:t>
                    </m:r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4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4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6B69B1-BEB7-727B-EE33-00BADE358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52" y="2880852"/>
                <a:ext cx="5653548" cy="1159228"/>
              </a:xfrm>
              <a:prstGeom prst="rect">
                <a:avLst/>
              </a:prstGeom>
              <a:blipFill>
                <a:blip r:embed="rId5"/>
                <a:stretch>
                  <a:fillRect l="-4962" t="-526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AD93F4B-68BD-B9CA-51AB-FF0179D33BD9}"/>
              </a:ext>
            </a:extLst>
          </p:cNvPr>
          <p:cNvSpPr txBox="1"/>
          <p:nvPr/>
        </p:nvSpPr>
        <p:spPr>
          <a:xfrm>
            <a:off x="786581" y="4296697"/>
            <a:ext cx="59386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6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6135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77D84-55A3-0769-6BC8-ACD29D838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542" y="1090975"/>
            <a:ext cx="532836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6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Sắp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xếp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phân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tự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đến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blipFill>
                <a:blip r:embed="rId3"/>
                <a:stretch>
                  <a:fillRect l="-1375" t="-6908" r="-1255" b="-7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AA24683-F8E3-C1FC-6970-0BAED90D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61" y="422056"/>
            <a:ext cx="11016427" cy="2127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5435F-7440-07AF-EEBC-8E9F2C293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22" y="4355133"/>
            <a:ext cx="1096765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Thứ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tự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bé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đến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blipFill>
                <a:blip r:embed="rId3"/>
                <a:stretch>
                  <a:fillRect b="-12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69175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759199"/>
            <a:ext cx="2876991" cy="3211003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E55F9-8304-F370-8960-CA28B249BF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1194" y="519908"/>
            <a:ext cx="849856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F66DAB-02C0-5F8D-FD81-71A025C3F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81" y="0"/>
            <a:ext cx="11487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15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94" y="1354202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ACE1216-47BA-B919-F396-5532CEF3A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3455" y="4035470"/>
            <a:ext cx="1542751" cy="234388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85100-7B8D-FA2A-593B-A1E4A9D071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0" y="3536788"/>
            <a:ext cx="3044708" cy="28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42CD1-DE0B-0134-4EB7-FE60ACCB7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131" y="4286866"/>
            <a:ext cx="2364658" cy="2364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84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20F5D-8939-4A2E-7B0B-0711040610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1924" y="4681076"/>
            <a:ext cx="1816486" cy="1816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66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9F59-F57F-E572-F9B0-149EE96AC1BD}"/>
              </a:ext>
            </a:extLst>
          </p:cNvPr>
          <p:cNvGrpSpPr/>
          <p:nvPr/>
        </p:nvGrpSpPr>
        <p:grpSpPr>
          <a:xfrm>
            <a:off x="4882286" y="5043161"/>
            <a:ext cx="2737714" cy="1219987"/>
            <a:chOff x="7349021" y="2594357"/>
            <a:chExt cx="4627011" cy="17163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668D9C7-4CDE-E9BB-B037-03E86D8F1571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D1284-8281-FEA9-377A-CB0E92A8AFEC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CAD4B4-8E5A-1B6E-238E-E6704692A22D}"/>
              </a:ext>
            </a:extLst>
          </p:cNvPr>
          <p:cNvSpPr/>
          <p:nvPr/>
        </p:nvSpPr>
        <p:spPr>
          <a:xfrm>
            <a:off x="4748981" y="4739148"/>
            <a:ext cx="2871019" cy="8947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35" y="3292613"/>
            <a:ext cx="3304905" cy="3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62673" y="569616"/>
            <a:ext cx="7506749" cy="1042119"/>
            <a:chOff x="2362673" y="569616"/>
            <a:chExt cx="7506749" cy="1042119"/>
          </a:xfrm>
        </p:grpSpPr>
        <p:sp>
          <p:nvSpPr>
            <p:cNvPr id="4" name="Rounded Rectangle 3"/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53190E"/>
            </a:solidFill>
            <a:ln>
              <a:solidFill>
                <a:srgbClr val="53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22">
              <a:extLst>
                <a:ext uri="{FF2B5EF4-FFF2-40B4-BE49-F238E27FC236}">
                  <a16:creationId xmlns:a16="http://schemas.microsoft.com/office/drawing/2014/main" id="{026AE188-2DA9-8FD5-6A01-A3790A4D94D8}"/>
                </a:ext>
              </a:extLst>
            </p:cNvPr>
            <p:cNvSpPr txBox="1"/>
            <p:nvPr/>
          </p:nvSpPr>
          <p:spPr>
            <a:xfrm>
              <a:off x="2362673" y="569616"/>
              <a:ext cx="7506749" cy="920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Thứ … ngày … tháng … năm …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-461554" y="1334825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965B0-CABA-32BF-3CC3-221CE1E38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100" y="1777687"/>
            <a:ext cx="3950550" cy="1359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0CDA2E-9380-611C-FC03-DE5033AE1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0173" y="4786846"/>
            <a:ext cx="4560203" cy="865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6EF928-2815-A806-6BC8-5BF44B902E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2905" y="3283004"/>
            <a:ext cx="5901439" cy="1682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AA7D3F-FF09-9DE7-313E-4F653B2DC2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1091" y="3082638"/>
            <a:ext cx="216426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/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pic>
        <p:nvPicPr>
          <p:cNvPr id="11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CEFC7-AD70-C232-957E-C88907A0C6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8823" y="1953227"/>
            <a:ext cx="482235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46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411</Words>
  <Application>Microsoft Office PowerPoint</Application>
  <PresentationFormat>Widescreen</PresentationFormat>
  <Paragraphs>56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.ProTeacher03 NguyenHa 01</vt:lpstr>
      <vt:lpstr>Arial</vt:lpstr>
      <vt:lpstr>Calibri</vt:lpstr>
      <vt:lpstr>Calibri Light</vt:lpstr>
      <vt:lpstr>Cambria</vt:lpstr>
      <vt:lpstr>Cambria Math</vt:lpstr>
      <vt:lpstr>UTM Avo</vt:lpstr>
      <vt:lpstr>UTM Cookies</vt:lpstr>
      <vt:lpstr>1_Office Theme</vt:lpstr>
      <vt:lpstr>2_Office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 Huyen</cp:lastModifiedBy>
  <cp:revision>17</cp:revision>
  <dcterms:created xsi:type="dcterms:W3CDTF">2024-01-05T01:08:55Z</dcterms:created>
  <dcterms:modified xsi:type="dcterms:W3CDTF">2024-08-09T08:44:21Z</dcterms:modified>
</cp:coreProperties>
</file>