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8" r:id="rId3"/>
    <p:sldId id="375" r:id="rId4"/>
    <p:sldId id="359" r:id="rId5"/>
    <p:sldId id="259" r:id="rId6"/>
    <p:sldId id="360" r:id="rId7"/>
    <p:sldId id="368" r:id="rId8"/>
    <p:sldId id="379" r:id="rId9"/>
    <p:sldId id="366" r:id="rId10"/>
    <p:sldId id="380" r:id="rId11"/>
    <p:sldId id="369" r:id="rId12"/>
    <p:sldId id="370" r:id="rId13"/>
    <p:sldId id="365" r:id="rId14"/>
    <p:sldId id="364" r:id="rId15"/>
    <p:sldId id="363" r:id="rId16"/>
    <p:sldId id="377" r:id="rId17"/>
    <p:sldId id="362" r:id="rId18"/>
    <p:sldId id="361" r:id="rId19"/>
    <p:sldId id="378" r:id="rId20"/>
    <p:sldId id="371" r:id="rId21"/>
    <p:sldId id="372" r:id="rId22"/>
    <p:sldId id="373" r:id="rId23"/>
    <p:sldId id="37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2B2"/>
    <a:srgbClr val="C840A4"/>
    <a:srgbClr val="F1A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53" autoAdjust="0"/>
  </p:normalViewPr>
  <p:slideViewPr>
    <p:cSldViewPr snapToGrid="0">
      <p:cViewPr varScale="1">
        <p:scale>
          <a:sx n="68" d="100"/>
          <a:sy n="68" d="100"/>
        </p:scale>
        <p:origin x="11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435D-54A4-4B48-83B0-BB35BDBEFCD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37B2-56C8-4CB9-A691-D655085B5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437B2-56C8-4CB9-A691-D655085B59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7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3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9192F9-9E8D-44B3-9857-379034FFC7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898832F4-25F1-5868-9A9E-C53FF97D52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13335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0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emf"/><Relationship Id="rId7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3.wav"/><Relationship Id="rId7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3.wav"/><Relationship Id="rId7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64DA9E-20B5-3D39-A915-6023525A27AE}"/>
              </a:ext>
            </a:extLst>
          </p:cNvPr>
          <p:cNvGrpSpPr/>
          <p:nvPr/>
        </p:nvGrpSpPr>
        <p:grpSpPr>
          <a:xfrm>
            <a:off x="1661832" y="2686050"/>
            <a:ext cx="8949018" cy="3935085"/>
            <a:chOff x="688903" y="402771"/>
            <a:chExt cx="6740941" cy="42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92D0BEA-2476-C534-FAA9-C6A569160863}"/>
                </a:ext>
              </a:extLst>
            </p:cNvPr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43F0E-6F80-3D67-41BC-C2EAD3247887}"/>
                </a:ext>
              </a:extLst>
            </p:cNvPr>
            <p:cNvSpPr txBox="1"/>
            <p:nvPr/>
          </p:nvSpPr>
          <p:spPr>
            <a:xfrm>
              <a:off x="769608" y="889843"/>
              <a:ext cx="6660236" cy="74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82B53A-560A-070E-DF5A-1A20343D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845" y="2845647"/>
            <a:ext cx="2267909" cy="9571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1E0FD-8D52-8B3E-A707-6122E9A5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261" y="3882780"/>
            <a:ext cx="2145006" cy="2824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CA0FD6-1EF4-9DEB-B41E-EB57108D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2" y="4033471"/>
            <a:ext cx="1897134" cy="2824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0B000-3D9C-EC35-193F-8FD0955148E9}"/>
              </a:ext>
            </a:extLst>
          </p:cNvPr>
          <p:cNvSpPr txBox="1"/>
          <p:nvPr/>
        </p:nvSpPr>
        <p:spPr>
          <a:xfrm>
            <a:off x="4803450" y="5241508"/>
            <a:ext cx="206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4640" y="3942031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616" y="3804995"/>
            <a:ext cx="9980017" cy="119492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018237" y="2291936"/>
            <a:ext cx="8168641" cy="1522137"/>
          </a:xfrm>
          <a:prstGeom prst="rect">
            <a:avLst/>
          </a:prstGeom>
          <a:noFill/>
        </p:spPr>
        <p:txBody>
          <a:bodyPr spcFirstLastPara="1" wrap="square" lIns="68574" tIns="34289" rIns="68574" bIns="34289" numCol="1">
            <a:prstTxWarp prst="textArchUp">
              <a:avLst>
                <a:gd name="adj" fmla="val 10854967"/>
              </a:avLst>
            </a:prstTxWarp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en-US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vi-VN" sz="48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CHÀO MỪNG </a:t>
            </a:r>
            <a:r>
              <a:rPr kumimoji="0" lang="en-US" sz="4800" b="1" kern="1200" cap="none" spc="0" normalizeH="0" baseline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kern="1200" cap="none" spc="0" normalizeH="0" baseline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baseline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THẦY</a:t>
            </a:r>
            <a:r>
              <a:rPr kumimoji="0" lang="en-US" sz="4800" b="1" kern="1200" cap="none" spc="0" normalizeH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4800" b="1" kern="1200" cap="none" spc="0" normalizeH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baseline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DỰ</a:t>
            </a:r>
            <a:r>
              <a:rPr kumimoji="0" lang="en-US" sz="4800" b="1" kern="1200" cap="none" spc="0" normalizeH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CHUYÊN</a:t>
            </a:r>
            <a:r>
              <a:rPr kumimoji="0" lang="en-US" sz="4800" b="1" kern="1200" cap="none" spc="0" normalizeH="0" noProof="0" dirty="0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FF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ĐỀ</a:t>
            </a:r>
            <a:endParaRPr kumimoji="0" lang="vi-VN" sz="4800" b="1" kern="1200" cap="none" spc="0" normalizeH="0" baseline="0" noProof="0" dirty="0">
              <a:solidFill>
                <a:srgbClr val="FF0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4800" b="1" kern="1200" cap="none" spc="0" normalizeH="0" baseline="0" noProof="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PHÁP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DẠY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baseline="0" noProof="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kern="1200" cap="none" spc="0" normalizeH="0" noProof="0" dirty="0" err="1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sz="4800" b="1" kern="1200" cap="none" spc="0" normalizeH="0" noProof="0" dirty="0">
                <a:solidFill>
                  <a:srgbClr val="0070C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4800" b="1" kern="1200" cap="none" spc="0" normalizeH="0" baseline="0" noProof="0" dirty="0">
              <a:solidFill>
                <a:srgbClr val="0070C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E439B-3E89-04AF-AAEF-C511F458C497}"/>
              </a:ext>
            </a:extLst>
          </p:cNvPr>
          <p:cNvSpPr txBox="1"/>
          <p:nvPr/>
        </p:nvSpPr>
        <p:spPr>
          <a:xfrm>
            <a:off x="3456135" y="3026560"/>
            <a:ext cx="584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GV. Lê </a:t>
            </a:r>
            <a:r>
              <a:rPr lang="en-US" sz="4400" b="1" dirty="0" err="1">
                <a:solidFill>
                  <a:srgbClr val="00B0F0"/>
                </a:solidFill>
              </a:rPr>
              <a:t>Thị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Thuý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Huyền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3" y="4297680"/>
            <a:ext cx="1387548" cy="2091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199" y="4452778"/>
            <a:ext cx="1731423" cy="1936163"/>
          </a:xfrm>
          <a:prstGeom prst="rect">
            <a:avLst/>
          </a:prstGeom>
        </p:spPr>
      </p:pic>
      <p:pic>
        <p:nvPicPr>
          <p:cNvPr id="12" name="Picture 11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32959"/>
            <a:ext cx="1066799" cy="1919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720" y="4452777"/>
            <a:ext cx="999902" cy="1837169"/>
          </a:xfrm>
          <a:prstGeom prst="rect">
            <a:avLst/>
          </a:prstGeom>
        </p:spPr>
      </p:pic>
      <p:pic>
        <p:nvPicPr>
          <p:cNvPr id="17" name="Picture 16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304800" y="126124"/>
            <a:ext cx="11789823" cy="17972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0382" y="1891324"/>
            <a:ext cx="11201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Cả</a:t>
            </a:r>
            <a:r>
              <a:rPr lang="en-US" sz="3600" b="1" dirty="0"/>
              <a:t> An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bánh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: </a:t>
            </a:r>
            <a:r>
              <a:rPr lang="en-US" sz="3600" dirty="0"/>
              <a:t>……………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5051" y="1813492"/>
            <a:ext cx="1468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a + 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8812" y="3183568"/>
            <a:ext cx="882099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a + b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biểu</a:t>
            </a:r>
            <a:r>
              <a:rPr lang="en-US" sz="4400" b="1" dirty="0"/>
              <a:t> </a:t>
            </a:r>
            <a:r>
              <a:rPr lang="en-US" sz="4400" b="1" dirty="0" err="1"/>
              <a:t>thức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chứa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r>
              <a:rPr lang="en-US" sz="4400" b="1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2811" y="469033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2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45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artoon of a book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8611" y="436551"/>
            <a:ext cx="7498789" cy="7109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Lấy</a:t>
            </a:r>
            <a:r>
              <a:rPr lang="en-US" sz="3600" b="1" dirty="0"/>
              <a:t> 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3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50"/>
            <a:ext cx="11658599" cy="6736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4650828" y="2191407"/>
            <a:ext cx="2774731" cy="236482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4540469" y="2837793"/>
            <a:ext cx="2885090" cy="1576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Connector 1025"/>
          <p:cNvCxnSpPr/>
          <p:nvPr/>
        </p:nvCxnSpPr>
        <p:spPr>
          <a:xfrm>
            <a:off x="4382814" y="3373820"/>
            <a:ext cx="3421117" cy="2963918"/>
          </a:xfrm>
          <a:prstGeom prst="line">
            <a:avLst/>
          </a:prstGeom>
          <a:ln w="44450">
            <a:solidFill>
              <a:srgbClr val="C84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/>
          <p:nvPr/>
        </p:nvCxnSpPr>
        <p:spPr>
          <a:xfrm>
            <a:off x="3957145" y="4051738"/>
            <a:ext cx="4761186" cy="2286000"/>
          </a:xfrm>
          <a:prstGeom prst="line">
            <a:avLst/>
          </a:prstGeom>
          <a:ln w="44450">
            <a:solidFill>
              <a:srgbClr val="C84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4162097" y="4556234"/>
            <a:ext cx="3074275" cy="12612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 flipV="1">
            <a:off x="4382814" y="2853559"/>
            <a:ext cx="3310758" cy="234117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V="1">
            <a:off x="4824248" y="2853559"/>
            <a:ext cx="3484180" cy="28693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/>
          <p:cNvCxnSpPr/>
          <p:nvPr/>
        </p:nvCxnSpPr>
        <p:spPr>
          <a:xfrm flipV="1">
            <a:off x="4824248" y="4682359"/>
            <a:ext cx="3168869" cy="165537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7DF6520E-299E-82BC-803C-8F5812AB93C3}"/>
              </a:ext>
            </a:extLst>
          </p:cNvPr>
          <p:cNvSpPr/>
          <p:nvPr/>
        </p:nvSpPr>
        <p:spPr>
          <a:xfrm flipH="1">
            <a:off x="140128" y="939049"/>
            <a:ext cx="11911744" cy="1658878"/>
          </a:xfrm>
          <a:custGeom>
            <a:avLst/>
            <a:gdLst>
              <a:gd name="connsiteX0" fmla="*/ 0 w 11911744"/>
              <a:gd name="connsiteY0" fmla="*/ 276485 h 1658878"/>
              <a:gd name="connsiteX1" fmla="*/ 276485 w 11911744"/>
              <a:gd name="connsiteY1" fmla="*/ 0 h 1658878"/>
              <a:gd name="connsiteX2" fmla="*/ 6948517 w 11911744"/>
              <a:gd name="connsiteY2" fmla="*/ 0 h 1658878"/>
              <a:gd name="connsiteX3" fmla="*/ 6948517 w 11911744"/>
              <a:gd name="connsiteY3" fmla="*/ 0 h 1658878"/>
              <a:gd name="connsiteX4" fmla="*/ 9926453 w 11911744"/>
              <a:gd name="connsiteY4" fmla="*/ 0 h 1658878"/>
              <a:gd name="connsiteX5" fmla="*/ 11635259 w 11911744"/>
              <a:gd name="connsiteY5" fmla="*/ 0 h 1658878"/>
              <a:gd name="connsiteX6" fmla="*/ 11911744 w 11911744"/>
              <a:gd name="connsiteY6" fmla="*/ 276485 h 1658878"/>
              <a:gd name="connsiteX7" fmla="*/ 11911744 w 11911744"/>
              <a:gd name="connsiteY7" fmla="*/ 967679 h 1658878"/>
              <a:gd name="connsiteX8" fmla="*/ 11911744 w 11911744"/>
              <a:gd name="connsiteY8" fmla="*/ 967679 h 1658878"/>
              <a:gd name="connsiteX9" fmla="*/ 11911744 w 11911744"/>
              <a:gd name="connsiteY9" fmla="*/ 1382398 h 1658878"/>
              <a:gd name="connsiteX10" fmla="*/ 11911744 w 11911744"/>
              <a:gd name="connsiteY10" fmla="*/ 1382393 h 1658878"/>
              <a:gd name="connsiteX11" fmla="*/ 11635259 w 11911744"/>
              <a:gd name="connsiteY11" fmla="*/ 1658878 h 1658878"/>
              <a:gd name="connsiteX12" fmla="*/ 9926453 w 11911744"/>
              <a:gd name="connsiteY12" fmla="*/ 1658878 h 1658878"/>
              <a:gd name="connsiteX13" fmla="*/ 9695564 w 11911744"/>
              <a:gd name="connsiteY13" fmla="*/ 2374385 h 1658878"/>
              <a:gd name="connsiteX14" fmla="*/ 6948517 w 11911744"/>
              <a:gd name="connsiteY14" fmla="*/ 1658878 h 1658878"/>
              <a:gd name="connsiteX15" fmla="*/ 276485 w 11911744"/>
              <a:gd name="connsiteY15" fmla="*/ 1658878 h 1658878"/>
              <a:gd name="connsiteX16" fmla="*/ 0 w 11911744"/>
              <a:gd name="connsiteY16" fmla="*/ 1382393 h 1658878"/>
              <a:gd name="connsiteX17" fmla="*/ 0 w 11911744"/>
              <a:gd name="connsiteY17" fmla="*/ 1382398 h 1658878"/>
              <a:gd name="connsiteX18" fmla="*/ 0 w 11911744"/>
              <a:gd name="connsiteY18" fmla="*/ 967679 h 1658878"/>
              <a:gd name="connsiteX19" fmla="*/ 0 w 11911744"/>
              <a:gd name="connsiteY19" fmla="*/ 967679 h 1658878"/>
              <a:gd name="connsiteX20" fmla="*/ 0 w 11911744"/>
              <a:gd name="connsiteY20" fmla="*/ 276485 h 16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11744" h="1658878" fill="none" extrusionOk="0">
                <a:moveTo>
                  <a:pt x="0" y="276485"/>
                </a:moveTo>
                <a:cubicBezTo>
                  <a:pt x="-11956" y="98983"/>
                  <a:pt x="122767" y="8304"/>
                  <a:pt x="276485" y="0"/>
                </a:cubicBezTo>
                <a:cubicBezTo>
                  <a:pt x="1207591" y="-61564"/>
                  <a:pt x="4201110" y="-155430"/>
                  <a:pt x="6948517" y="0"/>
                </a:cubicBezTo>
                <a:lnTo>
                  <a:pt x="6948517" y="0"/>
                </a:lnTo>
                <a:cubicBezTo>
                  <a:pt x="7287508" y="-55675"/>
                  <a:pt x="8539108" y="95910"/>
                  <a:pt x="9926453" y="0"/>
                </a:cubicBezTo>
                <a:cubicBezTo>
                  <a:pt x="10182665" y="-110927"/>
                  <a:pt x="10848543" y="129671"/>
                  <a:pt x="11635259" y="0"/>
                </a:cubicBezTo>
                <a:cubicBezTo>
                  <a:pt x="11769044" y="-3071"/>
                  <a:pt x="11903826" y="123140"/>
                  <a:pt x="11911744" y="276485"/>
                </a:cubicBezTo>
                <a:cubicBezTo>
                  <a:pt x="11873817" y="600301"/>
                  <a:pt x="11915113" y="674728"/>
                  <a:pt x="11911744" y="967679"/>
                </a:cubicBezTo>
                <a:lnTo>
                  <a:pt x="11911744" y="967679"/>
                </a:lnTo>
                <a:cubicBezTo>
                  <a:pt x="11929683" y="1161972"/>
                  <a:pt x="11914468" y="1324155"/>
                  <a:pt x="11911744" y="1382398"/>
                </a:cubicBezTo>
                <a:lnTo>
                  <a:pt x="11911744" y="1382393"/>
                </a:lnTo>
                <a:cubicBezTo>
                  <a:pt x="11929747" y="1552316"/>
                  <a:pt x="11774882" y="1656837"/>
                  <a:pt x="11635259" y="1658878"/>
                </a:cubicBezTo>
                <a:cubicBezTo>
                  <a:pt x="11237990" y="1714541"/>
                  <a:pt x="10446787" y="1746828"/>
                  <a:pt x="9926453" y="1658878"/>
                </a:cubicBezTo>
                <a:cubicBezTo>
                  <a:pt x="9861902" y="1970423"/>
                  <a:pt x="9809891" y="2021436"/>
                  <a:pt x="9695564" y="2374385"/>
                </a:cubicBezTo>
                <a:cubicBezTo>
                  <a:pt x="8556621" y="2091666"/>
                  <a:pt x="8204739" y="1877345"/>
                  <a:pt x="6948517" y="1658878"/>
                </a:cubicBezTo>
                <a:cubicBezTo>
                  <a:pt x="3830231" y="1717337"/>
                  <a:pt x="1339909" y="1496446"/>
                  <a:pt x="276485" y="1658878"/>
                </a:cubicBezTo>
                <a:cubicBezTo>
                  <a:pt x="124363" y="1633740"/>
                  <a:pt x="23630" y="1535813"/>
                  <a:pt x="0" y="1382393"/>
                </a:cubicBezTo>
                <a:lnTo>
                  <a:pt x="0" y="1382398"/>
                </a:lnTo>
                <a:cubicBezTo>
                  <a:pt x="35365" y="1299783"/>
                  <a:pt x="28783" y="1070884"/>
                  <a:pt x="0" y="967679"/>
                </a:cubicBezTo>
                <a:lnTo>
                  <a:pt x="0" y="967679"/>
                </a:lnTo>
                <a:cubicBezTo>
                  <a:pt x="29406" y="625684"/>
                  <a:pt x="7877" y="453371"/>
                  <a:pt x="0" y="276485"/>
                </a:cubicBezTo>
                <a:close/>
              </a:path>
              <a:path w="11911744" h="1658878" stroke="0" extrusionOk="0">
                <a:moveTo>
                  <a:pt x="0" y="276485"/>
                </a:moveTo>
                <a:cubicBezTo>
                  <a:pt x="1820" y="123057"/>
                  <a:pt x="109451" y="704"/>
                  <a:pt x="276485" y="0"/>
                </a:cubicBezTo>
                <a:cubicBezTo>
                  <a:pt x="2799988" y="120733"/>
                  <a:pt x="5157724" y="-81149"/>
                  <a:pt x="6948517" y="0"/>
                </a:cubicBezTo>
                <a:lnTo>
                  <a:pt x="6948517" y="0"/>
                </a:lnTo>
                <a:cubicBezTo>
                  <a:pt x="7373294" y="-111542"/>
                  <a:pt x="8565756" y="18925"/>
                  <a:pt x="9926453" y="0"/>
                </a:cubicBezTo>
                <a:cubicBezTo>
                  <a:pt x="10321091" y="27186"/>
                  <a:pt x="10857832" y="-120263"/>
                  <a:pt x="11635259" y="0"/>
                </a:cubicBezTo>
                <a:cubicBezTo>
                  <a:pt x="11772659" y="8525"/>
                  <a:pt x="11921883" y="123183"/>
                  <a:pt x="11911744" y="276485"/>
                </a:cubicBezTo>
                <a:cubicBezTo>
                  <a:pt x="11965113" y="505751"/>
                  <a:pt x="11969689" y="632872"/>
                  <a:pt x="11911744" y="967679"/>
                </a:cubicBezTo>
                <a:lnTo>
                  <a:pt x="11911744" y="967679"/>
                </a:lnTo>
                <a:cubicBezTo>
                  <a:pt x="11948569" y="1024829"/>
                  <a:pt x="11924761" y="1287021"/>
                  <a:pt x="11911744" y="1382398"/>
                </a:cubicBezTo>
                <a:lnTo>
                  <a:pt x="11911744" y="1382393"/>
                </a:lnTo>
                <a:cubicBezTo>
                  <a:pt x="11919524" y="1521359"/>
                  <a:pt x="11791086" y="1662148"/>
                  <a:pt x="11635259" y="1658878"/>
                </a:cubicBezTo>
                <a:cubicBezTo>
                  <a:pt x="11232781" y="1618145"/>
                  <a:pt x="10292808" y="1775626"/>
                  <a:pt x="9926453" y="1658878"/>
                </a:cubicBezTo>
                <a:cubicBezTo>
                  <a:pt x="9928640" y="1808879"/>
                  <a:pt x="9706379" y="2198208"/>
                  <a:pt x="9695564" y="2374385"/>
                </a:cubicBezTo>
                <a:cubicBezTo>
                  <a:pt x="8614546" y="2220958"/>
                  <a:pt x="7263879" y="1811172"/>
                  <a:pt x="6948517" y="1658878"/>
                </a:cubicBezTo>
                <a:cubicBezTo>
                  <a:pt x="6044129" y="1796725"/>
                  <a:pt x="2247093" y="1776992"/>
                  <a:pt x="276485" y="1658878"/>
                </a:cubicBezTo>
                <a:cubicBezTo>
                  <a:pt x="148782" y="1666779"/>
                  <a:pt x="1775" y="1541806"/>
                  <a:pt x="0" y="1382393"/>
                </a:cubicBezTo>
                <a:lnTo>
                  <a:pt x="0" y="1382398"/>
                </a:lnTo>
                <a:cubicBezTo>
                  <a:pt x="29811" y="1323670"/>
                  <a:pt x="-23090" y="1135588"/>
                  <a:pt x="0" y="967679"/>
                </a:cubicBezTo>
                <a:lnTo>
                  <a:pt x="0" y="967679"/>
                </a:lnTo>
                <a:cubicBezTo>
                  <a:pt x="-53581" y="817601"/>
                  <a:pt x="60718" y="380396"/>
                  <a:pt x="0" y="276485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1395"/>
                      <a:gd name="adj2" fmla="val 93132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gấp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15">
            <a:extLst>
              <a:ext uri="{FF2B5EF4-FFF2-40B4-BE49-F238E27FC236}">
                <a16:creationId xmlns:a16="http://schemas.microsoft.com/office/drawing/2014/main" id="{C0735CF4-A1E3-A94A-64FB-36E7B2CFE64A}"/>
              </a:ext>
            </a:extLst>
          </p:cNvPr>
          <p:cNvSpPr/>
          <p:nvPr/>
        </p:nvSpPr>
        <p:spPr>
          <a:xfrm flipH="1">
            <a:off x="4841284" y="3429000"/>
            <a:ext cx="4443135" cy="811298"/>
          </a:xfrm>
          <a:custGeom>
            <a:avLst/>
            <a:gdLst>
              <a:gd name="connsiteX0" fmla="*/ 0 w 4443135"/>
              <a:gd name="connsiteY0" fmla="*/ 135219 h 811298"/>
              <a:gd name="connsiteX1" fmla="*/ 135219 w 4443135"/>
              <a:gd name="connsiteY1" fmla="*/ 0 h 811298"/>
              <a:gd name="connsiteX2" fmla="*/ 740523 w 4443135"/>
              <a:gd name="connsiteY2" fmla="*/ 0 h 811298"/>
              <a:gd name="connsiteX3" fmla="*/ 740523 w 4443135"/>
              <a:gd name="connsiteY3" fmla="*/ 0 h 811298"/>
              <a:gd name="connsiteX4" fmla="*/ 1851306 w 4443135"/>
              <a:gd name="connsiteY4" fmla="*/ 0 h 811298"/>
              <a:gd name="connsiteX5" fmla="*/ 4307916 w 4443135"/>
              <a:gd name="connsiteY5" fmla="*/ 0 h 811298"/>
              <a:gd name="connsiteX6" fmla="*/ 4443135 w 4443135"/>
              <a:gd name="connsiteY6" fmla="*/ 135219 h 811298"/>
              <a:gd name="connsiteX7" fmla="*/ 4443135 w 4443135"/>
              <a:gd name="connsiteY7" fmla="*/ 473257 h 811298"/>
              <a:gd name="connsiteX8" fmla="*/ 4443135 w 4443135"/>
              <a:gd name="connsiteY8" fmla="*/ 473257 h 811298"/>
              <a:gd name="connsiteX9" fmla="*/ 4443135 w 4443135"/>
              <a:gd name="connsiteY9" fmla="*/ 676082 h 811298"/>
              <a:gd name="connsiteX10" fmla="*/ 4443135 w 4443135"/>
              <a:gd name="connsiteY10" fmla="*/ 676079 h 811298"/>
              <a:gd name="connsiteX11" fmla="*/ 4307916 w 4443135"/>
              <a:gd name="connsiteY11" fmla="*/ 811298 h 811298"/>
              <a:gd name="connsiteX12" fmla="*/ 1851306 w 4443135"/>
              <a:gd name="connsiteY12" fmla="*/ 811298 h 811298"/>
              <a:gd name="connsiteX13" fmla="*/ 419610 w 4443135"/>
              <a:gd name="connsiteY13" fmla="*/ 1181299 h 811298"/>
              <a:gd name="connsiteX14" fmla="*/ 740523 w 4443135"/>
              <a:gd name="connsiteY14" fmla="*/ 811298 h 811298"/>
              <a:gd name="connsiteX15" fmla="*/ 135219 w 4443135"/>
              <a:gd name="connsiteY15" fmla="*/ 811298 h 811298"/>
              <a:gd name="connsiteX16" fmla="*/ 0 w 4443135"/>
              <a:gd name="connsiteY16" fmla="*/ 676079 h 811298"/>
              <a:gd name="connsiteX17" fmla="*/ 0 w 4443135"/>
              <a:gd name="connsiteY17" fmla="*/ 676082 h 811298"/>
              <a:gd name="connsiteX18" fmla="*/ 0 w 4443135"/>
              <a:gd name="connsiteY18" fmla="*/ 473257 h 811298"/>
              <a:gd name="connsiteX19" fmla="*/ 0 w 4443135"/>
              <a:gd name="connsiteY19" fmla="*/ 473257 h 811298"/>
              <a:gd name="connsiteX20" fmla="*/ 0 w 4443135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3135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416435" y="-18082"/>
                  <a:pt x="570930" y="50536"/>
                  <a:pt x="740523" y="0"/>
                </a:cubicBezTo>
                <a:lnTo>
                  <a:pt x="740523" y="0"/>
                </a:lnTo>
                <a:cubicBezTo>
                  <a:pt x="861889" y="-51263"/>
                  <a:pt x="1588536" y="-89642"/>
                  <a:pt x="1851306" y="0"/>
                </a:cubicBezTo>
                <a:cubicBezTo>
                  <a:pt x="2951564" y="-78244"/>
                  <a:pt x="3897256" y="115028"/>
                  <a:pt x="4307916" y="0"/>
                </a:cubicBezTo>
                <a:cubicBezTo>
                  <a:pt x="4371572" y="-1790"/>
                  <a:pt x="4437342" y="60067"/>
                  <a:pt x="4443135" y="135219"/>
                </a:cubicBezTo>
                <a:cubicBezTo>
                  <a:pt x="4459718" y="279626"/>
                  <a:pt x="4433288" y="398049"/>
                  <a:pt x="4443135" y="473257"/>
                </a:cubicBezTo>
                <a:lnTo>
                  <a:pt x="4443135" y="473257"/>
                </a:lnTo>
                <a:cubicBezTo>
                  <a:pt x="4446903" y="559188"/>
                  <a:pt x="4435935" y="578562"/>
                  <a:pt x="4443135" y="676082"/>
                </a:cubicBezTo>
                <a:lnTo>
                  <a:pt x="4443135" y="676079"/>
                </a:lnTo>
                <a:cubicBezTo>
                  <a:pt x="4448851" y="756228"/>
                  <a:pt x="4375643" y="810213"/>
                  <a:pt x="4307916" y="811298"/>
                </a:cubicBezTo>
                <a:cubicBezTo>
                  <a:pt x="3183626" y="866851"/>
                  <a:pt x="2374778" y="788827"/>
                  <a:pt x="1851306" y="811298"/>
                </a:cubicBezTo>
                <a:cubicBezTo>
                  <a:pt x="1179188" y="1002629"/>
                  <a:pt x="1048334" y="1032572"/>
                  <a:pt x="419610" y="1181299"/>
                </a:cubicBezTo>
                <a:cubicBezTo>
                  <a:pt x="471739" y="1088667"/>
                  <a:pt x="586140" y="949593"/>
                  <a:pt x="740523" y="811298"/>
                </a:cubicBezTo>
                <a:cubicBezTo>
                  <a:pt x="605834" y="856270"/>
                  <a:pt x="423338" y="805454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4443135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419323" y="-32096"/>
                  <a:pt x="611547" y="20086"/>
                  <a:pt x="740523" y="0"/>
                </a:cubicBezTo>
                <a:lnTo>
                  <a:pt x="740523" y="0"/>
                </a:lnTo>
                <a:cubicBezTo>
                  <a:pt x="1058442" y="60616"/>
                  <a:pt x="1347354" y="-21914"/>
                  <a:pt x="1851306" y="0"/>
                </a:cubicBezTo>
                <a:cubicBezTo>
                  <a:pt x="2185916" y="-154272"/>
                  <a:pt x="3823528" y="-5549"/>
                  <a:pt x="4307916" y="0"/>
                </a:cubicBezTo>
                <a:cubicBezTo>
                  <a:pt x="4375005" y="4230"/>
                  <a:pt x="4451807" y="60024"/>
                  <a:pt x="4443135" y="135219"/>
                </a:cubicBezTo>
                <a:cubicBezTo>
                  <a:pt x="4449764" y="233003"/>
                  <a:pt x="4460354" y="343386"/>
                  <a:pt x="4443135" y="473257"/>
                </a:cubicBezTo>
                <a:lnTo>
                  <a:pt x="4443135" y="473257"/>
                </a:lnTo>
                <a:cubicBezTo>
                  <a:pt x="4440744" y="570603"/>
                  <a:pt x="4440438" y="625270"/>
                  <a:pt x="4443135" y="676082"/>
                </a:cubicBezTo>
                <a:lnTo>
                  <a:pt x="4443135" y="676079"/>
                </a:lnTo>
                <a:cubicBezTo>
                  <a:pt x="4445145" y="747210"/>
                  <a:pt x="4391544" y="820648"/>
                  <a:pt x="4307916" y="811298"/>
                </a:cubicBezTo>
                <a:cubicBezTo>
                  <a:pt x="3425585" y="791471"/>
                  <a:pt x="2613873" y="883004"/>
                  <a:pt x="1851306" y="811298"/>
                </a:cubicBezTo>
                <a:cubicBezTo>
                  <a:pt x="1276549" y="931097"/>
                  <a:pt x="653666" y="1016470"/>
                  <a:pt x="419610" y="1181299"/>
                </a:cubicBezTo>
                <a:cubicBezTo>
                  <a:pt x="529107" y="996083"/>
                  <a:pt x="620793" y="967762"/>
                  <a:pt x="740523" y="811298"/>
                </a:cubicBezTo>
                <a:cubicBezTo>
                  <a:pt x="578430" y="852967"/>
                  <a:pt x="422937" y="790342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40556"/>
                      <a:gd name="adj2" fmla="val 9560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/>
              </a:rPr>
              <a:t>b + b x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34" y="-152598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50943"/>
            <a:ext cx="1188011" cy="2091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31" y="4750943"/>
            <a:ext cx="1090291" cy="2043516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2811" y="35468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21739"/>
            <a:ext cx="11789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- </a:t>
            </a:r>
            <a:r>
              <a:rPr lang="en-US" sz="3600" dirty="0" err="1"/>
              <a:t>Nếu</a:t>
            </a:r>
            <a:r>
              <a:rPr lang="en-US" sz="3600" dirty="0"/>
              <a:t> a = 4 </a:t>
            </a:r>
            <a:r>
              <a:rPr lang="en-US" sz="3600" dirty="0" err="1"/>
              <a:t>thì</a:t>
            </a:r>
            <a:r>
              <a:rPr lang="en-US" sz="3600" dirty="0"/>
              <a:t> 3 + a = 3 + ……. = ………;  </a:t>
            </a:r>
          </a:p>
          <a:p>
            <a:r>
              <a:rPr lang="en-US" sz="3600" dirty="0"/>
              <a:t>		</a:t>
            </a:r>
          </a:p>
          <a:p>
            <a:endParaRPr lang="en-US" sz="3600" dirty="0"/>
          </a:p>
          <a:p>
            <a:r>
              <a:rPr lang="en-US" sz="3600" dirty="0"/>
              <a:t>       - </a:t>
            </a:r>
            <a:r>
              <a:rPr lang="en-US" sz="3600" dirty="0" err="1"/>
              <a:t>Nếu</a:t>
            </a:r>
            <a:r>
              <a:rPr lang="en-US" sz="3600" dirty="0"/>
              <a:t> a = 10 </a:t>
            </a:r>
            <a:r>
              <a:rPr lang="en-US" sz="3600" dirty="0" err="1"/>
              <a:t>thì</a:t>
            </a:r>
            <a:r>
              <a:rPr lang="en-US" sz="3600" dirty="0"/>
              <a:t> 3 + a = 3 + ……. = ………;  </a:t>
            </a:r>
          </a:p>
          <a:p>
            <a:r>
              <a:rPr lang="en-US" sz="3600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389" y="4315408"/>
            <a:ext cx="931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thay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a </a:t>
            </a:r>
            <a:r>
              <a:rPr lang="en-US" sz="3600" b="1" dirty="0" err="1"/>
              <a:t>bằng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ta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……………..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866" y="1136175"/>
            <a:ext cx="887606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4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3354" y="1083617"/>
            <a:ext cx="887606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7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1410" y="2733787"/>
            <a:ext cx="85082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7792" y="2712761"/>
            <a:ext cx="85082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7001" y="4916044"/>
            <a:ext cx="1618044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giá</a:t>
            </a:r>
            <a:r>
              <a:rPr lang="en-US" sz="4000" b="1" dirty="0"/>
              <a:t> </a:t>
            </a:r>
            <a:r>
              <a:rPr lang="en-US" sz="4000" b="1" dirty="0" err="1"/>
              <a:t>trị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13410" y="5906869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x 6 </a:t>
            </a:r>
            <a:r>
              <a:rPr lang="en-US" sz="3600" b="1" dirty="0" err="1"/>
              <a:t>với</a:t>
            </a:r>
            <a:r>
              <a:rPr lang="en-US" sz="3600" b="1" dirty="0"/>
              <a:t> a = 3 </a:t>
            </a:r>
            <a:r>
              <a:rPr lang="en-US" sz="3600" b="1" dirty="0" err="1"/>
              <a:t>là</a:t>
            </a:r>
            <a:r>
              <a:rPr lang="en-US" sz="3600" b="1" dirty="0"/>
              <a:t> ………..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8929132" y="5860701"/>
            <a:ext cx="8508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2486" y="1907176"/>
            <a:ext cx="9803525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3 + a </a:t>
            </a:r>
            <a:r>
              <a:rPr lang="en-US" sz="3600" b="1" dirty="0" err="1"/>
              <a:t>với</a:t>
            </a:r>
            <a:r>
              <a:rPr lang="en-US" sz="3600" b="1" dirty="0"/>
              <a:t> a = 3 </a:t>
            </a:r>
            <a:r>
              <a:rPr lang="en-US" sz="3600" b="1" dirty="0" err="1"/>
              <a:t>là</a:t>
            </a:r>
            <a:r>
              <a:rPr lang="en-US" sz="3600" b="1" dirty="0"/>
              <a:t>  7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14162" y="3494282"/>
            <a:ext cx="9803525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3 + a </a:t>
            </a:r>
            <a:r>
              <a:rPr lang="en-US" sz="3600" b="1" dirty="0" err="1"/>
              <a:t>với</a:t>
            </a:r>
            <a:r>
              <a:rPr lang="en-US" sz="3600" b="1" dirty="0"/>
              <a:t> a = 10 </a:t>
            </a:r>
            <a:r>
              <a:rPr lang="en-US" sz="3600" b="1" dirty="0" err="1"/>
              <a:t>là</a:t>
            </a:r>
            <a:r>
              <a:rPr lang="en-US" sz="3600" b="1" dirty="0"/>
              <a:t>  13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0" name="Picture 9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34" y="-152598"/>
            <a:ext cx="12192000" cy="6858000"/>
          </a:xfrm>
          <a:prstGeom prst="rect">
            <a:avLst/>
          </a:prstGeom>
        </p:spPr>
      </p:pic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99396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50943"/>
            <a:ext cx="1188011" cy="2091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331" y="4750943"/>
            <a:ext cx="1090291" cy="2043516"/>
          </a:xfrm>
          <a:prstGeom prst="rect">
            <a:avLst/>
          </a:prstGeom>
        </p:spPr>
      </p:pic>
      <p:pic>
        <p:nvPicPr>
          <p:cNvPr id="15" name="Picture 14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2811" y="354684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.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160323"/>
            <a:ext cx="11789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- </a:t>
            </a:r>
            <a:r>
              <a:rPr lang="en-US" sz="3600" dirty="0" err="1"/>
              <a:t>Nếu</a:t>
            </a:r>
            <a:r>
              <a:rPr lang="en-US" sz="3600" dirty="0"/>
              <a:t> a = 7; b = 10; </a:t>
            </a:r>
            <a:r>
              <a:rPr lang="en-US" sz="3600" dirty="0" err="1"/>
              <a:t>thì</a:t>
            </a:r>
            <a:r>
              <a:rPr lang="en-US" sz="3600" dirty="0"/>
              <a:t>  a + b = ……+ ……. = ………;  </a:t>
            </a:r>
          </a:p>
          <a:p>
            <a:r>
              <a:rPr lang="en-US" sz="3600" dirty="0"/>
              <a:t>	</a:t>
            </a:r>
          </a:p>
          <a:p>
            <a:endParaRPr lang="en-US" sz="3600" dirty="0"/>
          </a:p>
          <a:p>
            <a:r>
              <a:rPr lang="en-US" sz="3600" dirty="0"/>
              <a:t>       - </a:t>
            </a:r>
            <a:r>
              <a:rPr lang="en-US" sz="3600" dirty="0" err="1"/>
              <a:t>Nếu</a:t>
            </a:r>
            <a:r>
              <a:rPr lang="en-US" sz="3600" dirty="0"/>
              <a:t> a = 0; b = 2 </a:t>
            </a:r>
            <a:r>
              <a:rPr lang="en-US" sz="3600" dirty="0" err="1"/>
              <a:t>thì</a:t>
            </a:r>
            <a:r>
              <a:rPr lang="en-US" sz="3600" dirty="0"/>
              <a:t> a + b = ……. + ……. = ………;    </a:t>
            </a:r>
          </a:p>
          <a:p>
            <a:r>
              <a:rPr lang="en-US" sz="3600" dirty="0"/>
              <a:t>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7289" y="4072093"/>
            <a:ext cx="931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Mỗi</a:t>
            </a:r>
            <a:r>
              <a:rPr lang="en-US" sz="3600" b="1" dirty="0"/>
              <a:t> </a:t>
            </a:r>
            <a:r>
              <a:rPr lang="en-US" sz="3600" b="1" dirty="0" err="1"/>
              <a:t>lần</a:t>
            </a:r>
            <a:r>
              <a:rPr lang="en-US" sz="3600" b="1" dirty="0"/>
              <a:t> </a:t>
            </a:r>
            <a:r>
              <a:rPr lang="en-US" sz="3600" b="1" dirty="0" err="1"/>
              <a:t>thay</a:t>
            </a:r>
            <a:r>
              <a:rPr lang="en-US" sz="3600" b="1" dirty="0"/>
              <a:t> </a:t>
            </a:r>
            <a:r>
              <a:rPr lang="en-US" sz="3600" b="1" dirty="0" err="1"/>
              <a:t>cả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a, b  </a:t>
            </a:r>
            <a:r>
              <a:rPr lang="en-US" sz="3600" b="1" dirty="0" err="1"/>
              <a:t>bằng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ta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 </a:t>
            </a:r>
            <a:r>
              <a:rPr lang="en-US" sz="3600" b="1" dirty="0" err="1"/>
              <a:t>một</a:t>
            </a:r>
            <a:r>
              <a:rPr lang="en-US" sz="3600" b="1" dirty="0"/>
              <a:t>  ……………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9116" y="1119154"/>
            <a:ext cx="76950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 7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3632" y="1111377"/>
            <a:ext cx="84316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10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7407" y="2696228"/>
            <a:ext cx="584567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5871" y="2693182"/>
            <a:ext cx="588619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4304" y="4579870"/>
            <a:ext cx="1618044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giá</a:t>
            </a:r>
            <a:r>
              <a:rPr lang="en-US" sz="4000" b="1" dirty="0"/>
              <a:t> </a:t>
            </a:r>
            <a:r>
              <a:rPr lang="en-US" sz="4000" b="1" dirty="0" err="1"/>
              <a:t>trị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73524" y="1090351"/>
            <a:ext cx="84316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17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74955" y="2687922"/>
            <a:ext cx="588619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66381" y="5725630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nhanh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phần</a:t>
            </a:r>
            <a:r>
              <a:rPr lang="en-US" sz="3600" b="1" dirty="0"/>
              <a:t> b, c, d, e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1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33544" y="1938708"/>
            <a:ext cx="115062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+ b </a:t>
            </a:r>
            <a:r>
              <a:rPr lang="en-US" sz="3600" b="1" dirty="0" err="1"/>
              <a:t>với</a:t>
            </a:r>
            <a:r>
              <a:rPr lang="en-US" sz="3600" b="1" dirty="0"/>
              <a:t> a = 7 </a:t>
            </a:r>
            <a:r>
              <a:rPr lang="en-US" sz="3600" b="1" dirty="0" err="1"/>
              <a:t>và</a:t>
            </a:r>
            <a:r>
              <a:rPr lang="en-US" sz="3600" b="1" dirty="0"/>
              <a:t> b = 10  </a:t>
            </a:r>
            <a:r>
              <a:rPr lang="en-US" sz="3600" b="1" dirty="0" err="1"/>
              <a:t>là</a:t>
            </a:r>
            <a:r>
              <a:rPr lang="en-US" sz="3600" b="1" dirty="0"/>
              <a:t>  17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752" y="3446984"/>
            <a:ext cx="11506200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Ta </a:t>
            </a:r>
            <a:r>
              <a:rPr lang="en-US" sz="3600" b="1" dirty="0" err="1"/>
              <a:t>nói</a:t>
            </a:r>
            <a:r>
              <a:rPr lang="en-US" sz="3600" b="1" dirty="0"/>
              <a:t> :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 a + b </a:t>
            </a:r>
            <a:r>
              <a:rPr lang="en-US" sz="3600" b="1" dirty="0" err="1"/>
              <a:t>với</a:t>
            </a:r>
            <a:r>
              <a:rPr lang="en-US" sz="3600" b="1" dirty="0"/>
              <a:t> a = 0 </a:t>
            </a:r>
            <a:r>
              <a:rPr lang="en-US" sz="3600" b="1" dirty="0" err="1"/>
              <a:t>và</a:t>
            </a:r>
            <a:r>
              <a:rPr lang="en-US" sz="3600" b="1" dirty="0"/>
              <a:t> b = 2  </a:t>
            </a:r>
            <a:r>
              <a:rPr lang="en-US" sz="3600" b="1" dirty="0" err="1"/>
              <a:t>là</a:t>
            </a:r>
            <a:r>
              <a:rPr lang="en-US" sz="3600" b="1" dirty="0"/>
              <a:t>  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" y="0"/>
            <a:ext cx="1217422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163" y="3579813"/>
            <a:ext cx="2236787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758825"/>
            <a:ext cx="6781800" cy="405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2000" y="2612648"/>
            <a:ext cx="4225528" cy="891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5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artoon of a book&#10;&#10;Description automatically generated with low confidence">
            <a:hlinkClick r:id="rId3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1450"/>
            <a:ext cx="11658600" cy="59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98629" y="961968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30305" y="2328350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3007" y="3810354"/>
            <a:ext cx="685440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87965" y="5323890"/>
            <a:ext cx="94294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45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029" y="217507"/>
            <a:ext cx="5735661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 </a:t>
            </a:r>
            <a:r>
              <a:rPr lang="en-US" sz="4000" b="1" dirty="0" err="1"/>
              <a:t>Bài</a:t>
            </a:r>
            <a:r>
              <a:rPr lang="en-US" sz="4000" b="1" dirty="0"/>
              <a:t> 1 ( </a:t>
            </a:r>
            <a:r>
              <a:rPr lang="en-US" sz="4000" b="1" dirty="0" err="1"/>
              <a:t>VBT</a:t>
            </a:r>
            <a:r>
              <a:rPr lang="en-US" sz="4000" b="1" dirty="0"/>
              <a:t> </a:t>
            </a:r>
            <a:r>
              <a:rPr lang="en-US" sz="4000" b="1" dirty="0" err="1"/>
              <a:t>trang</a:t>
            </a:r>
            <a:r>
              <a:rPr lang="en-US" sz="4000" b="1" dirty="0"/>
              <a:t> 117)</a:t>
            </a:r>
          </a:p>
        </p:txBody>
      </p:sp>
    </p:spTree>
    <p:extLst>
      <p:ext uri="{BB962C8B-B14F-4D97-AF65-F5344CB8AC3E}">
        <p14:creationId xmlns:p14="http://schemas.microsoft.com/office/powerpoint/2010/main" val="35325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198" y="2675657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2520" y="432816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7" y="279225"/>
            <a:ext cx="11658600" cy="36186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7451" y="1479021"/>
            <a:ext cx="1136969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m + n – p </a:t>
            </a:r>
            <a:r>
              <a:rPr lang="en-US" sz="3600" b="1" dirty="0" err="1"/>
              <a:t>với</a:t>
            </a:r>
            <a:r>
              <a:rPr lang="en-US" sz="3600" b="1" dirty="0"/>
              <a:t> m = 5, n = 7 </a:t>
            </a:r>
            <a:r>
              <a:rPr lang="en-US" sz="3600" b="1" dirty="0" err="1"/>
              <a:t>và</a:t>
            </a:r>
            <a:r>
              <a:rPr lang="en-US" sz="3600" b="1" dirty="0"/>
              <a:t> p = 8  </a:t>
            </a:r>
            <a:r>
              <a:rPr lang="en-US" sz="3600" b="1" dirty="0" err="1"/>
              <a:t>là</a:t>
            </a:r>
            <a:r>
              <a:rPr lang="en-US" sz="3600" b="1" dirty="0"/>
              <a:t> 4</a:t>
            </a:r>
            <a:r>
              <a:rPr lang="en-US" sz="3600" dirty="0"/>
              <a:t>                                              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437" y="2926066"/>
            <a:ext cx="1207113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trị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m + n – p </a:t>
            </a:r>
            <a:r>
              <a:rPr lang="en-US" sz="3600" b="1" dirty="0" err="1"/>
              <a:t>với</a:t>
            </a:r>
            <a:r>
              <a:rPr lang="en-US" sz="3600" b="1" dirty="0"/>
              <a:t> m = 10, n = 13 </a:t>
            </a:r>
            <a:r>
              <a:rPr lang="en-US" sz="3600" b="1" dirty="0" err="1"/>
              <a:t>và</a:t>
            </a:r>
            <a:r>
              <a:rPr lang="en-US" sz="3600" b="1" dirty="0"/>
              <a:t> p = 20 </a:t>
            </a:r>
            <a:r>
              <a:rPr lang="en-US" sz="3600" b="1" dirty="0" err="1"/>
              <a:t>là</a:t>
            </a:r>
            <a:r>
              <a:rPr lang="en-US" sz="3600" b="1" dirty="0"/>
              <a:t> 3</a:t>
            </a:r>
            <a:r>
              <a:rPr lang="en-US" sz="3600" dirty="0"/>
              <a:t>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7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3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1903107" y="1886224"/>
            <a:ext cx="7551103" cy="311965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6988" tIns="43492" rIns="86988" bIns="43492" rtlCol="0" anchor="ctr"/>
          <a:lstStyle/>
          <a:p>
            <a:pPr algn="ctr" defTabSz="922983"/>
            <a:r>
              <a:rPr lang="en-US" sz="5619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5619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5619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lang="en-US" sz="5619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351302" y="5185236"/>
            <a:ext cx="5941422" cy="65314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86988" tIns="43492" rIns="86988" bIns="4349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22983"/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en-US" sz="3048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048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1313845" y="259730"/>
            <a:ext cx="3410699" cy="945259"/>
          </a:xfrm>
          <a:prstGeom prst="rect">
            <a:avLst/>
          </a:prstGeom>
        </p:spPr>
        <p:txBody>
          <a:bodyPr wrap="none" lIns="86988" tIns="43492" rIns="86988" bIns="43492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22983"/>
            <a:r>
              <a:rPr lang="vi-VN" sz="3429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Trò chơi</a:t>
            </a:r>
            <a:endParaRPr lang="en-US" sz="3429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12" name="Picture 20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4" y="1333506"/>
            <a:ext cx="1300239" cy="94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9B7B5A-2AB5-5746-6938-B4B0C47F3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747" y="377899"/>
            <a:ext cx="692565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1566443" y="496041"/>
            <a:ext cx="11447505" cy="1015663"/>
            <a:chOff x="2746728" y="656139"/>
            <a:chExt cx="8916542" cy="1015663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746728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880628" y="656139"/>
              <a:ext cx="878264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r>
                <a:rPr kumimoji="0" lang="en-US" altLang="zh-CN" sz="4000" b="1" i="0" u="none" strike="noStrike" kern="1200" cap="none" spc="0" normalizeH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22  </a:t>
              </a:r>
              <a:r>
                <a:rPr kumimoji="0" lang="en-US" altLang="zh-CN" sz="4000" b="1" i="0" u="none" strike="noStrike" kern="120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kumimoji="0" lang="en-US" altLang="zh-CN" sz="4000" b="1" i="0" u="none" strike="noStrike" kern="1200" cap="none" spc="0" normalizeH="0" baseline="0" noProof="0" dirty="0" err="1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2023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64DA9E-20B5-3D39-A915-6023525A27AE}"/>
              </a:ext>
            </a:extLst>
          </p:cNvPr>
          <p:cNvGrpSpPr/>
          <p:nvPr/>
        </p:nvGrpSpPr>
        <p:grpSpPr>
          <a:xfrm>
            <a:off x="1661832" y="2686050"/>
            <a:ext cx="8949018" cy="3935085"/>
            <a:chOff x="688903" y="402771"/>
            <a:chExt cx="6740941" cy="4272259"/>
          </a:xfrm>
        </p:grpSpPr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692D0BEA-2476-C534-FAA9-C6A569160863}"/>
                </a:ext>
              </a:extLst>
            </p:cNvPr>
            <p:cNvSpPr/>
            <p:nvPr/>
          </p:nvSpPr>
          <p:spPr>
            <a:xfrm>
              <a:off x="688903" y="402771"/>
              <a:ext cx="6690046" cy="4272259"/>
            </a:xfrm>
            <a:custGeom>
              <a:avLst/>
              <a:gdLst>
                <a:gd name="connsiteX0" fmla="*/ 0 w 6690046"/>
                <a:gd name="connsiteY0" fmla="*/ 712057 h 4272259"/>
                <a:gd name="connsiteX1" fmla="*/ 712057 w 6690046"/>
                <a:gd name="connsiteY1" fmla="*/ 0 h 4272259"/>
                <a:gd name="connsiteX2" fmla="*/ 5977989 w 6690046"/>
                <a:gd name="connsiteY2" fmla="*/ 0 h 4272259"/>
                <a:gd name="connsiteX3" fmla="*/ 6690046 w 6690046"/>
                <a:gd name="connsiteY3" fmla="*/ 712057 h 4272259"/>
                <a:gd name="connsiteX4" fmla="*/ 6690046 w 6690046"/>
                <a:gd name="connsiteY4" fmla="*/ 3560202 h 4272259"/>
                <a:gd name="connsiteX5" fmla="*/ 5977989 w 6690046"/>
                <a:gd name="connsiteY5" fmla="*/ 4272259 h 4272259"/>
                <a:gd name="connsiteX6" fmla="*/ 712057 w 6690046"/>
                <a:gd name="connsiteY6" fmla="*/ 4272259 h 4272259"/>
                <a:gd name="connsiteX7" fmla="*/ 0 w 6690046"/>
                <a:gd name="connsiteY7" fmla="*/ 3560202 h 4272259"/>
                <a:gd name="connsiteX8" fmla="*/ 0 w 6690046"/>
                <a:gd name="connsiteY8" fmla="*/ 712057 h 42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0046" h="4272259" fill="none" extrusionOk="0">
                  <a:moveTo>
                    <a:pt x="0" y="712057"/>
                  </a:moveTo>
                  <a:cubicBezTo>
                    <a:pt x="753" y="339193"/>
                    <a:pt x="350862" y="53812"/>
                    <a:pt x="712057" y="0"/>
                  </a:cubicBezTo>
                  <a:cubicBezTo>
                    <a:pt x="2936436" y="72427"/>
                    <a:pt x="3670845" y="61419"/>
                    <a:pt x="5977989" y="0"/>
                  </a:cubicBezTo>
                  <a:cubicBezTo>
                    <a:pt x="6364104" y="-49171"/>
                    <a:pt x="6655019" y="308204"/>
                    <a:pt x="6690046" y="712057"/>
                  </a:cubicBezTo>
                  <a:cubicBezTo>
                    <a:pt x="6790922" y="1073774"/>
                    <a:pt x="6582733" y="2319438"/>
                    <a:pt x="6690046" y="3560202"/>
                  </a:cubicBezTo>
                  <a:cubicBezTo>
                    <a:pt x="6702566" y="3889918"/>
                    <a:pt x="6328415" y="4224243"/>
                    <a:pt x="5977989" y="4272259"/>
                  </a:cubicBezTo>
                  <a:cubicBezTo>
                    <a:pt x="4573790" y="4302086"/>
                    <a:pt x="2163693" y="4192953"/>
                    <a:pt x="712057" y="4272259"/>
                  </a:cubicBezTo>
                  <a:cubicBezTo>
                    <a:pt x="338793" y="4269999"/>
                    <a:pt x="-7187" y="3954881"/>
                    <a:pt x="0" y="3560202"/>
                  </a:cubicBezTo>
                  <a:cubicBezTo>
                    <a:pt x="50037" y="3261106"/>
                    <a:pt x="770" y="1691710"/>
                    <a:pt x="0" y="712057"/>
                  </a:cubicBezTo>
                  <a:close/>
                </a:path>
                <a:path w="6690046" h="4272259" stroke="0" extrusionOk="0">
                  <a:moveTo>
                    <a:pt x="0" y="712057"/>
                  </a:moveTo>
                  <a:cubicBezTo>
                    <a:pt x="74604" y="339135"/>
                    <a:pt x="339803" y="43761"/>
                    <a:pt x="712057" y="0"/>
                  </a:cubicBezTo>
                  <a:cubicBezTo>
                    <a:pt x="3268384" y="123000"/>
                    <a:pt x="5222726" y="-96860"/>
                    <a:pt x="5977989" y="0"/>
                  </a:cubicBezTo>
                  <a:cubicBezTo>
                    <a:pt x="6332231" y="-29736"/>
                    <a:pt x="6715568" y="267345"/>
                    <a:pt x="6690046" y="712057"/>
                  </a:cubicBezTo>
                  <a:cubicBezTo>
                    <a:pt x="6693219" y="1671267"/>
                    <a:pt x="6784313" y="2932646"/>
                    <a:pt x="6690046" y="3560202"/>
                  </a:cubicBezTo>
                  <a:cubicBezTo>
                    <a:pt x="6660199" y="3964273"/>
                    <a:pt x="6305620" y="4261518"/>
                    <a:pt x="5977989" y="4272259"/>
                  </a:cubicBezTo>
                  <a:cubicBezTo>
                    <a:pt x="4946159" y="4111552"/>
                    <a:pt x="1432466" y="4311926"/>
                    <a:pt x="712057" y="4272259"/>
                  </a:cubicBezTo>
                  <a:cubicBezTo>
                    <a:pt x="292624" y="4266972"/>
                    <a:pt x="-69648" y="3921907"/>
                    <a:pt x="0" y="3560202"/>
                  </a:cubicBezTo>
                  <a:cubicBezTo>
                    <a:pt x="32216" y="2448802"/>
                    <a:pt x="57206" y="2070713"/>
                    <a:pt x="0" y="712057"/>
                  </a:cubicBezTo>
                  <a:close/>
                </a:path>
              </a:pathLst>
            </a:custGeom>
            <a:solidFill>
              <a:srgbClr val="CCFFFF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343F0E-6F80-3D67-41BC-C2EAD3247887}"/>
                </a:ext>
              </a:extLst>
            </p:cNvPr>
            <p:cNvSpPr txBox="1"/>
            <p:nvPr/>
          </p:nvSpPr>
          <p:spPr>
            <a:xfrm>
              <a:off x="769608" y="889843"/>
              <a:ext cx="6660236" cy="744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82B53A-560A-070E-DF5A-1A20343DC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45" y="2845647"/>
            <a:ext cx="2267909" cy="957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1E0FD-8D52-8B3E-A707-6122E9A5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261" y="3882780"/>
            <a:ext cx="2145006" cy="2824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CA0FD6-1EF4-9DEB-B41E-EB57108D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92" y="4033471"/>
            <a:ext cx="1897134" cy="2824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10B000-3D9C-EC35-193F-8FD0955148E9}"/>
              </a:ext>
            </a:extLst>
          </p:cNvPr>
          <p:cNvSpPr txBox="1"/>
          <p:nvPr/>
        </p:nvSpPr>
        <p:spPr>
          <a:xfrm>
            <a:off x="4803450" y="5241508"/>
            <a:ext cx="206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4640" y="3942031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616" y="3804995"/>
            <a:ext cx="9980017" cy="119492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7342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286000" y="5486400"/>
            <a:ext cx="3048000" cy="914400"/>
            <a:chOff x="912" y="2592"/>
            <a:chExt cx="3072" cy="960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285751" y="194022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395537" y="359947"/>
            <a:ext cx="9301163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4286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286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altLang="en-US" sz="4286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utoShape 22" descr="5%"/>
          <p:cNvSpPr>
            <a:spLocks noChangeArrowheads="1"/>
          </p:cNvSpPr>
          <p:nvPr/>
        </p:nvSpPr>
        <p:spPr bwMode="auto">
          <a:xfrm>
            <a:off x="2286001" y="2159508"/>
            <a:ext cx="9301163" cy="8570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alt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345 : a - a</a:t>
            </a:r>
          </a:p>
        </p:txBody>
      </p:sp>
      <p:sp>
        <p:nvSpPr>
          <p:cNvPr id="26" name="AutoShape 22" descr="5%"/>
          <p:cNvSpPr>
            <a:spLocks noChangeArrowheads="1"/>
          </p:cNvSpPr>
          <p:nvPr/>
        </p:nvSpPr>
        <p:spPr bwMode="auto">
          <a:xfrm>
            <a:off x="2395536" y="4267947"/>
            <a:ext cx="9301163" cy="791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56 + m x n : p</a:t>
            </a:r>
            <a:endParaRPr lang="en-US" alt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utoShape 22" descr="5%"/>
          <p:cNvSpPr>
            <a:spLocks noChangeArrowheads="1"/>
          </p:cNvSpPr>
          <p:nvPr/>
        </p:nvSpPr>
        <p:spPr bwMode="auto">
          <a:xfrm>
            <a:off x="2395536" y="3250374"/>
            <a:ext cx="9301163" cy="7837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93858" indent="-493858" algn="just" defTabSz="922983">
              <a:defRPr/>
            </a:pP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 + b x a</a:t>
            </a:r>
          </a:p>
        </p:txBody>
      </p:sp>
    </p:spTree>
    <p:extLst>
      <p:ext uri="{BB962C8B-B14F-4D97-AF65-F5344CB8AC3E}">
        <p14:creationId xmlns:p14="http://schemas.microsoft.com/office/powerpoint/2010/main" val="13102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13" name="Picture 12" descr="A cartoon of a book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022476" y="5497070"/>
            <a:ext cx="3048000" cy="914400"/>
            <a:chOff x="912" y="2592"/>
            <a:chExt cx="3072" cy="960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5431214" y="546174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44050" y="347703"/>
            <a:ext cx="17371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981200" y="464774"/>
            <a:ext cx="9982200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AutoShape 22" descr="5%"/>
          <p:cNvSpPr>
            <a:spLocks noChangeArrowheads="1"/>
          </p:cNvSpPr>
          <p:nvPr/>
        </p:nvSpPr>
        <p:spPr bwMode="auto">
          <a:xfrm>
            <a:off x="2410121" y="3369716"/>
            <a:ext cx="9301163" cy="84431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AutoShape 22" descr="5%"/>
          <p:cNvSpPr>
            <a:spLocks noChangeArrowheads="1"/>
          </p:cNvSpPr>
          <p:nvPr/>
        </p:nvSpPr>
        <p:spPr bwMode="auto">
          <a:xfrm>
            <a:off x="2410121" y="2273052"/>
            <a:ext cx="9301163" cy="900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endParaRPr lang="en-US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utoShape 22" descr="5%"/>
          <p:cNvSpPr>
            <a:spLocks noChangeArrowheads="1"/>
          </p:cNvSpPr>
          <p:nvPr/>
        </p:nvSpPr>
        <p:spPr bwMode="auto">
          <a:xfrm>
            <a:off x="2410121" y="4404322"/>
            <a:ext cx="9301163" cy="825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9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52" y="2785730"/>
            <a:ext cx="2437351" cy="3603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419" y="2615610"/>
            <a:ext cx="2810204" cy="3674337"/>
          </a:xfrm>
          <a:prstGeom prst="rect">
            <a:avLst/>
          </a:prstGeom>
        </p:spPr>
      </p:pic>
      <p:pic>
        <p:nvPicPr>
          <p:cNvPr id="8" name="Picture 7" descr="A cartoon of a book&#10;&#10;Description automatically generated with low confidence">
            <a:hlinkClick r:id="rId6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44830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456241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4830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44830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454650" y="547150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022476" y="5726844"/>
            <a:ext cx="3048000" cy="914400"/>
            <a:chOff x="912" y="2592"/>
            <a:chExt cx="3072" cy="960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22983">
                <a:spcBef>
                  <a:spcPct val="0"/>
                </a:spcBef>
                <a:buNone/>
              </a:pPr>
              <a:endParaRPr lang="en-US" sz="181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922983"/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3619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3619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3619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446712" y="547467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5442315" y="547089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442315" y="5469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5432603" y="547250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6988" tIns="43492" rIns="86988" bIns="4349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22983">
              <a:spcBef>
                <a:spcPct val="0"/>
              </a:spcBef>
              <a:buNone/>
            </a:pPr>
            <a:r>
              <a:rPr lang="en-US" sz="438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234525" y="435640"/>
            <a:ext cx="2000250" cy="1219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lIns="92296" tIns="46147" rIns="92296" bIns="46147" anchor="ctr"/>
          <a:lstStyle/>
          <a:p>
            <a:pPr algn="ctr" defTabSz="922983"/>
            <a:r>
              <a:rPr lang="en-US" sz="3048" b="1" i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048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334579" y="400086"/>
            <a:ext cx="9301163" cy="1447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ctr" defTabSz="922983"/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altLang="en-US" sz="381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81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sz="381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 = 10 – a x 3</a:t>
            </a:r>
          </a:p>
        </p:txBody>
      </p:sp>
      <p:sp>
        <p:nvSpPr>
          <p:cNvPr id="25" name="AutoShape 22" descr="5%"/>
          <p:cNvSpPr>
            <a:spLocks noChangeArrowheads="1"/>
          </p:cNvSpPr>
          <p:nvPr/>
        </p:nvSpPr>
        <p:spPr bwMode="auto">
          <a:xfrm>
            <a:off x="1066637" y="2076486"/>
            <a:ext cx="9699084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marL="489324" indent="-489324" algn="just" defTabSz="922983">
              <a:buFontTx/>
              <a:buAutoNum type="alphaUcPeriod"/>
              <a:defRPr/>
            </a:pP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…………..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</a:t>
            </a:r>
            <a:endParaRPr lang="en-GB" sz="3429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utoShape 22" descr="5%"/>
          <p:cNvSpPr>
            <a:spLocks noChangeArrowheads="1"/>
          </p:cNvSpPr>
          <p:nvPr/>
        </p:nvSpPr>
        <p:spPr bwMode="auto">
          <a:xfrm>
            <a:off x="1069659" y="4524886"/>
            <a:ext cx="9699084" cy="9783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defTabSz="922983"/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2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…………….</a:t>
            </a:r>
          </a:p>
        </p:txBody>
      </p:sp>
      <p:sp>
        <p:nvSpPr>
          <p:cNvPr id="27" name="AutoShape 22" descr="5%"/>
          <p:cNvSpPr>
            <a:spLocks noChangeArrowheads="1"/>
          </p:cNvSpPr>
          <p:nvPr/>
        </p:nvSpPr>
        <p:spPr bwMode="auto">
          <a:xfrm>
            <a:off x="1039179" y="3298190"/>
            <a:ext cx="9796461" cy="103888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296" tIns="46147" rIns="92296" bIns="46147" anchor="ctr"/>
          <a:lstStyle/>
          <a:p>
            <a:pPr algn="just" defTabSz="922983">
              <a:defRPr/>
            </a:pP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…….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29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429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……</a:t>
            </a:r>
          </a:p>
        </p:txBody>
      </p:sp>
    </p:spTree>
    <p:extLst>
      <p:ext uri="{BB962C8B-B14F-4D97-AF65-F5344CB8AC3E}">
        <p14:creationId xmlns:p14="http://schemas.microsoft.com/office/powerpoint/2010/main" val="12373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29" y="1958322"/>
            <a:ext cx="8256622" cy="41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9"/>
          <p:cNvSpPr/>
          <p:nvPr/>
        </p:nvSpPr>
        <p:spPr>
          <a:xfrm>
            <a:off x="554636" y="257175"/>
            <a:ext cx="11439243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-555973"/>
            <a:ext cx="8974007" cy="673208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1661271" y="494604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40" y="2056608"/>
            <a:ext cx="8053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 object, windmill&#10;&#10;Description automatically generated">
            <a:extLst>
              <a:ext uri="{FF2B5EF4-FFF2-40B4-BE49-F238E27FC236}">
                <a16:creationId xmlns:a16="http://schemas.microsoft.com/office/drawing/2014/main" id="{16A4A4BF-FFA4-3B80-7123-46B9C7743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72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1F0A7-14DE-45F8-6040-B4EC7BA93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158" y="612404"/>
            <a:ext cx="7053683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1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314C5-55A2-3D61-8036-32A11A63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207536" y="-287583"/>
            <a:ext cx="7999678" cy="1519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B028C-E49A-FFEE-699A-F8344BB8D416}"/>
              </a:ext>
            </a:extLst>
          </p:cNvPr>
          <p:cNvSpPr txBox="1"/>
          <p:nvPr/>
        </p:nvSpPr>
        <p:spPr>
          <a:xfrm>
            <a:off x="496383" y="87239"/>
            <a:ext cx="644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418266"/>
            <a:ext cx="109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085" y="1409216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7 x 9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785" y="5376342"/>
            <a:ext cx="268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145 x 5 - 68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274" y="3518531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a + 134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3198" y="1182417"/>
            <a:ext cx="240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56 487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7188" y="1249947"/>
            <a:ext cx="142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b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7186" y="4924299"/>
            <a:ext cx="144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m +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7285" y="2433507"/>
            <a:ext cx="500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24 x a + b – 356 : 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1984" y="5376342"/>
            <a:ext cx="2684015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145 x 5 - 68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1815" y="1428884"/>
            <a:ext cx="1435438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7 x 9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285" y="2418267"/>
            <a:ext cx="41306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 24 x a + b – 356 : c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1834" y="3533771"/>
            <a:ext cx="17754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a + 134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3271" y="4975573"/>
            <a:ext cx="154878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 m + n</a:t>
            </a:r>
          </a:p>
        </p:txBody>
      </p:sp>
    </p:spTree>
    <p:extLst>
      <p:ext uri="{BB962C8B-B14F-4D97-AF65-F5344CB8AC3E}">
        <p14:creationId xmlns:p14="http://schemas.microsoft.com/office/powerpoint/2010/main" val="6036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9971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58240"/>
            <a:ext cx="1072896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243841"/>
            <a:ext cx="1176528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0235" y="5013434"/>
            <a:ext cx="5990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1322" y="5386558"/>
            <a:ext cx="97895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23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: Rounded Corners 3">
            <a:extLst>
              <a:ext uri="{FF2B5EF4-FFF2-40B4-BE49-F238E27FC236}">
                <a16:creationId xmlns:a16="http://schemas.microsoft.com/office/drawing/2014/main" id="{7BAD8987-2586-A803-A0B5-E32D40B91D33}"/>
              </a:ext>
            </a:extLst>
          </p:cNvPr>
          <p:cNvSpPr/>
          <p:nvPr/>
        </p:nvSpPr>
        <p:spPr>
          <a:xfrm>
            <a:off x="304800" y="51816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1E5CB2-EAF1-61CB-D4B4-CBA168F5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1" y="3886200"/>
            <a:ext cx="1524709" cy="25027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AE0450-F2B7-61ED-0F2A-5F8BF93E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519" y="4191000"/>
            <a:ext cx="2020983" cy="2098947"/>
          </a:xfrm>
          <a:prstGeom prst="rect">
            <a:avLst/>
          </a:prstGeom>
        </p:spPr>
      </p:pic>
      <p:pic>
        <p:nvPicPr>
          <p:cNvPr id="42" name="Picture 41" descr="A cartoon of a book&#10;&#10;Description automatically generated with low confidence">
            <a:hlinkClick r:id="rId5" action="ppaction://hlinksldjump"/>
            <a:extLst>
              <a:ext uri="{FF2B5EF4-FFF2-40B4-BE49-F238E27FC236}">
                <a16:creationId xmlns:a16="http://schemas.microsoft.com/office/drawing/2014/main" id="{22F62A30-3A9A-C27B-18EA-18325069DB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599" cy="11429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44448" y="2301240"/>
            <a:ext cx="890856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Cả</a:t>
            </a:r>
            <a:r>
              <a:rPr lang="en-US" sz="3600" b="1" dirty="0"/>
              <a:t> An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mua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bánh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: </a:t>
            </a:r>
            <a:r>
              <a:rPr lang="en-US" sz="3600" dirty="0"/>
              <a:t>…………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0891" y="5528548"/>
            <a:ext cx="937260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 </a:t>
            </a:r>
            <a:r>
              <a:rPr lang="en-US" sz="3600" b="1" dirty="0" err="1"/>
              <a:t>về</a:t>
            </a:r>
            <a:r>
              <a:rPr lang="en-US" sz="3600" b="1" dirty="0"/>
              <a:t> </a:t>
            </a:r>
            <a:r>
              <a:rPr lang="en-US" sz="3600" b="1" dirty="0" err="1"/>
              <a:t>biểu</a:t>
            </a:r>
            <a:r>
              <a:rPr lang="en-US" sz="3600" b="1" dirty="0"/>
              <a:t> </a:t>
            </a:r>
            <a:r>
              <a:rPr lang="en-US" sz="3600" b="1" dirty="0" err="1"/>
              <a:t>thức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chứa</a:t>
            </a:r>
            <a:r>
              <a:rPr lang="en-US" sz="3600" b="1" dirty="0"/>
              <a:t> 1 </a:t>
            </a:r>
            <a:r>
              <a:rPr lang="en-US" sz="3600" b="1" dirty="0" err="1"/>
              <a:t>chữ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1119356" y="3249313"/>
            <a:ext cx="976665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/>
              <a:t>3 + a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biểu</a:t>
            </a:r>
            <a:r>
              <a:rPr lang="en-US" sz="4400" b="1" dirty="0"/>
              <a:t> </a:t>
            </a:r>
            <a:r>
              <a:rPr lang="en-US" sz="4400" b="1" dirty="0" err="1"/>
              <a:t>thức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chứa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chữ</a:t>
            </a:r>
            <a:endParaRPr lang="en-US" sz="4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251928" y="2204055"/>
            <a:ext cx="14688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/>
              <a:t>3 +  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1" y="244267"/>
            <a:ext cx="11730859" cy="17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0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158240"/>
            <a:ext cx="10728960" cy="527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9711" y="2743196"/>
            <a:ext cx="272743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Cháu</a:t>
            </a:r>
            <a:r>
              <a:rPr lang="en-US" sz="3600" dirty="0"/>
              <a:t> 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bánh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95544" y="4092808"/>
            <a:ext cx="341060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bánh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93428" y="5552419"/>
            <a:ext cx="5990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433" y="5796462"/>
            <a:ext cx="97895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110362"/>
            <a:ext cx="11776841" cy="8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" y="128591"/>
            <a:ext cx="11776840" cy="144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4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873</Words>
  <Application>Microsoft Office PowerPoint</Application>
  <PresentationFormat>Widescreen</PresentationFormat>
  <Paragraphs>148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.VnTime</vt:lpstr>
      <vt:lpstr>Arial</vt:lpstr>
      <vt:lpstr>Calibri</vt:lpstr>
      <vt:lpstr>Cambria</vt:lpstr>
      <vt:lpstr>Times New Roman</vt:lpstr>
      <vt:lpstr>UTM Avo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 Huyen</cp:lastModifiedBy>
  <cp:revision>89</cp:revision>
  <dcterms:created xsi:type="dcterms:W3CDTF">2023-06-27T08:56:20Z</dcterms:created>
  <dcterms:modified xsi:type="dcterms:W3CDTF">2024-08-09T07:16:26Z</dcterms:modified>
</cp:coreProperties>
</file>