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2" r:id="rId3"/>
    <p:sldId id="28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91" r:id="rId12"/>
    <p:sldId id="307" r:id="rId13"/>
    <p:sldId id="308" r:id="rId14"/>
    <p:sldId id="309" r:id="rId15"/>
    <p:sldId id="310" r:id="rId16"/>
    <p:sldId id="311" r:id="rId17"/>
    <p:sldId id="312" r:id="rId18"/>
    <p:sldId id="268" r:id="rId1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33CCFF"/>
    <a:srgbClr val="C86664"/>
    <a:srgbClr val="FF66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>
        <p:scale>
          <a:sx n="50" d="100"/>
          <a:sy n="50" d="100"/>
        </p:scale>
        <p:origin x="-835" y="-5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FF00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CUỐI HỌC KỲ I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“Rung chuông vàng”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0719" y="2777301"/>
            <a:ext cx="12813109" cy="2198925"/>
            <a:chOff x="1257301" y="2754075"/>
            <a:chExt cx="9221484" cy="2198925"/>
          </a:xfrm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21989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58761" y="3276600"/>
              <a:ext cx="74626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 kể về một việc mà em đã biết giữ lời </a:t>
              </a:r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hứa.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46" y="1949744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Tieng-chuong-xe-dap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3281" y="-64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>
                                        <p:cTn id="20" dur="6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“Hỏi nhanh – Đáp đúng”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05594" y="3200400"/>
            <a:ext cx="74626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Cách tiến hành: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HS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6719" l="0" r="100000">
                        <a14:foregroundMark x1="66406" y1="55781" x2="69844" y2="53281"/>
                        <a14:foregroundMark x1="17813" y1="68906" x2="24531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70" b="13615"/>
          <a:stretch/>
        </p:blipFill>
        <p:spPr bwMode="auto">
          <a:xfrm>
            <a:off x="9128919" y="2915727"/>
            <a:ext cx="6096000" cy="465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92810" y="2603401"/>
            <a:ext cx="10691018" cy="2198925"/>
            <a:chOff x="1257301" y="2754075"/>
            <a:chExt cx="9221484" cy="219892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2198925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7310" y="3024774"/>
              <a:ext cx="8281467" cy="1754326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 đồng tình hoặc không đồng tình với nội dung nào về những việc làm thể hiện việc yêu Tổ quốc? Vì sao?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“Hỏi nhanh – Đáp đúng”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32919" y="4916959"/>
            <a:ext cx="12344400" cy="847628"/>
            <a:chOff x="2804319" y="5257800"/>
            <a:chExt cx="12344400" cy="847628"/>
          </a:xfrm>
        </p:grpSpPr>
        <p:sp>
          <p:nvSpPr>
            <p:cNvPr id="12" name="Rectangle 11"/>
            <p:cNvSpPr/>
            <p:nvPr/>
          </p:nvSpPr>
          <p:spPr>
            <a:xfrm>
              <a:off x="3032919" y="5382897"/>
              <a:ext cx="12115800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nl-NL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Nghiêm </a:t>
              </a:r>
              <a:r>
                <a:rPr lang="nl-NL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 khi chào cờ và hát Quốc ca</a:t>
              </a:r>
              <a:r>
                <a:rPr lang="nl-NL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32919" y="5890435"/>
            <a:ext cx="12344400" cy="847628"/>
            <a:chOff x="2804319" y="5257800"/>
            <a:chExt cx="12344400" cy="847628"/>
          </a:xfrm>
        </p:grpSpPr>
        <p:sp>
          <p:nvSpPr>
            <p:cNvPr id="26" name="Rectangle 25"/>
            <p:cNvSpPr/>
            <p:nvPr/>
          </p:nvSpPr>
          <p:spPr>
            <a:xfrm>
              <a:off x="3032919" y="5382897"/>
              <a:ext cx="12115800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nl-NL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Yêu thiên </a:t>
              </a:r>
              <a:r>
                <a:rPr lang="nl-NL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nl-NL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con người nơi mình sinh sống.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32919" y="6863911"/>
            <a:ext cx="12344400" cy="847628"/>
            <a:chOff x="2804319" y="5257800"/>
            <a:chExt cx="12344400" cy="847628"/>
          </a:xfrm>
        </p:grpSpPr>
        <p:sp>
          <p:nvSpPr>
            <p:cNvPr id="29" name="Rectangle 28"/>
            <p:cNvSpPr/>
            <p:nvPr/>
          </p:nvSpPr>
          <p:spPr>
            <a:xfrm>
              <a:off x="3032919" y="5382897"/>
              <a:ext cx="12115800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nl-NL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Tham gia các hoạt động bảo vệ môi trường xung quanh.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32919" y="7837386"/>
            <a:ext cx="12344400" cy="847628"/>
            <a:chOff x="2804319" y="5257800"/>
            <a:chExt cx="12344400" cy="847628"/>
          </a:xfrm>
        </p:grpSpPr>
        <p:sp>
          <p:nvSpPr>
            <p:cNvPr id="32" name="Rectangle 31"/>
            <p:cNvSpPr/>
            <p:nvPr/>
          </p:nvSpPr>
          <p:spPr>
            <a:xfrm>
              <a:off x="3032919" y="5382897"/>
              <a:ext cx="12115800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nl-NL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Tất cả các đáp án trên</a:t>
              </a:r>
              <a:r>
                <a:rPr lang="nl-NL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pic>
        <p:nvPicPr>
          <p:cNvPr id="2051" name="Picture 3" descr="E:\thiết kế vở\HÌNH NỀN, HỌA TIẾT TRANG TRÍ\00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53" y="7451375"/>
            <a:ext cx="2145109" cy="16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thiết kế vở\HÌNH NỀN, HỌA TIẾT TRANG TRÍ\00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" y="4114800"/>
            <a:ext cx="2145109" cy="16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561752" y="4500811"/>
            <a:ext cx="14067534" cy="847628"/>
            <a:chOff x="2804319" y="5257800"/>
            <a:chExt cx="14067534" cy="847628"/>
          </a:xfrm>
        </p:grpSpPr>
        <p:sp>
          <p:nvSpPr>
            <p:cNvPr id="32" name="Rectangle 31"/>
            <p:cNvSpPr/>
            <p:nvPr/>
          </p:nvSpPr>
          <p:spPr>
            <a:xfrm>
              <a:off x="3032919" y="5382897"/>
              <a:ext cx="13838934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Chào hỏi, hỏi tham sức khỏe, biết giúp đỡ nhau khi gặp hoạn nạn.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57300" y="2603401"/>
            <a:ext cx="12226528" cy="1663799"/>
            <a:chOff x="1257301" y="2754075"/>
            <a:chExt cx="9221484" cy="1663799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1663799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7310" y="3024774"/>
              <a:ext cx="8281467" cy="1200329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2: Các bạn đã làm gì để thể hiện sự quan tâm hàng xóm láng giềng?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“Hỏi nhanh – Đáp đúng”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61752" y="7472611"/>
            <a:ext cx="14067534" cy="847628"/>
            <a:chOff x="2804319" y="5257800"/>
            <a:chExt cx="14067534" cy="847628"/>
          </a:xfrm>
        </p:grpSpPr>
        <p:sp>
          <p:nvSpPr>
            <p:cNvPr id="12" name="Rectangle 11"/>
            <p:cNvSpPr/>
            <p:nvPr/>
          </p:nvSpPr>
          <p:spPr>
            <a:xfrm>
              <a:off x="3032919" y="5382897"/>
              <a:ext cx="13838934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Vứt rác sang nhà hàng xóm.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61752" y="5474287"/>
            <a:ext cx="14067534" cy="847628"/>
            <a:chOff x="2804319" y="5257800"/>
            <a:chExt cx="14067534" cy="847628"/>
          </a:xfrm>
        </p:grpSpPr>
        <p:sp>
          <p:nvSpPr>
            <p:cNvPr id="26" name="Rectangle 25"/>
            <p:cNvSpPr/>
            <p:nvPr/>
          </p:nvSpPr>
          <p:spPr>
            <a:xfrm>
              <a:off x="3032919" y="5382897"/>
              <a:ext cx="13838934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Trêu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chó nhà hàng xóm.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61752" y="6447763"/>
            <a:ext cx="14067534" cy="847628"/>
            <a:chOff x="2804319" y="5257800"/>
            <a:chExt cx="14067534" cy="847628"/>
          </a:xfrm>
        </p:grpSpPr>
        <p:sp>
          <p:nvSpPr>
            <p:cNvPr id="29" name="Rectangle 28"/>
            <p:cNvSpPr/>
            <p:nvPr/>
          </p:nvSpPr>
          <p:spPr>
            <a:xfrm>
              <a:off x="3032919" y="5382897"/>
              <a:ext cx="13838934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Cháy nhà hàng xóm bình chân như vại.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05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thiết kế vở\HÌNH NỀN, HỌA TIẾT TRANG TRÍ\00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85" y="5239820"/>
            <a:ext cx="2145109" cy="16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902463" y="5493557"/>
            <a:ext cx="10615167" cy="1200329"/>
            <a:chOff x="2804319" y="5382897"/>
            <a:chExt cx="10615167" cy="1200329"/>
          </a:xfrm>
        </p:grpSpPr>
        <p:sp>
          <p:nvSpPr>
            <p:cNvPr id="32" name="Rectangle 31"/>
            <p:cNvSpPr/>
            <p:nvPr/>
          </p:nvSpPr>
          <p:spPr>
            <a:xfrm>
              <a:off x="3032919" y="5382897"/>
              <a:ext cx="10386567" cy="1200329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 được nhiều điều mới mẻ, đem lại niềm </a:t>
              </a:r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vui,</a:t>
              </a:r>
            </a:p>
            <a:p>
              <a:pPr lvl="0"/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rèn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luyện </a:t>
              </a:r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siêng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năng kiên trì..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04319" y="5518712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92810" y="2603401"/>
            <a:ext cx="10691018" cy="1435199"/>
            <a:chOff x="1257301" y="2754075"/>
            <a:chExt cx="9221484" cy="1435199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1435199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4406" y="3122474"/>
              <a:ext cx="8751475" cy="646331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3: Em ham học hỏi mang lại những lợi ích gì?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“Hỏi nhanh – Đáp đúng”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02463" y="8023746"/>
            <a:ext cx="10615167" cy="847628"/>
            <a:chOff x="2804319" y="5257800"/>
            <a:chExt cx="10615167" cy="847628"/>
          </a:xfrm>
        </p:grpSpPr>
        <p:sp>
          <p:nvSpPr>
            <p:cNvPr id="12" name="Rectangle 11"/>
            <p:cNvSpPr/>
            <p:nvPr/>
          </p:nvSpPr>
          <p:spPr>
            <a:xfrm>
              <a:off x="3032919" y="5382897"/>
              <a:ext cx="10386567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Ỷ lại vào người khác.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02463" y="4279716"/>
            <a:ext cx="10615167" cy="847628"/>
            <a:chOff x="2804319" y="5257800"/>
            <a:chExt cx="10615167" cy="847628"/>
          </a:xfrm>
        </p:grpSpPr>
        <p:sp>
          <p:nvSpPr>
            <p:cNvPr id="26" name="Rectangle 25"/>
            <p:cNvSpPr/>
            <p:nvPr/>
          </p:nvSpPr>
          <p:spPr>
            <a:xfrm>
              <a:off x="3032919" y="5382897"/>
              <a:ext cx="10386567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 thông minh.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02463" y="6935002"/>
            <a:ext cx="10615167" cy="847628"/>
            <a:chOff x="2804319" y="5257800"/>
            <a:chExt cx="14067534" cy="847628"/>
          </a:xfrm>
        </p:grpSpPr>
        <p:sp>
          <p:nvSpPr>
            <p:cNvPr id="29" name="Rectangle 28"/>
            <p:cNvSpPr/>
            <p:nvPr/>
          </p:nvSpPr>
          <p:spPr>
            <a:xfrm>
              <a:off x="3032919" y="5382897"/>
              <a:ext cx="13838934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Đem lại sự buồn tẻ.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804319" y="5257800"/>
              <a:ext cx="1123302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6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thiết kế vở\HÌNH NỀN, HỌA TIẾT TRANG TRÍ\00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96" y="5955193"/>
            <a:ext cx="2145109" cy="16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700762" y="6365652"/>
            <a:ext cx="9626345" cy="847628"/>
            <a:chOff x="2804319" y="5257800"/>
            <a:chExt cx="9626345" cy="847628"/>
          </a:xfrm>
        </p:grpSpPr>
        <p:sp>
          <p:nvSpPr>
            <p:cNvPr id="32" name="Rectangle 31"/>
            <p:cNvSpPr/>
            <p:nvPr/>
          </p:nvSpPr>
          <p:spPr>
            <a:xfrm>
              <a:off x="3032919" y="5382897"/>
              <a:ext cx="9397745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Để được mọi người quý mến và tôn trọng.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92810" y="2603401"/>
            <a:ext cx="10691018" cy="1358999"/>
            <a:chOff x="1257301" y="2754075"/>
            <a:chExt cx="9221484" cy="1358999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1358999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7310" y="3024774"/>
              <a:ext cx="8281467" cy="646331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4: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hứa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“Hỏi nhanh – Đáp đúng”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00762" y="4419600"/>
            <a:ext cx="9626345" cy="847628"/>
            <a:chOff x="2804319" y="5257800"/>
            <a:chExt cx="9626345" cy="847628"/>
          </a:xfrm>
        </p:grpSpPr>
        <p:sp>
          <p:nvSpPr>
            <p:cNvPr id="12" name="Rectangle 11"/>
            <p:cNvSpPr/>
            <p:nvPr/>
          </p:nvSpPr>
          <p:spPr>
            <a:xfrm>
              <a:off x="3032919" y="5382897"/>
              <a:ext cx="9397745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Để trở thành người giàu có.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00762" y="5393076"/>
            <a:ext cx="9626345" cy="847628"/>
            <a:chOff x="2804319" y="5257800"/>
            <a:chExt cx="9626345" cy="847628"/>
          </a:xfrm>
        </p:grpSpPr>
        <p:sp>
          <p:nvSpPr>
            <p:cNvPr id="26" name="Rectangle 25"/>
            <p:cNvSpPr/>
            <p:nvPr/>
          </p:nvSpPr>
          <p:spPr>
            <a:xfrm>
              <a:off x="3032919" y="5382897"/>
              <a:ext cx="9397745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Để trở thành người thông minh.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00762" y="7317365"/>
            <a:ext cx="9626345" cy="847628"/>
            <a:chOff x="2804319" y="5257800"/>
            <a:chExt cx="9626345" cy="847628"/>
          </a:xfrm>
        </p:grpSpPr>
        <p:sp>
          <p:nvSpPr>
            <p:cNvPr id="29" name="Rectangle 28"/>
            <p:cNvSpPr/>
            <p:nvPr/>
          </p:nvSpPr>
          <p:spPr>
            <a:xfrm>
              <a:off x="3032919" y="5382897"/>
              <a:ext cx="9397745" cy="646331"/>
            </a:xfrm>
            <a:prstGeom prst="rect">
              <a:avLst/>
            </a:prstGeom>
            <a:ln w="57150">
              <a:solidFill>
                <a:srgbClr val="88DFE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Để học giỏi hơn.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804319" y="5257800"/>
              <a:ext cx="847628" cy="8476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1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42148" y="1508018"/>
            <a:ext cx="7192342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phóng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”.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74510" y="2208074"/>
            <a:ext cx="139504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Em hãy đóng vai phóng viên phỏng vấn các bạn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257300" y="1219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Vận dụng.</a:t>
            </a:r>
            <a:endParaRPr lang="en-US" sz="3600" b="1" u="sng" dirty="0" smtClean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919" y="3885688"/>
            <a:ext cx="11506200" cy="4745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làm gì để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của mình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ể hiện sự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của mình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ẽ xử lý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thế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8" name="Group 27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90469" l="9844" r="87344">
                        <a14:foregroundMark x1="74688" y1="41406" x2="68906" y2="4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7981" r="12925" b="10384"/>
          <a:stretch/>
        </p:blipFill>
        <p:spPr bwMode="auto">
          <a:xfrm>
            <a:off x="11976464" y="4648200"/>
            <a:ext cx="4302678" cy="378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8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16" grpId="0"/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274510" y="2438400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Em hãy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Vận dụng.</a:t>
            </a:r>
            <a:endParaRPr lang="en-US" sz="3600" b="1" u="sng" dirty="0" smtClean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2855" y="3298166"/>
            <a:ext cx="9220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1: Khám phá đất nước Việt Nam,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2: Em yêu Tổ quốc Việt Nam,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3: Em quan tâm hàng xóm láng giềng,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4: Em ham học hỏi,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5: Em giữ lời hứa.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4" name="Group 13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5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319" y="1600200"/>
            <a:ext cx="14249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*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GV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TIA CHỚP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7" name="Group 6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4" name="Picture 2" descr="Hình ảnh Chơi Trò Chơi Trò Chơi Cậu Bé PNG , Trò Chơi, Cậu Bé Chơi Trò  Chơi, PNG và Vector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47" b="91355" l="0" r="100000">
                        <a14:foregroundMark x1="10000" y1="27681" x2="23500" y2="31338"/>
                        <a14:foregroundMark x1="14417" y1="69493" x2="9000" y2="74896"/>
                        <a14:foregroundMark x1="36667" y1="78886" x2="42083" y2="83292"/>
                        <a14:foregroundMark x1="42083" y1="83292" x2="40750" y2="85952"/>
                        <a14:foregroundMark x1="15417" y1="38155" x2="30583" y2="31006"/>
                        <a14:foregroundMark x1="11000" y1="69493" x2="15750" y2="72485"/>
                        <a14:foregroundMark x1="80333" y1="27681" x2="60333" y2="85619"/>
                        <a14:foregroundMark x1="60333" y1="85952" x2="57333" y2="85619"/>
                        <a14:foregroundMark x1="57333" y1="85619" x2="55333" y2="84289"/>
                        <a14:foregroundMark x1="45167" y1="85619" x2="26917" y2="86284"/>
                        <a14:foregroundMark x1="87750" y1="70490" x2="89417" y2="75561"/>
                        <a14:foregroundMark x1="89417" y1="75561" x2="88417" y2="69160"/>
                        <a14:foregroundMark x1="64750" y1="19618" x2="66417" y2="22610"/>
                        <a14:foregroundMark x1="66417" y1="22610" x2="70833" y2="19036"/>
                        <a14:foregroundMark x1="70833" y1="19036" x2="73333" y2="17041"/>
                        <a14:foregroundMark x1="73333" y1="17041" x2="62083" y2="25852"/>
                        <a14:foregroundMark x1="62083" y1="25852" x2="63083" y2="21613"/>
                        <a14:foregroundMark x1="60333" y1="37240" x2="60833" y2="34580"/>
                        <a14:foregroundMark x1="60833" y1="34580" x2="58667" y2="35245"/>
                        <a14:foregroundMark x1="41083" y1="35411" x2="39083" y2="36243"/>
                        <a14:foregroundMark x1="34833" y1="28678" x2="36667" y2="27348"/>
                        <a14:foregroundMark x1="36667" y1="27348" x2="41417" y2="27182"/>
                        <a14:foregroundMark x1="41417" y1="27182" x2="46167" y2="26850"/>
                        <a14:foregroundMark x1="46167" y1="26850" x2="49417" y2="27016"/>
                        <a14:foregroundMark x1="49417" y1="27016" x2="52917" y2="24605"/>
                        <a14:foregroundMark x1="52917" y1="24605" x2="53417" y2="22444"/>
                        <a14:foregroundMark x1="53417" y1="22444" x2="52250" y2="19950"/>
                        <a14:foregroundMark x1="52250" y1="20116" x2="49250" y2="19451"/>
                        <a14:foregroundMark x1="49250" y1="19451" x2="46500" y2="21613"/>
                        <a14:foregroundMark x1="46500" y1="21613" x2="46500" y2="24938"/>
                        <a14:foregroundMark x1="46500" y1="24938" x2="49583" y2="28845"/>
                        <a14:foregroundMark x1="49583" y1="28845" x2="54417" y2="29842"/>
                        <a14:foregroundMark x1="54417" y1="29842" x2="59333" y2="28845"/>
                        <a14:foregroundMark x1="59333" y1="28845" x2="61000" y2="27016"/>
                        <a14:foregroundMark x1="39417" y1="18204" x2="39417" y2="19451"/>
                        <a14:foregroundMark x1="40750" y1="19202" x2="40917" y2="18537"/>
                        <a14:foregroundMark x1="41083" y1="19950" x2="41250" y2="20615"/>
                        <a14:foregroundMark x1="40417" y1="21446" x2="40583" y2="22444"/>
                        <a14:foregroundMark x1="38917" y1="21114" x2="38250" y2="22610"/>
                        <a14:foregroundMark x1="70667" y1="58188" x2="78917" y2="71987"/>
                        <a14:foregroundMark x1="49250" y1="86118" x2="86917" y2="85786"/>
                        <a14:foregroundMark x1="86917" y1="85786" x2="88417" y2="86118"/>
                        <a14:foregroundMark x1="88417" y1="86118" x2="89583" y2="86118"/>
                        <a14:foregroundMark x1="66250" y1="87697" x2="54583" y2="86700"/>
                        <a14:foregroundMark x1="54583" y1="86700" x2="67500" y2="84788"/>
                        <a14:foregroundMark x1="84833" y1="81962" x2="89250" y2="81962"/>
                        <a14:foregroundMark x1="89250" y1="81962" x2="90417" y2="81796"/>
                        <a14:foregroundMark x1="90417" y1="81962" x2="83333" y2="81796"/>
                        <a14:foregroundMark x1="9833" y1="85786" x2="47833" y2="85952"/>
                        <a14:foregroundMark x1="47833" y1="85952" x2="36167" y2="87199"/>
                        <a14:foregroundMark x1="36167" y1="87199" x2="45500" y2="86700"/>
                        <a14:foregroundMark x1="45500" y1="86700" x2="33167" y2="84289"/>
                        <a14:foregroundMark x1="9833" y1="81796" x2="15083" y2="81962"/>
                        <a14:foregroundMark x1="15083" y1="81962" x2="15917" y2="81629"/>
                        <a14:foregroundMark x1="15917" y1="81463" x2="8833" y2="81962"/>
                        <a14:foregroundMark x1="87417" y1="67249" x2="89917" y2="71987"/>
                        <a14:foregroundMark x1="37917" y1="19618" x2="38917" y2="19618"/>
                        <a14:foregroundMark x1="46500" y1="21779" x2="46333" y2="23441"/>
                        <a14:foregroundMark x1="46333" y1="23441" x2="46333" y2="25270"/>
                        <a14:backgroundMark x1="47500" y1="22278" x2="50750" y2="22776"/>
                        <a14:backgroundMark x1="50750" y1="22776" x2="49750" y2="20615"/>
                        <a14:backgroundMark x1="49583" y1="27681" x2="52083" y2="28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295"/>
          <a:stretch/>
        </p:blipFill>
        <p:spPr bwMode="auto">
          <a:xfrm>
            <a:off x="9357519" y="4951562"/>
            <a:ext cx="5105400" cy="38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“Rung chuông vàng”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5244" y="2770287"/>
            <a:ext cx="74626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Cách tiến hành: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HS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2" descr="Rung Chuông Vàng 2018 - Power Point - YouTube">
            <a:extLst>
              <a:ext uri="{FF2B5EF4-FFF2-40B4-BE49-F238E27FC236}">
                <a16:creationId xmlns:a16="http://schemas.microsoft.com/office/drawing/2014/main" xmlns="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t="13096" r="23249" b="12201"/>
          <a:stretch/>
        </p:blipFill>
        <p:spPr bwMode="auto">
          <a:xfrm>
            <a:off x="9119221" y="2725496"/>
            <a:ext cx="6459045" cy="51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“Rung chuông vàng”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47119" y="2777301"/>
            <a:ext cx="11136709" cy="2198925"/>
            <a:chOff x="1257301" y="2754075"/>
            <a:chExt cx="9221484" cy="2198925"/>
          </a:xfrm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21989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18519" y="3276600"/>
              <a:ext cx="74626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1: Nêu những biểu hiện của việc em yêu Tổ quốc Việt Nam?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13719" y="5791200"/>
            <a:ext cx="12906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46" y="1949744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Tieng-chuong-xe-dap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3281" y="-64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>
                                        <p:cTn id="20" dur="6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“Rung chuông vàng”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42319" y="2777301"/>
            <a:ext cx="11441509" cy="2198925"/>
            <a:chOff x="1257301" y="2754075"/>
            <a:chExt cx="9221484" cy="2198925"/>
          </a:xfrm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21989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58761" y="3276600"/>
              <a:ext cx="74626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2: Nêu những biểu hiện của việc quan tâm giúp đỡ hàng xóm láng giềng?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13719" y="5791200"/>
            <a:ext cx="12906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việc quan tâm hàng xóm láng giềng là: chăm em giúp cô hàng xóm đang bận nấu ăn, không làm ồn trong giờ nghỉ trưa, hỏi thăm khi hàng xóm có chuyện buồn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46" y="1949744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Tieng-chuong-xe-dap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3281" y="-64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>
                                        <p:cTn id="20" dur="6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“Rung chuông vàng”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13719" y="2777301"/>
            <a:ext cx="11670109" cy="2198925"/>
            <a:chOff x="1257301" y="2754075"/>
            <a:chExt cx="9221484" cy="2198925"/>
          </a:xfrm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21989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58761" y="3276600"/>
              <a:ext cx="74626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3: Nêu những biểu hiện và hiệu quả của việc ham học hỏi?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13719" y="5791200"/>
            <a:ext cx="12906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46" y="1949744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Tieng-chuong-xe-dap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3281" y="-64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>
                                        <p:cTn id="20" dur="6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“Rung chuông vàng”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2777301"/>
            <a:ext cx="12013009" cy="2198925"/>
            <a:chOff x="1257301" y="2754075"/>
            <a:chExt cx="9221484" cy="2198925"/>
          </a:xfrm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21989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58761" y="3276600"/>
              <a:ext cx="74626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4: Những biểu hiện nào thể hiện việc Giữ lời hứa?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70819" y="5791200"/>
            <a:ext cx="1333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biểu hiện của việc giữ lời hứa là: Giữ lời hứa với bản thân sẽ không đọc truyện nếu không sắp xếp xong góc học tập; Giữ lời hứa tặng quà cho bạn; Giữ lời hứa hướng dẫn bạn cách chơi; ...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46" y="1949744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Tieng-chuong-xe-dap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3281" y="-64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>
                                        <p:cTn id="20" dur="6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“Rung chuông vàng”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32719" y="2777301"/>
            <a:ext cx="12051109" cy="2198925"/>
            <a:chOff x="1257301" y="2754075"/>
            <a:chExt cx="9221484" cy="2198925"/>
          </a:xfrm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21989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58761" y="3276600"/>
              <a:ext cx="74626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5: Nếu không ham học hỏi, không biết giữ lời hứa điều gì sẽ xảy ra?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27919" y="5562600"/>
            <a:ext cx="14020800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46" y="1949744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Tieng-chuong-xe-dap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3281" y="-64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>
                                        <p:cTn id="20" dur="6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ÔN TẬP CUỐI HỌC KÌ I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Trò chơi “Rung chuông vàng”</a:t>
            </a:r>
            <a:r>
              <a:rPr 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75619" y="2777301"/>
            <a:ext cx="11708209" cy="2198925"/>
            <a:chOff x="1257301" y="2754075"/>
            <a:chExt cx="9221484" cy="2198925"/>
          </a:xfrm>
        </p:grpSpPr>
        <p:sp>
          <p:nvSpPr>
            <p:cNvPr id="9" name="Rounded Rectangle 8"/>
            <p:cNvSpPr/>
            <p:nvPr/>
          </p:nvSpPr>
          <p:spPr>
            <a:xfrm>
              <a:off x="1257301" y="2754075"/>
              <a:ext cx="9221484" cy="21989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58761" y="3276600"/>
              <a:ext cx="74626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6: Theo em, ham học hỏi, biết giữ lời hứa sẽ mang lại điều gì?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75619" y="5334000"/>
            <a:ext cx="1272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46" y="1949744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Tieng-chuong-xe-dap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3281" y="-64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>
                                        <p:cTn id="20" dur="6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1528</Words>
  <Application>Microsoft Office PowerPoint</Application>
  <PresentationFormat>Custom</PresentationFormat>
  <Paragraphs>152</Paragraphs>
  <Slides>18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278</cp:revision>
  <dcterms:created xsi:type="dcterms:W3CDTF">2022-07-10T01:37:20Z</dcterms:created>
  <dcterms:modified xsi:type="dcterms:W3CDTF">2022-08-23T12:27:20Z</dcterms:modified>
</cp:coreProperties>
</file>