
<file path=[Content_Types].xml><?xml version="1.0" encoding="utf-8"?>
<Types xmlns="http://schemas.openxmlformats.org/package/2006/content-types">
  <Override PartName="/ppt/slideMasters/slideMaster3.xml" ContentType="application/vnd.openxmlformats-officedocument.presentationml.slideMaster+xml"/>
  <Override PartName="/ppt/slideLayouts/slideLayout39.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slideLayouts/slideLayout42.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40.xml" ContentType="application/vnd.openxmlformats-officedocument.presentationml.slideLayout+xml"/>
  <Override PartName="/docProps/custom.xml" ContentType="application/vnd.openxmlformats-officedocument.custom-properties+xml"/>
  <Override PartName="/ppt/notesSlides/notesSlide9.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Masters/slideMaster4.xml" ContentType="application/vnd.openxmlformats-officedocument.presentationml.slideMaster+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slideLayouts/slideLayout4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Default Extension="jpeg" ContentType="image/jpeg"/>
  <Override PartName="/ppt/slideLayouts/slideLayout4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Default Extension="wav" ContentType="audio/wav"/>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Default Extension="wdp" ContentType="image/vnd.ms-photo"/>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 id="2147483686" r:id="rId4"/>
  </p:sldMasterIdLst>
  <p:notesMasterIdLst>
    <p:notesMasterId r:id="rId33"/>
  </p:notesMasterIdLst>
  <p:sldIdLst>
    <p:sldId id="326" r:id="rId5"/>
    <p:sldId id="429" r:id="rId6"/>
    <p:sldId id="427" r:id="rId7"/>
    <p:sldId id="428" r:id="rId8"/>
    <p:sldId id="419" r:id="rId9"/>
    <p:sldId id="420" r:id="rId10"/>
    <p:sldId id="421" r:id="rId11"/>
    <p:sldId id="422" r:id="rId12"/>
    <p:sldId id="426" r:id="rId13"/>
    <p:sldId id="309" r:id="rId14"/>
    <p:sldId id="325" r:id="rId15"/>
    <p:sldId id="430" r:id="rId16"/>
    <p:sldId id="327" r:id="rId17"/>
    <p:sldId id="431" r:id="rId18"/>
    <p:sldId id="433" r:id="rId19"/>
    <p:sldId id="432" r:id="rId20"/>
    <p:sldId id="434" r:id="rId21"/>
    <p:sldId id="437" r:id="rId22"/>
    <p:sldId id="435" r:id="rId23"/>
    <p:sldId id="436" r:id="rId24"/>
    <p:sldId id="438" r:id="rId25"/>
    <p:sldId id="440" r:id="rId26"/>
    <p:sldId id="441" r:id="rId27"/>
    <p:sldId id="439" r:id="rId28"/>
    <p:sldId id="442" r:id="rId29"/>
    <p:sldId id="443" r:id="rId30"/>
    <p:sldId id="444" r:id="rId31"/>
    <p:sldId id="287" r:id="rId32"/>
  </p:sldIdLst>
  <p:sldSz cx="9144000" cy="5143500" type="screen16x9"/>
  <p:notesSz cx="6858000" cy="9144000"/>
  <p:custDataLst>
    <p:tags r:id="rId3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C304"/>
    <a:srgbClr val="A45BB4"/>
    <a:srgbClr val="FF5215"/>
    <a:srgbClr val="31859C"/>
    <a:srgbClr val="029874"/>
    <a:srgbClr val="F36C00"/>
    <a:srgbClr val="DF0030"/>
    <a:srgbClr val="E74C2E"/>
    <a:srgbClr val="FF8860"/>
    <a:srgbClr val="FF7443"/>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20091" autoAdjust="0"/>
    <p:restoredTop sz="94660"/>
  </p:normalViewPr>
  <p:slideViewPr>
    <p:cSldViewPr>
      <p:cViewPr>
        <p:scale>
          <a:sx n="100" d="100"/>
          <a:sy n="100" d="100"/>
        </p:scale>
        <p:origin x="-324" y="-216"/>
      </p:cViewPr>
      <p:guideLst>
        <p:guide orient="horz" pos="1620"/>
        <p:guide pos="2880"/>
      </p:guideLst>
    </p:cSldViewPr>
  </p:slideViewPr>
  <p:notesTextViewPr>
    <p:cViewPr>
      <p:scale>
        <a:sx n="1" d="1"/>
        <a:sy n="1" d="1"/>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gs" Target="tags/tag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E374544-038A-4DA6-A177-193C9C327478}" type="datetimeFigureOut">
              <a:rPr lang="zh-CN" altLang="en-US" smtClean="0"/>
              <a:pPr/>
              <a:t>2022/12/21</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5271AD9-BB67-40C7-8A36-6292A9008BE4}"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271AD9-BB67-40C7-8A36-6292A9008BE4}" type="slidenum">
              <a:rPr lang="zh-CN" altLang="en-US" smtClean="0"/>
              <a:pPr/>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800" dirty="0">
                <a:effectLst/>
                <a:latin typeface="Times New Roman" panose="02020603050405020304" pitchFamily="18" charset="0"/>
                <a:ea typeface="Times New Roman" panose="02020603050405020304" pitchFamily="18" charset="0"/>
              </a:rPr>
              <a:t>Nhắc nhở các em cần nghiêm túc trong các hoạt động tập thể. Biết giữ trật tự, lắng nghe, không ồn ào gây rối,...</a:t>
            </a:r>
            <a:endParaRPr lang="en-US" dirty="0"/>
          </a:p>
        </p:txBody>
      </p:sp>
      <p:sp>
        <p:nvSpPr>
          <p:cNvPr id="4" name="Slide Number Placeholder 3"/>
          <p:cNvSpPr>
            <a:spLocks noGrp="1"/>
          </p:cNvSpPr>
          <p:nvPr>
            <p:ph type="sldNum" sz="quarter" idx="5"/>
          </p:nvPr>
        </p:nvSpPr>
        <p:spPr/>
        <p:txBody>
          <a:bodyPr/>
          <a:lstStyle/>
          <a:p>
            <a:fld id="{55271AD9-BB67-40C7-8A36-6292A9008BE4}" type="slidenum">
              <a:rPr lang="zh-CN" altLang="en-US" smtClean="0"/>
              <a:pPr/>
              <a:t>27</a:t>
            </a:fld>
            <a:endParaRPr lang="zh-CN" altLang="en-US"/>
          </a:p>
        </p:txBody>
      </p:sp>
    </p:spTree>
    <p:extLst>
      <p:ext uri="{BB962C8B-B14F-4D97-AF65-F5344CB8AC3E}">
        <p14:creationId xmlns:p14="http://schemas.microsoft.com/office/powerpoint/2010/main" xmlns="" val="30071037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271AD9-BB67-40C7-8A36-6292A9008BE4}" type="slidenum">
              <a:rPr lang="zh-CN" altLang="en-US" smtClean="0"/>
              <a:pPr/>
              <a:t>28</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xmlns="" id="{5E7E1C9B-CBAD-A232-D9EC-74D34809BE82}"/>
              </a:ext>
            </a:extLst>
          </p:cNvPr>
          <p:cNvSpPr>
            <a:spLocks noGrp="1" noRot="1" noChangeAspect="1" noChangeArrowheads="1" noTextEdit="1"/>
          </p:cNvSpPr>
          <p:nvPr>
            <p:ph type="sldImg"/>
          </p:nvPr>
        </p:nvSpPr>
        <p:spPr>
          <a:ln/>
        </p:spPr>
      </p:sp>
      <p:sp>
        <p:nvSpPr>
          <p:cNvPr id="14339" name="Notes Placeholder 2">
            <a:extLst>
              <a:ext uri="{FF2B5EF4-FFF2-40B4-BE49-F238E27FC236}">
                <a16:creationId xmlns:a16="http://schemas.microsoft.com/office/drawing/2014/main" xmlns="" id="{C9BF2533-9549-CABC-591C-433D1ECE12B3}"/>
              </a:ext>
            </a:extLst>
          </p:cNvPr>
          <p:cNvSpPr>
            <a:spLocks noGrp="1" noChangeArrowheads="1"/>
          </p:cNvSpPr>
          <p:nvPr>
            <p:ph type="body" idx="1"/>
          </p:nvPr>
        </p:nvSpPr>
        <p:spPr>
          <a:noFill/>
        </p:spPr>
        <p:txBody>
          <a:bodyPr/>
          <a:lstStyle/>
          <a:p>
            <a:endParaRPr lang="en-US" altLang="en-US"/>
          </a:p>
        </p:txBody>
      </p:sp>
      <p:sp>
        <p:nvSpPr>
          <p:cNvPr id="14340" name="Slide Number Placeholder 3">
            <a:extLst>
              <a:ext uri="{FF2B5EF4-FFF2-40B4-BE49-F238E27FC236}">
                <a16:creationId xmlns:a16="http://schemas.microsoft.com/office/drawing/2014/main" xmlns="" id="{25393FBA-06B8-90DC-82D3-5FC533A294DA}"/>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176CC8B-800A-4D3B-BF5F-9F0C9DDF445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800" dirty="0" err="1">
                <a:effectLst/>
                <a:latin typeface="Times New Roman" panose="02020603050405020304" pitchFamily="18" charset="0"/>
                <a:ea typeface="Times New Roman" panose="02020603050405020304" pitchFamily="18" charset="0"/>
              </a:rPr>
              <a:t>Hôm</a:t>
            </a:r>
            <a:r>
              <a:rPr lang="en-US" sz="1800" dirty="0">
                <a:effectLst/>
                <a:latin typeface="Times New Roman" panose="02020603050405020304" pitchFamily="18" charset="0"/>
                <a:ea typeface="Times New Roman" panose="02020603050405020304" pitchFamily="18" charset="0"/>
              </a:rPr>
              <a:t> nay, </a:t>
            </a:r>
            <a:r>
              <a:rPr lang="en-US" sz="1800" dirty="0" err="1">
                <a:effectLst/>
                <a:latin typeface="Times New Roman" panose="02020603050405020304" pitchFamily="18" charset="0"/>
                <a:ea typeface="Times New Roman" panose="02020603050405020304" pitchFamily="18" charset="0"/>
              </a:rPr>
              <a:t>các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em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học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bài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Ông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lão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nhân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hậu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Câu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chuyện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nói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về</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một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cô</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bé</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từng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thất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bại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nhưng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nhờ</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một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ông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lão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nhân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hậu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cô</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đã</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thành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công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trong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cuộc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sống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Các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em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theo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dõi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xem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ông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lão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đã</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giúp</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đỡ</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cô</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bé</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như</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nào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nhé</a:t>
            </a:r>
            <a:r>
              <a:rPr lang="en-US" sz="1800" dirty="0">
                <a:effectLst/>
                <a:latin typeface="Times New Roman" panose="02020603050405020304" pitchFamily="18" charset="0"/>
                <a:ea typeface="Times New Roman" panose="02020603050405020304" pitchFamily="18" charset="0"/>
              </a:rPr>
              <a:t>!</a:t>
            </a:r>
            <a:endParaRPr lang="zh-CN" altLang="en-US" dirty="0"/>
          </a:p>
        </p:txBody>
      </p:sp>
      <p:sp>
        <p:nvSpPr>
          <p:cNvPr id="4" name="灯片编号占位符 3"/>
          <p:cNvSpPr>
            <a:spLocks noGrp="1"/>
          </p:cNvSpPr>
          <p:nvPr>
            <p:ph type="sldNum" sz="quarter" idx="10"/>
          </p:nvPr>
        </p:nvSpPr>
        <p:spPr/>
        <p:txBody>
          <a:bodyPr/>
          <a:lstStyle/>
          <a:p>
            <a:fld id="{55271AD9-BB67-40C7-8A36-6292A9008BE4}" type="slidenum">
              <a:rPr lang="zh-CN" altLang="en-US" smtClean="0"/>
              <a:pPr/>
              <a:t>10</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solidFill>
                  <a:prstClr val="black"/>
                </a:solidFill>
              </a:rPr>
              <a:pPr/>
              <a:t>11</a:t>
            </a:fld>
            <a:endParaRPr lang="en-US" altLang="zh-CN">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solidFill>
                  <a:prstClr val="black"/>
                </a:solidFill>
              </a:rPr>
              <a:pPr/>
              <a:t>13</a:t>
            </a:fld>
            <a:endParaRPr lang="en-US" altLang="zh-CN">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solidFill>
                  <a:prstClr val="black"/>
                </a:solidFill>
              </a:rPr>
              <a:pPr/>
              <a:t>19</a:t>
            </a:fld>
            <a:endParaRPr lang="en-US" altLang="zh-CN">
              <a:solidFill>
                <a:prstClr val="black"/>
              </a:solidFill>
            </a:endParaRPr>
          </a:p>
        </p:txBody>
      </p:sp>
    </p:spTree>
    <p:extLst>
      <p:ext uri="{BB962C8B-B14F-4D97-AF65-F5344CB8AC3E}">
        <p14:creationId xmlns:p14="http://schemas.microsoft.com/office/powerpoint/2010/main" xmlns="" val="48988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solidFill>
                  <a:prstClr val="black"/>
                </a:solidFill>
              </a:rPr>
              <a:pPr/>
              <a:t>22</a:t>
            </a:fld>
            <a:endParaRPr lang="en-US" altLang="zh-CN">
              <a:solidFill>
                <a:prstClr val="black"/>
              </a:solidFill>
            </a:endParaRPr>
          </a:p>
        </p:txBody>
      </p:sp>
    </p:spTree>
    <p:extLst>
      <p:ext uri="{BB962C8B-B14F-4D97-AF65-F5344CB8AC3E}">
        <p14:creationId xmlns:p14="http://schemas.microsoft.com/office/powerpoint/2010/main" xmlns="" val="12663655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DEAE63-D6C4-437F-B8DA-DA689F991AA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xmlns="" val="36343182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DEAE63-D6C4-437F-B8DA-DA689F991AA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xmlns="" val="30730404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395536" y="4869656"/>
            <a:ext cx="2133600" cy="273844"/>
          </a:xfrm>
          <a:prstGeom prst="rect">
            <a:avLst/>
          </a:prstGeom>
        </p:spPr>
        <p:txBody>
          <a:bodyPr/>
          <a:lstStyle/>
          <a:p>
            <a:fld id="{72EED490-9A51-4087-9AA6-4ED824E9E05F}" type="datetime1">
              <a:rPr lang="zh-CN" altLang="en-US" smtClean="0"/>
              <a:pPr/>
              <a:t>2022/12/21</a:t>
            </a:fld>
            <a:endParaRPr lang="zh-CN" altLang="en-US"/>
          </a:p>
        </p:txBody>
      </p:sp>
      <p:sp>
        <p:nvSpPr>
          <p:cNvPr id="5" name="页脚占位符 4"/>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434197" y="4876006"/>
            <a:ext cx="364147" cy="273844"/>
          </a:xfrm>
          <a:prstGeom prst="rect">
            <a:avLst/>
          </a:prstGeom>
        </p:spPr>
        <p:txBody>
          <a:bodyPr/>
          <a:lstStyle/>
          <a:p>
            <a:fld id="{FB851DA4-9CCF-4E60-BC8E-8CAEAF5A4C6C}" type="slidenum">
              <a:rPr lang="zh-CN" altLang="en-US" smtClean="0"/>
              <a:pPr/>
              <a:t>‹#›</a:t>
            </a:fld>
            <a:endParaRPr lang="zh-CN" altLang="en-US"/>
          </a:p>
        </p:txBody>
      </p:sp>
    </p:spTree>
  </p:cSld>
  <p:clrMapOvr>
    <a:masterClrMapping/>
  </p:clrMapOvr>
  <p:transition spd="slow" advTm="1000">
    <p:push dir="u"/>
    <p:sndAc>
      <p:stSnd>
        <p:snd r:embed="rId1" name="当我们同在一起.wav"/>
      </p:stSnd>
    </p:sndAc>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395536" y="4869656"/>
            <a:ext cx="2133600" cy="273844"/>
          </a:xfrm>
          <a:prstGeom prst="rect">
            <a:avLst/>
          </a:prstGeom>
        </p:spPr>
        <p:txBody>
          <a:bodyPr/>
          <a:lstStyle/>
          <a:p>
            <a:fld id="{0507F309-7A7A-4260-9953-6271DB50E84D}" type="datetime1">
              <a:rPr lang="zh-CN" altLang="en-US" smtClean="0"/>
              <a:pPr/>
              <a:t>2022/12/21</a:t>
            </a:fld>
            <a:endParaRPr lang="zh-CN" altLang="en-US"/>
          </a:p>
        </p:txBody>
      </p:sp>
      <p:sp>
        <p:nvSpPr>
          <p:cNvPr id="5" name="页脚占位符 4"/>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434197" y="4876006"/>
            <a:ext cx="364147" cy="273844"/>
          </a:xfrm>
          <a:prstGeom prst="rect">
            <a:avLst/>
          </a:prstGeom>
        </p:spPr>
        <p:txBody>
          <a:bodyPr/>
          <a:lstStyle/>
          <a:p>
            <a:fld id="{FB851DA4-9CCF-4E60-BC8E-8CAEAF5A4C6C}" type="slidenum">
              <a:rPr lang="zh-CN" altLang="en-US" smtClean="0"/>
              <a:pPr/>
              <a:t>‹#›</a:t>
            </a:fld>
            <a:endParaRPr lang="zh-CN" altLang="en-US"/>
          </a:p>
        </p:txBody>
      </p:sp>
    </p:spTree>
  </p:cSld>
  <p:clrMapOvr>
    <a:masterClrMapping/>
  </p:clrMapOvr>
  <p:transition spd="slow" advTm="1000">
    <p:push dir="u"/>
    <p:sndAc>
      <p:stSnd>
        <p:snd r:embed="rId1" name="当我们同在一起.wav"/>
      </p:stSnd>
    </p:sndAc>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395536" y="4869656"/>
            <a:ext cx="2133600" cy="273844"/>
          </a:xfrm>
          <a:prstGeom prst="rect">
            <a:avLst/>
          </a:prstGeom>
        </p:spPr>
        <p:txBody>
          <a:bodyPr/>
          <a:lstStyle/>
          <a:p>
            <a:fld id="{B2232437-F724-418E-8248-90CFB628B486}" type="datetime1">
              <a:rPr lang="zh-CN" altLang="en-US" smtClean="0"/>
              <a:pPr/>
              <a:t>2022/12/21</a:t>
            </a:fld>
            <a:endParaRPr lang="zh-CN" altLang="en-US"/>
          </a:p>
        </p:txBody>
      </p:sp>
      <p:sp>
        <p:nvSpPr>
          <p:cNvPr id="5" name="页脚占位符 4"/>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434197" y="4876006"/>
            <a:ext cx="364147" cy="273844"/>
          </a:xfrm>
          <a:prstGeom prst="rect">
            <a:avLst/>
          </a:prstGeom>
        </p:spPr>
        <p:txBody>
          <a:bodyPr/>
          <a:lstStyle/>
          <a:p>
            <a:fld id="{FB851DA4-9CCF-4E60-BC8E-8CAEAF5A4C6C}" type="slidenum">
              <a:rPr lang="zh-CN" altLang="en-US" smtClean="0"/>
              <a:pPr/>
              <a:t>‹#›</a:t>
            </a:fld>
            <a:endParaRPr lang="zh-CN" altLang="en-US"/>
          </a:p>
        </p:txBody>
      </p:sp>
    </p:spTree>
  </p:cSld>
  <p:clrMapOvr>
    <a:masterClrMapping/>
  </p:clrMapOvr>
  <p:transition spd="slow" advTm="1000">
    <p:push dir="u"/>
    <p:sndAc>
      <p:stSnd>
        <p:snd r:embed="rId1" name="当我们同在一起.wav"/>
      </p:stSnd>
    </p:sndAc>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613"/>
            <a:ext cx="7772400" cy="11017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457200" y="4767263"/>
            <a:ext cx="2133600" cy="274637"/>
          </a:xfrm>
          <a:prstGeom prst="rect">
            <a:avLst/>
          </a:prstGeom>
        </p:spPr>
        <p:txBody>
          <a:bodyPr/>
          <a:lstStyle/>
          <a:p>
            <a:fld id="{81F71A36-1F1B-46CA-BF64-84B1CA96668C}" type="datetimeFigureOut">
              <a:rPr lang="zh-CN" altLang="en-US" smtClean="0"/>
              <a:pPr/>
              <a:t>2022/12/21</a:t>
            </a:fld>
            <a:endParaRPr lang="zh-CN" altLang="en-US"/>
          </a:p>
        </p:txBody>
      </p:sp>
      <p:sp>
        <p:nvSpPr>
          <p:cNvPr id="5" name="页脚占位符 4"/>
          <p:cNvSpPr>
            <a:spLocks noGrp="1"/>
          </p:cNvSpPr>
          <p:nvPr>
            <p:ph type="ftr" sz="quarter" idx="11"/>
          </p:nvPr>
        </p:nvSpPr>
        <p:spPr>
          <a:xfrm>
            <a:off x="3124200" y="4767263"/>
            <a:ext cx="2895600" cy="274637"/>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4767263"/>
            <a:ext cx="2133600" cy="274637"/>
          </a:xfrm>
          <a:prstGeom prst="rect">
            <a:avLst/>
          </a:prstGeom>
        </p:spPr>
        <p:txBody>
          <a:bodyPr/>
          <a:lstStyle/>
          <a:p>
            <a:fld id="{8C4A4F23-80CD-4C43-9F09-C693E38F8BF6}" type="slidenum">
              <a:rPr lang="zh-CN" altLang="en-US" smtClean="0"/>
              <a:pPr/>
              <a:t>‹#›</a:t>
            </a:fld>
            <a:endParaRPr lang="zh-CN" altLang="en-US"/>
          </a:p>
        </p:txBody>
      </p:sp>
    </p:spTree>
  </p:cSld>
  <p:clrMapOvr>
    <a:masterClrMapping/>
  </p:clrMapOvr>
  <p:transition spd="slow" advTm="1000">
    <p:push dir="u"/>
    <p:sndAc>
      <p:stSnd>
        <p:snd r:embed="rId1" name="当我们同在一起.wav"/>
      </p:stSnd>
    </p:sndAc>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457200" y="1200150"/>
            <a:ext cx="8229600" cy="3394075"/>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3"/>
            <a:ext cx="2133600" cy="274637"/>
          </a:xfrm>
          <a:prstGeom prst="rect">
            <a:avLst/>
          </a:prstGeom>
        </p:spPr>
        <p:txBody>
          <a:bodyPr/>
          <a:lstStyle/>
          <a:p>
            <a:fld id="{81F71A36-1F1B-46CA-BF64-84B1CA96668C}" type="datetimeFigureOut">
              <a:rPr lang="zh-CN" altLang="en-US" smtClean="0"/>
              <a:pPr/>
              <a:t>2022/12/21</a:t>
            </a:fld>
            <a:endParaRPr lang="zh-CN" altLang="en-US"/>
          </a:p>
        </p:txBody>
      </p:sp>
      <p:sp>
        <p:nvSpPr>
          <p:cNvPr id="5" name="页脚占位符 4"/>
          <p:cNvSpPr>
            <a:spLocks noGrp="1"/>
          </p:cNvSpPr>
          <p:nvPr>
            <p:ph type="ftr" sz="quarter" idx="11"/>
          </p:nvPr>
        </p:nvSpPr>
        <p:spPr>
          <a:xfrm>
            <a:off x="3124200" y="4767263"/>
            <a:ext cx="2895600" cy="274637"/>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4767263"/>
            <a:ext cx="2133600" cy="274637"/>
          </a:xfrm>
          <a:prstGeom prst="rect">
            <a:avLst/>
          </a:prstGeom>
        </p:spPr>
        <p:txBody>
          <a:bodyPr/>
          <a:lstStyle/>
          <a:p>
            <a:fld id="{8C4A4F23-80CD-4C43-9F09-C693E38F8BF6}" type="slidenum">
              <a:rPr lang="zh-CN" altLang="en-US" smtClean="0"/>
              <a:pPr/>
              <a:t>‹#›</a:t>
            </a:fld>
            <a:endParaRPr lang="zh-CN" altLang="en-US"/>
          </a:p>
        </p:txBody>
      </p:sp>
    </p:spTree>
  </p:cSld>
  <p:clrMapOvr>
    <a:masterClrMapping/>
  </p:clrMapOvr>
  <p:transition spd="slow" advTm="1000">
    <p:push dir="u"/>
    <p:sndAc>
      <p:stSnd>
        <p:snd r:embed="rId1" name="当我们同在一起.wav"/>
      </p:stSnd>
    </p:sndAc>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5"/>
            <a:ext cx="7772400" cy="1022350"/>
          </a:xfrm>
          <a:prstGeom prst="rect">
            <a:avLst/>
          </a:prstGeo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79638"/>
            <a:ext cx="7772400" cy="112553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457200" y="4767263"/>
            <a:ext cx="2133600" cy="274637"/>
          </a:xfrm>
          <a:prstGeom prst="rect">
            <a:avLst/>
          </a:prstGeom>
        </p:spPr>
        <p:txBody>
          <a:bodyPr/>
          <a:lstStyle/>
          <a:p>
            <a:fld id="{81F71A36-1F1B-46CA-BF64-84B1CA96668C}" type="datetimeFigureOut">
              <a:rPr lang="zh-CN" altLang="en-US" smtClean="0"/>
              <a:pPr/>
              <a:t>2022/12/21</a:t>
            </a:fld>
            <a:endParaRPr lang="zh-CN" altLang="en-US"/>
          </a:p>
        </p:txBody>
      </p:sp>
      <p:sp>
        <p:nvSpPr>
          <p:cNvPr id="5" name="页脚占位符 4"/>
          <p:cNvSpPr>
            <a:spLocks noGrp="1"/>
          </p:cNvSpPr>
          <p:nvPr>
            <p:ph type="ftr" sz="quarter" idx="11"/>
          </p:nvPr>
        </p:nvSpPr>
        <p:spPr>
          <a:xfrm>
            <a:off x="3124200" y="4767263"/>
            <a:ext cx="2895600" cy="274637"/>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4767263"/>
            <a:ext cx="2133600" cy="274637"/>
          </a:xfrm>
          <a:prstGeom prst="rect">
            <a:avLst/>
          </a:prstGeom>
        </p:spPr>
        <p:txBody>
          <a:bodyPr/>
          <a:lstStyle/>
          <a:p>
            <a:fld id="{8C4A4F23-80CD-4C43-9F09-C693E38F8BF6}" type="slidenum">
              <a:rPr lang="zh-CN" altLang="en-US" smtClean="0"/>
              <a:pPr/>
              <a:t>‹#›</a:t>
            </a:fld>
            <a:endParaRPr lang="zh-CN" altLang="en-US"/>
          </a:p>
        </p:txBody>
      </p:sp>
    </p:spTree>
  </p:cSld>
  <p:clrMapOvr>
    <a:masterClrMapping/>
  </p:clrMapOvr>
  <p:transition spd="slow" advTm="1000">
    <p:push dir="u"/>
    <p:sndAc>
      <p:stSnd>
        <p:snd r:embed="rId1" name="当我们同在一起.wav"/>
      </p:stSnd>
    </p:sndAc>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7200" y="1200150"/>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200150"/>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457200" y="4767263"/>
            <a:ext cx="2133600" cy="274637"/>
          </a:xfrm>
          <a:prstGeom prst="rect">
            <a:avLst/>
          </a:prstGeom>
        </p:spPr>
        <p:txBody>
          <a:bodyPr/>
          <a:lstStyle/>
          <a:p>
            <a:fld id="{81F71A36-1F1B-46CA-BF64-84B1CA96668C}" type="datetimeFigureOut">
              <a:rPr lang="zh-CN" altLang="en-US" smtClean="0"/>
              <a:pPr/>
              <a:t>2022/12/21</a:t>
            </a:fld>
            <a:endParaRPr lang="zh-CN" altLang="en-US"/>
          </a:p>
        </p:txBody>
      </p:sp>
      <p:sp>
        <p:nvSpPr>
          <p:cNvPr id="6" name="页脚占位符 5"/>
          <p:cNvSpPr>
            <a:spLocks noGrp="1"/>
          </p:cNvSpPr>
          <p:nvPr>
            <p:ph type="ftr" sz="quarter" idx="11"/>
          </p:nvPr>
        </p:nvSpPr>
        <p:spPr>
          <a:xfrm>
            <a:off x="3124200" y="4767263"/>
            <a:ext cx="2895600" cy="274637"/>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6553200" y="4767263"/>
            <a:ext cx="2133600" cy="274637"/>
          </a:xfrm>
          <a:prstGeom prst="rect">
            <a:avLst/>
          </a:prstGeom>
        </p:spPr>
        <p:txBody>
          <a:bodyPr/>
          <a:lstStyle/>
          <a:p>
            <a:fld id="{8C4A4F23-80CD-4C43-9F09-C693E38F8BF6}" type="slidenum">
              <a:rPr lang="zh-CN" altLang="en-US" smtClean="0"/>
              <a:pPr/>
              <a:t>‹#›</a:t>
            </a:fld>
            <a:endParaRPr lang="zh-CN" altLang="en-US"/>
          </a:p>
        </p:txBody>
      </p:sp>
    </p:spTree>
  </p:cSld>
  <p:clrMapOvr>
    <a:masterClrMapping/>
  </p:clrMapOvr>
  <p:transition spd="slow" advTm="1000">
    <p:push dir="u"/>
    <p:sndAc>
      <p:stSnd>
        <p:snd r:embed="rId1" name="当我们同在一起.wav"/>
      </p:stSnd>
    </p:sndAc>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0938"/>
            <a:ext cx="4040188" cy="4810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950"/>
            <a:ext cx="4040188" cy="2962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150938"/>
            <a:ext cx="4041775" cy="4810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1631950"/>
            <a:ext cx="4041775" cy="2962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457200" y="4767263"/>
            <a:ext cx="2133600" cy="274637"/>
          </a:xfrm>
          <a:prstGeom prst="rect">
            <a:avLst/>
          </a:prstGeom>
        </p:spPr>
        <p:txBody>
          <a:bodyPr/>
          <a:lstStyle/>
          <a:p>
            <a:fld id="{81F71A36-1F1B-46CA-BF64-84B1CA96668C}" type="datetimeFigureOut">
              <a:rPr lang="zh-CN" altLang="en-US" smtClean="0"/>
              <a:pPr/>
              <a:t>2022/12/21</a:t>
            </a:fld>
            <a:endParaRPr lang="zh-CN" altLang="en-US"/>
          </a:p>
        </p:txBody>
      </p:sp>
      <p:sp>
        <p:nvSpPr>
          <p:cNvPr id="8" name="页脚占位符 7"/>
          <p:cNvSpPr>
            <a:spLocks noGrp="1"/>
          </p:cNvSpPr>
          <p:nvPr>
            <p:ph type="ftr" sz="quarter" idx="11"/>
          </p:nvPr>
        </p:nvSpPr>
        <p:spPr>
          <a:xfrm>
            <a:off x="3124200" y="4767263"/>
            <a:ext cx="2895600" cy="274637"/>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6553200" y="4767263"/>
            <a:ext cx="2133600" cy="274637"/>
          </a:xfrm>
          <a:prstGeom prst="rect">
            <a:avLst/>
          </a:prstGeom>
        </p:spPr>
        <p:txBody>
          <a:bodyPr/>
          <a:lstStyle/>
          <a:p>
            <a:fld id="{8C4A4F23-80CD-4C43-9F09-C693E38F8BF6}" type="slidenum">
              <a:rPr lang="zh-CN" altLang="en-US" smtClean="0"/>
              <a:pPr/>
              <a:t>‹#›</a:t>
            </a:fld>
            <a:endParaRPr lang="zh-CN" altLang="en-US"/>
          </a:p>
        </p:txBody>
      </p:sp>
    </p:spTree>
  </p:cSld>
  <p:clrMapOvr>
    <a:masterClrMapping/>
  </p:clrMapOvr>
  <p:transition spd="slow" advTm="1000">
    <p:push dir="u"/>
    <p:sndAc>
      <p:stSnd>
        <p:snd r:embed="rId1" name="当我们同在一起.wav"/>
      </p:stSnd>
    </p:sndAc>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457200" y="4767263"/>
            <a:ext cx="2133600" cy="274637"/>
          </a:xfrm>
          <a:prstGeom prst="rect">
            <a:avLst/>
          </a:prstGeom>
        </p:spPr>
        <p:txBody>
          <a:bodyPr/>
          <a:lstStyle/>
          <a:p>
            <a:fld id="{81F71A36-1F1B-46CA-BF64-84B1CA96668C}" type="datetimeFigureOut">
              <a:rPr lang="zh-CN" altLang="en-US" smtClean="0"/>
              <a:pPr/>
              <a:t>2022/12/21</a:t>
            </a:fld>
            <a:endParaRPr lang="zh-CN" altLang="en-US"/>
          </a:p>
        </p:txBody>
      </p:sp>
      <p:sp>
        <p:nvSpPr>
          <p:cNvPr id="4" name="页脚占位符 3"/>
          <p:cNvSpPr>
            <a:spLocks noGrp="1"/>
          </p:cNvSpPr>
          <p:nvPr>
            <p:ph type="ftr" sz="quarter" idx="11"/>
          </p:nvPr>
        </p:nvSpPr>
        <p:spPr>
          <a:xfrm>
            <a:off x="3124200" y="4767263"/>
            <a:ext cx="2895600" cy="274637"/>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6553200" y="4767263"/>
            <a:ext cx="2133600" cy="274637"/>
          </a:xfrm>
          <a:prstGeom prst="rect">
            <a:avLst/>
          </a:prstGeom>
        </p:spPr>
        <p:txBody>
          <a:bodyPr/>
          <a:lstStyle/>
          <a:p>
            <a:fld id="{8C4A4F23-80CD-4C43-9F09-C693E38F8BF6}" type="slidenum">
              <a:rPr lang="zh-CN" altLang="en-US" smtClean="0"/>
              <a:pPr/>
              <a:t>‹#›</a:t>
            </a:fld>
            <a:endParaRPr lang="zh-CN" altLang="en-US"/>
          </a:p>
        </p:txBody>
      </p:sp>
    </p:spTree>
  </p:cSld>
  <p:clrMapOvr>
    <a:masterClrMapping/>
  </p:clrMapOvr>
  <p:transition spd="slow" advTm="1000">
    <p:push dir="u"/>
    <p:sndAc>
      <p:stSnd>
        <p:snd r:embed="rId1" name="当我们同在一起.wav"/>
      </p:stSnd>
    </p:sndAc>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4767263"/>
            <a:ext cx="2133600" cy="274637"/>
          </a:xfrm>
          <a:prstGeom prst="rect">
            <a:avLst/>
          </a:prstGeom>
        </p:spPr>
        <p:txBody>
          <a:bodyPr/>
          <a:lstStyle/>
          <a:p>
            <a:fld id="{81F71A36-1F1B-46CA-BF64-84B1CA96668C}" type="datetimeFigureOut">
              <a:rPr lang="zh-CN" altLang="en-US" smtClean="0"/>
              <a:pPr/>
              <a:t>2022/12/21</a:t>
            </a:fld>
            <a:endParaRPr lang="zh-CN" altLang="en-US"/>
          </a:p>
        </p:txBody>
      </p:sp>
      <p:sp>
        <p:nvSpPr>
          <p:cNvPr id="3" name="页脚占位符 2"/>
          <p:cNvSpPr>
            <a:spLocks noGrp="1"/>
          </p:cNvSpPr>
          <p:nvPr>
            <p:ph type="ftr" sz="quarter" idx="11"/>
          </p:nvPr>
        </p:nvSpPr>
        <p:spPr>
          <a:xfrm>
            <a:off x="3124200" y="4767263"/>
            <a:ext cx="2895600" cy="274637"/>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6553200" y="4767263"/>
            <a:ext cx="2133600" cy="274637"/>
          </a:xfrm>
          <a:prstGeom prst="rect">
            <a:avLst/>
          </a:prstGeom>
        </p:spPr>
        <p:txBody>
          <a:bodyPr/>
          <a:lstStyle/>
          <a:p>
            <a:fld id="{8C4A4F23-80CD-4C43-9F09-C693E38F8BF6}" type="slidenum">
              <a:rPr lang="zh-CN" altLang="en-US" smtClean="0"/>
              <a:pPr/>
              <a:t>‹#›</a:t>
            </a:fld>
            <a:endParaRPr lang="zh-CN" altLang="en-US"/>
          </a:p>
        </p:txBody>
      </p:sp>
    </p:spTree>
  </p:cSld>
  <p:clrMapOvr>
    <a:masterClrMapping/>
  </p:clrMapOvr>
  <p:transition spd="slow" advTm="1000">
    <p:push dir="u"/>
    <p:sndAc>
      <p:stSnd>
        <p:snd r:embed="rId1" name="当我们同在一起.wav"/>
      </p:stSnd>
    </p:sndAc>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4788"/>
            <a:ext cx="3008313" cy="871537"/>
          </a:xfrm>
          <a:prstGeom prst="rect">
            <a:avLst/>
          </a:prstGeo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788"/>
            <a:ext cx="5111750" cy="4389437"/>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076325"/>
            <a:ext cx="3008313" cy="35179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4767263"/>
            <a:ext cx="2133600" cy="274637"/>
          </a:xfrm>
          <a:prstGeom prst="rect">
            <a:avLst/>
          </a:prstGeom>
        </p:spPr>
        <p:txBody>
          <a:bodyPr/>
          <a:lstStyle/>
          <a:p>
            <a:fld id="{81F71A36-1F1B-46CA-BF64-84B1CA96668C}" type="datetimeFigureOut">
              <a:rPr lang="zh-CN" altLang="en-US" smtClean="0"/>
              <a:pPr/>
              <a:t>2022/12/21</a:t>
            </a:fld>
            <a:endParaRPr lang="zh-CN" altLang="en-US"/>
          </a:p>
        </p:txBody>
      </p:sp>
      <p:sp>
        <p:nvSpPr>
          <p:cNvPr id="6" name="页脚占位符 5"/>
          <p:cNvSpPr>
            <a:spLocks noGrp="1"/>
          </p:cNvSpPr>
          <p:nvPr>
            <p:ph type="ftr" sz="quarter" idx="11"/>
          </p:nvPr>
        </p:nvSpPr>
        <p:spPr>
          <a:xfrm>
            <a:off x="3124200" y="4767263"/>
            <a:ext cx="2895600" cy="274637"/>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6553200" y="4767263"/>
            <a:ext cx="2133600" cy="274637"/>
          </a:xfrm>
          <a:prstGeom prst="rect">
            <a:avLst/>
          </a:prstGeom>
        </p:spPr>
        <p:txBody>
          <a:bodyPr/>
          <a:lstStyle/>
          <a:p>
            <a:fld id="{8C4A4F23-80CD-4C43-9F09-C693E38F8BF6}" type="slidenum">
              <a:rPr lang="zh-CN" altLang="en-US" smtClean="0"/>
              <a:pPr/>
              <a:t>‹#›</a:t>
            </a:fld>
            <a:endParaRPr lang="zh-CN" altLang="en-US"/>
          </a:p>
        </p:txBody>
      </p:sp>
    </p:spTree>
  </p:cSld>
  <p:clrMapOvr>
    <a:masterClrMapping/>
  </p:clrMapOvr>
  <p:transition spd="slow" advTm="1000">
    <p:push dir="u"/>
    <p:sndAc>
      <p:stSnd>
        <p:snd r:embed="rId1" name="当我们同在一起.wav"/>
      </p:st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395536" y="4869656"/>
            <a:ext cx="2133600" cy="273844"/>
          </a:xfrm>
          <a:prstGeom prst="rect">
            <a:avLst/>
          </a:prstGeom>
        </p:spPr>
        <p:txBody>
          <a:bodyPr/>
          <a:lstStyle/>
          <a:p>
            <a:fld id="{CF8F6668-2E51-422E-B119-8531E00EBE05}" type="datetime1">
              <a:rPr lang="zh-CN" altLang="en-US" smtClean="0"/>
              <a:pPr/>
              <a:t>2022/12/21</a:t>
            </a:fld>
            <a:endParaRPr lang="zh-CN" altLang="en-US"/>
          </a:p>
        </p:txBody>
      </p:sp>
      <p:sp>
        <p:nvSpPr>
          <p:cNvPr id="5" name="页脚占位符 4"/>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434197" y="4876006"/>
            <a:ext cx="364147" cy="273844"/>
          </a:xfrm>
          <a:prstGeom prst="rect">
            <a:avLst/>
          </a:prstGeom>
        </p:spPr>
        <p:txBody>
          <a:bodyPr/>
          <a:lstStyle/>
          <a:p>
            <a:fld id="{FB851DA4-9CCF-4E60-BC8E-8CAEAF5A4C6C}" type="slidenum">
              <a:rPr lang="zh-CN" altLang="en-US" smtClean="0"/>
              <a:pPr/>
              <a:t>‹#›</a:t>
            </a:fld>
            <a:endParaRPr lang="zh-CN" altLang="en-US"/>
          </a:p>
        </p:txBody>
      </p:sp>
    </p:spTree>
  </p:cSld>
  <p:clrMapOvr>
    <a:masterClrMapping/>
  </p:clrMapOvr>
  <p:transition spd="slow" advTm="1000">
    <p:push dir="u"/>
    <p:sndAc>
      <p:stSnd>
        <p:snd r:embed="rId1" name="当我们同在一起.wav"/>
      </p:stSnd>
    </p:sndAc>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450"/>
          </a:xfrm>
          <a:prstGeom prst="rect">
            <a:avLst/>
          </a:prstGeo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60375"/>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900"/>
            <a:ext cx="5486400" cy="60325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4767263"/>
            <a:ext cx="2133600" cy="274637"/>
          </a:xfrm>
          <a:prstGeom prst="rect">
            <a:avLst/>
          </a:prstGeom>
        </p:spPr>
        <p:txBody>
          <a:bodyPr/>
          <a:lstStyle/>
          <a:p>
            <a:fld id="{81F71A36-1F1B-46CA-BF64-84B1CA96668C}" type="datetimeFigureOut">
              <a:rPr lang="zh-CN" altLang="en-US" smtClean="0"/>
              <a:pPr/>
              <a:t>2022/12/21</a:t>
            </a:fld>
            <a:endParaRPr lang="zh-CN" altLang="en-US"/>
          </a:p>
        </p:txBody>
      </p:sp>
      <p:sp>
        <p:nvSpPr>
          <p:cNvPr id="6" name="页脚占位符 5"/>
          <p:cNvSpPr>
            <a:spLocks noGrp="1"/>
          </p:cNvSpPr>
          <p:nvPr>
            <p:ph type="ftr" sz="quarter" idx="11"/>
          </p:nvPr>
        </p:nvSpPr>
        <p:spPr>
          <a:xfrm>
            <a:off x="3124200" y="4767263"/>
            <a:ext cx="2895600" cy="274637"/>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6553200" y="4767263"/>
            <a:ext cx="2133600" cy="274637"/>
          </a:xfrm>
          <a:prstGeom prst="rect">
            <a:avLst/>
          </a:prstGeom>
        </p:spPr>
        <p:txBody>
          <a:bodyPr/>
          <a:lstStyle/>
          <a:p>
            <a:fld id="{8C4A4F23-80CD-4C43-9F09-C693E38F8BF6}" type="slidenum">
              <a:rPr lang="zh-CN" altLang="en-US" smtClean="0"/>
              <a:pPr/>
              <a:t>‹#›</a:t>
            </a:fld>
            <a:endParaRPr lang="zh-CN" altLang="en-US"/>
          </a:p>
        </p:txBody>
      </p:sp>
    </p:spTree>
  </p:cSld>
  <p:clrMapOvr>
    <a:masterClrMapping/>
  </p:clrMapOvr>
  <p:transition spd="slow" advTm="1000">
    <p:push dir="u"/>
    <p:sndAc>
      <p:stSnd>
        <p:snd r:embed="rId1" name="当我们同在一起.wav"/>
      </p:stSnd>
    </p:sndAc>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0" y="1200150"/>
            <a:ext cx="8229600" cy="339407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3"/>
            <a:ext cx="2133600" cy="274637"/>
          </a:xfrm>
          <a:prstGeom prst="rect">
            <a:avLst/>
          </a:prstGeom>
        </p:spPr>
        <p:txBody>
          <a:bodyPr/>
          <a:lstStyle/>
          <a:p>
            <a:fld id="{81F71A36-1F1B-46CA-BF64-84B1CA96668C}" type="datetimeFigureOut">
              <a:rPr lang="zh-CN" altLang="en-US" smtClean="0"/>
              <a:pPr/>
              <a:t>2022/12/21</a:t>
            </a:fld>
            <a:endParaRPr lang="zh-CN" altLang="en-US"/>
          </a:p>
        </p:txBody>
      </p:sp>
      <p:sp>
        <p:nvSpPr>
          <p:cNvPr id="5" name="页脚占位符 4"/>
          <p:cNvSpPr>
            <a:spLocks noGrp="1"/>
          </p:cNvSpPr>
          <p:nvPr>
            <p:ph type="ftr" sz="quarter" idx="11"/>
          </p:nvPr>
        </p:nvSpPr>
        <p:spPr>
          <a:xfrm>
            <a:off x="3124200" y="4767263"/>
            <a:ext cx="2895600" cy="274637"/>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4767263"/>
            <a:ext cx="2133600" cy="274637"/>
          </a:xfrm>
          <a:prstGeom prst="rect">
            <a:avLst/>
          </a:prstGeom>
        </p:spPr>
        <p:txBody>
          <a:bodyPr/>
          <a:lstStyle/>
          <a:p>
            <a:fld id="{8C4A4F23-80CD-4C43-9F09-C693E38F8BF6}" type="slidenum">
              <a:rPr lang="zh-CN" altLang="en-US" smtClean="0"/>
              <a:pPr/>
              <a:t>‹#›</a:t>
            </a:fld>
            <a:endParaRPr lang="zh-CN" altLang="en-US"/>
          </a:p>
        </p:txBody>
      </p:sp>
    </p:spTree>
  </p:cSld>
  <p:clrMapOvr>
    <a:masterClrMapping/>
  </p:clrMapOvr>
  <p:transition spd="slow" advTm="1000">
    <p:push dir="u"/>
    <p:sndAc>
      <p:stSnd>
        <p:snd r:embed="rId1" name="当我们同在一起.wav"/>
      </p:stSnd>
    </p:sndAc>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6375"/>
            <a:ext cx="2057400" cy="4387850"/>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6375"/>
            <a:ext cx="6019800" cy="4387850"/>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3"/>
            <a:ext cx="2133600" cy="274637"/>
          </a:xfrm>
          <a:prstGeom prst="rect">
            <a:avLst/>
          </a:prstGeom>
        </p:spPr>
        <p:txBody>
          <a:bodyPr/>
          <a:lstStyle/>
          <a:p>
            <a:fld id="{81F71A36-1F1B-46CA-BF64-84B1CA96668C}" type="datetimeFigureOut">
              <a:rPr lang="zh-CN" altLang="en-US" smtClean="0"/>
              <a:pPr/>
              <a:t>2022/12/21</a:t>
            </a:fld>
            <a:endParaRPr lang="zh-CN" altLang="en-US"/>
          </a:p>
        </p:txBody>
      </p:sp>
      <p:sp>
        <p:nvSpPr>
          <p:cNvPr id="5" name="页脚占位符 4"/>
          <p:cNvSpPr>
            <a:spLocks noGrp="1"/>
          </p:cNvSpPr>
          <p:nvPr>
            <p:ph type="ftr" sz="quarter" idx="11"/>
          </p:nvPr>
        </p:nvSpPr>
        <p:spPr>
          <a:xfrm>
            <a:off x="3124200" y="4767263"/>
            <a:ext cx="2895600" cy="274637"/>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4767263"/>
            <a:ext cx="2133600" cy="274637"/>
          </a:xfrm>
          <a:prstGeom prst="rect">
            <a:avLst/>
          </a:prstGeom>
        </p:spPr>
        <p:txBody>
          <a:bodyPr/>
          <a:lstStyle/>
          <a:p>
            <a:fld id="{8C4A4F23-80CD-4C43-9F09-C693E38F8BF6}" type="slidenum">
              <a:rPr lang="zh-CN" altLang="en-US" smtClean="0"/>
              <a:pPr/>
              <a:t>‹#›</a:t>
            </a:fld>
            <a:endParaRPr lang="zh-CN" altLang="en-US"/>
          </a:p>
        </p:txBody>
      </p:sp>
    </p:spTree>
  </p:cSld>
  <p:clrMapOvr>
    <a:masterClrMapping/>
  </p:clrMapOvr>
  <p:transition spd="slow" advTm="1000">
    <p:push dir="u"/>
    <p:sndAc>
      <p:stSnd>
        <p:snd r:embed="rId1" name="当我们同在一起.wav"/>
      </p:stSnd>
    </p:sndAc>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7201"/>
            <a:ext cx="7772400" cy="3200400"/>
          </a:xfrm>
          <a:prstGeom prst="rect">
            <a:avLst/>
          </a:prstGeom>
        </p:spPr>
        <p:txBody>
          <a:bodyPr lIns="91369" tIns="45682" rIns="91369" bIns="45682" anchor="b">
            <a:noAutofit/>
          </a:bodyPr>
          <a:lstStyle>
            <a:lvl1pPr>
              <a:lnSpc>
                <a:spcPct val="100000"/>
              </a:lnSpc>
              <a:defRPr sz="8000"/>
            </a:lvl1pPr>
          </a:lstStyle>
          <a:p>
            <a:r>
              <a:rPr lang="zh-CN" altLang="en-US"/>
              <a:t>单击此处编辑母版标题样式</a:t>
            </a:r>
            <a:endParaRPr lang="en-US" dirty="0"/>
          </a:p>
        </p:txBody>
      </p:sp>
      <p:sp>
        <p:nvSpPr>
          <p:cNvPr id="3" name="Subtitle 2"/>
          <p:cNvSpPr>
            <a:spLocks noGrp="1"/>
          </p:cNvSpPr>
          <p:nvPr>
            <p:ph type="subTitle" idx="1"/>
          </p:nvPr>
        </p:nvSpPr>
        <p:spPr>
          <a:xfrm>
            <a:off x="1371600" y="3714750"/>
            <a:ext cx="6400800" cy="914400"/>
          </a:xfrm>
          <a:prstGeom prst="rect">
            <a:avLst/>
          </a:prstGeom>
        </p:spPr>
        <p:txBody>
          <a:bodyPr lIns="91369" tIns="45682" rIns="91369" bIns="45682">
            <a:normAutofit/>
          </a:bodyPr>
          <a:lstStyle>
            <a:lvl1pPr marL="0" indent="0" algn="ctr">
              <a:buNone/>
              <a:defRPr sz="2400">
                <a:solidFill>
                  <a:schemeClr val="tx1">
                    <a:tint val="75000"/>
                  </a:schemeClr>
                </a:solidFill>
              </a:defRPr>
            </a:lvl1pPr>
            <a:lvl2pPr marL="456565" indent="0" algn="ctr">
              <a:buNone/>
              <a:defRPr>
                <a:solidFill>
                  <a:schemeClr val="tx1">
                    <a:tint val="75000"/>
                  </a:schemeClr>
                </a:solidFill>
              </a:defRPr>
            </a:lvl2pPr>
            <a:lvl3pPr marL="913765" indent="0" algn="ctr">
              <a:buNone/>
              <a:defRPr>
                <a:solidFill>
                  <a:schemeClr val="tx1">
                    <a:tint val="75000"/>
                  </a:schemeClr>
                </a:solidFill>
              </a:defRPr>
            </a:lvl3pPr>
            <a:lvl4pPr marL="1370330" indent="0" algn="ctr">
              <a:buNone/>
              <a:defRPr>
                <a:solidFill>
                  <a:schemeClr val="tx1">
                    <a:tint val="75000"/>
                  </a:schemeClr>
                </a:solidFill>
              </a:defRPr>
            </a:lvl4pPr>
            <a:lvl5pPr marL="1827530" indent="0" algn="ctr">
              <a:buNone/>
              <a:defRPr>
                <a:solidFill>
                  <a:schemeClr val="tx1">
                    <a:tint val="75000"/>
                  </a:schemeClr>
                </a:solidFill>
              </a:defRPr>
            </a:lvl5pPr>
            <a:lvl6pPr marL="2284095" indent="0" algn="ctr">
              <a:buNone/>
              <a:defRPr>
                <a:solidFill>
                  <a:schemeClr val="tx1">
                    <a:tint val="75000"/>
                  </a:schemeClr>
                </a:solidFill>
              </a:defRPr>
            </a:lvl6pPr>
            <a:lvl7pPr marL="2741295" indent="0" algn="ctr">
              <a:buNone/>
              <a:defRPr>
                <a:solidFill>
                  <a:schemeClr val="tx1">
                    <a:tint val="75000"/>
                  </a:schemeClr>
                </a:solidFill>
              </a:defRPr>
            </a:lvl7pPr>
            <a:lvl8pPr marL="3197860" indent="0" algn="ctr">
              <a:buNone/>
              <a:defRPr>
                <a:solidFill>
                  <a:schemeClr val="tx1">
                    <a:tint val="75000"/>
                  </a:schemeClr>
                </a:solidFill>
              </a:defRPr>
            </a:lvl8pPr>
            <a:lvl9pPr marL="3655060" indent="0" algn="ctr">
              <a:buNone/>
              <a:defRPr>
                <a:solidFill>
                  <a:schemeClr val="tx1">
                    <a:tint val="75000"/>
                  </a:schemeClr>
                </a:solidFill>
              </a:defRPr>
            </a:lvl9pPr>
          </a:lstStyle>
          <a:p>
            <a:r>
              <a:rPr lang="zh-CN" altLang="en-US"/>
              <a:t>单击此处编辑母版副标题样式</a:t>
            </a:r>
            <a:endParaRPr lang="en-US" dirty="0"/>
          </a:p>
        </p:txBody>
      </p:sp>
      <p:sp>
        <p:nvSpPr>
          <p:cNvPr id="7" name="Date Placeholder 6"/>
          <p:cNvSpPr>
            <a:spLocks noGrp="1"/>
          </p:cNvSpPr>
          <p:nvPr>
            <p:ph type="dt" sz="half" idx="10"/>
          </p:nvPr>
        </p:nvSpPr>
        <p:spPr>
          <a:xfrm>
            <a:off x="6363352" y="4767263"/>
            <a:ext cx="2085975" cy="273843"/>
          </a:xfrm>
          <a:prstGeom prst="rect">
            <a:avLst/>
          </a:prstGeom>
        </p:spPr>
        <p:txBody>
          <a:bodyPr lIns="91369" tIns="45682" rIns="91369" bIns="45682"/>
          <a:lstStyle/>
          <a:p>
            <a:pPr algn="ctr" fontAlgn="base">
              <a:spcBef>
                <a:spcPct val="0"/>
              </a:spcBef>
              <a:spcAft>
                <a:spcPct val="0"/>
              </a:spcAft>
            </a:pPr>
            <a:fld id="{544213AF-26F6-41FA-8D85-E2C5388D6E58}" type="datetimeFigureOut">
              <a:rPr lang="en-US" b="1" smtClean="0">
                <a:solidFill>
                  <a:prstClr val="black"/>
                </a:solidFill>
                <a:latin typeface="Arial" panose="020B0604020202020204" pitchFamily="34" charset="0"/>
                <a:ea typeface="黑体" panose="02010609060101010101" pitchFamily="49" charset="-122"/>
              </a:rPr>
              <a:pPr algn="ctr" fontAlgn="base">
                <a:spcBef>
                  <a:spcPct val="0"/>
                </a:spcBef>
                <a:spcAft>
                  <a:spcPct val="0"/>
                </a:spcAft>
              </a:pPr>
              <a:t>12/21/2022</a:t>
            </a:fld>
            <a:endParaRPr lang="en-US" b="1" dirty="0">
              <a:solidFill>
                <a:srgbClr val="FFFFFF"/>
              </a:solidFill>
              <a:latin typeface="Arial" panose="020B0604020202020204" pitchFamily="34" charset="0"/>
              <a:ea typeface="黑体" panose="02010609060101010101" pitchFamily="49" charset="-122"/>
            </a:endParaRPr>
          </a:p>
        </p:txBody>
      </p:sp>
      <p:sp>
        <p:nvSpPr>
          <p:cNvPr id="8" name="Slide Number Placeholder 7"/>
          <p:cNvSpPr>
            <a:spLocks noGrp="1"/>
          </p:cNvSpPr>
          <p:nvPr>
            <p:ph type="sldNum" sz="quarter" idx="11"/>
          </p:nvPr>
        </p:nvSpPr>
        <p:spPr>
          <a:xfrm>
            <a:off x="8543283" y="4767263"/>
            <a:ext cx="561975" cy="273843"/>
          </a:xfrm>
          <a:prstGeom prst="rect">
            <a:avLst/>
          </a:prstGeom>
        </p:spPr>
        <p:txBody>
          <a:bodyPr lIns="91369" tIns="45682" rIns="91369" bIns="45682"/>
          <a:lstStyle/>
          <a:p>
            <a:pPr algn="ctr" fontAlgn="base">
              <a:spcBef>
                <a:spcPct val="0"/>
              </a:spcBef>
              <a:spcAft>
                <a:spcPct val="0"/>
              </a:spcAft>
            </a:pPr>
            <a:fld id="{D5BBC35B-A44B-4119-B8DA-DE9E3DFADA20}" type="slidenum">
              <a:rPr lang="en-US" b="1" smtClean="0">
                <a:solidFill>
                  <a:prstClr val="black"/>
                </a:solidFill>
                <a:latin typeface="Arial" panose="020B0604020202020204" pitchFamily="34" charset="0"/>
                <a:ea typeface="黑体" panose="02010609060101010101" pitchFamily="49" charset="-122"/>
              </a:rPr>
              <a:pPr algn="ctr" fontAlgn="base">
                <a:spcBef>
                  <a:spcPct val="0"/>
                </a:spcBef>
                <a:spcAft>
                  <a:spcPct val="0"/>
                </a:spcAft>
              </a:pPr>
              <a:t>‹#›</a:t>
            </a:fld>
            <a:endParaRPr lang="en-US" b="1" dirty="0">
              <a:solidFill>
                <a:srgbClr val="FFFFFF"/>
              </a:solidFill>
              <a:latin typeface="Arial" panose="020B0604020202020204" pitchFamily="34" charset="0"/>
              <a:ea typeface="黑体" panose="02010609060101010101" pitchFamily="49" charset="-122"/>
            </a:endParaRPr>
          </a:p>
        </p:txBody>
      </p:sp>
      <p:sp>
        <p:nvSpPr>
          <p:cNvPr id="9" name="Footer Placeholder 8"/>
          <p:cNvSpPr>
            <a:spLocks noGrp="1"/>
          </p:cNvSpPr>
          <p:nvPr>
            <p:ph type="ftr" sz="quarter" idx="12"/>
          </p:nvPr>
        </p:nvSpPr>
        <p:spPr>
          <a:xfrm>
            <a:off x="659170" y="4767263"/>
            <a:ext cx="2847975" cy="273843"/>
          </a:xfrm>
          <a:prstGeom prst="rect">
            <a:avLst/>
          </a:prstGeom>
        </p:spPr>
        <p:txBody>
          <a:bodyPr lIns="91369" tIns="45682" rIns="91369" bIns="45682"/>
          <a:lstStyle/>
          <a:p>
            <a:pPr algn="ctr" fontAlgn="base">
              <a:spcBef>
                <a:spcPct val="0"/>
              </a:spcBef>
              <a:spcAft>
                <a:spcPct val="0"/>
              </a:spcAft>
            </a:pPr>
            <a:endParaRPr lang="en-US" b="1">
              <a:solidFill>
                <a:srgbClr val="172B4B">
                  <a:tint val="20000"/>
                </a:srgbClr>
              </a:solidFill>
              <a:latin typeface="Arial" panose="020B0604020202020204" pitchFamily="34" charset="0"/>
              <a:ea typeface="黑体" panose="02010609060101010101" pitchFamily="49" charset="-122"/>
            </a:endParaRPr>
          </a:p>
        </p:txBody>
      </p:sp>
    </p:spTree>
  </p:cSld>
  <p:clrMapOvr>
    <a:masterClrMapping/>
  </p:clrMapOvr>
  <p:transition spd="slow" advTm="1000">
    <p:push dir="u"/>
    <p:sndAc>
      <p:stSnd>
        <p:snd r:embed="rId1" name="当我们同在一起.wav"/>
      </p:stSnd>
    </p:sndAc>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457207" y="7"/>
            <a:ext cx="8229600" cy="1200150"/>
          </a:xfrm>
          <a:prstGeom prst="rect">
            <a:avLst/>
          </a:prstGeom>
        </p:spPr>
        <p:txBody>
          <a:bodyPr lIns="91369" tIns="45682" rIns="91369" bIns="45682"/>
          <a:lstStyle/>
          <a:p>
            <a:r>
              <a:rPr lang="zh-CN" altLang="en-US"/>
              <a:t>单击此处编辑母版标题样式</a:t>
            </a:r>
            <a:endParaRPr lang="en-US" dirty="0"/>
          </a:p>
        </p:txBody>
      </p:sp>
      <p:sp>
        <p:nvSpPr>
          <p:cNvPr id="3" name="Content Placeholder 2"/>
          <p:cNvSpPr>
            <a:spLocks noGrp="1"/>
          </p:cNvSpPr>
          <p:nvPr>
            <p:ph idx="1"/>
          </p:nvPr>
        </p:nvSpPr>
        <p:spPr>
          <a:xfrm>
            <a:off x="457207" y="1200150"/>
            <a:ext cx="8229600" cy="3394472"/>
          </a:xfrm>
          <a:prstGeom prst="rect">
            <a:avLst/>
          </a:prstGeom>
        </p:spPr>
        <p:txBody>
          <a:bodyPr lIns="91369" tIns="45682" rIns="91369" bIns="45682"/>
          <a:lstStyle>
            <a:lvl5pPr>
              <a:defRPr/>
            </a:lvl5pPr>
            <a:lvl6pPr>
              <a:defRPr/>
            </a:lvl6pPr>
            <a:lvl7pPr>
              <a:defRPr/>
            </a:lvl7pPr>
            <a:lvl8pPr>
              <a:defRPr/>
            </a:lvl8pPr>
            <a:lvl9pPr>
              <a:buFont typeface="Arial" panose="020B0604020202020204" pitchFamily="34" charset="0"/>
              <a:buChar char="•"/>
              <a:defRPr/>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363352" y="4767263"/>
            <a:ext cx="2085975" cy="273843"/>
          </a:xfrm>
          <a:prstGeom prst="rect">
            <a:avLst/>
          </a:prstGeom>
        </p:spPr>
        <p:txBody>
          <a:bodyPr lIns="91369" tIns="45682" rIns="91369" bIns="45682"/>
          <a:lstStyle/>
          <a:p>
            <a:pPr algn="ctr" fontAlgn="base">
              <a:spcBef>
                <a:spcPct val="0"/>
              </a:spcBef>
              <a:spcAft>
                <a:spcPct val="0"/>
              </a:spcAft>
            </a:pPr>
            <a:fld id="{544213AF-26F6-41FA-8D85-E2C5388D6E58}" type="datetimeFigureOut">
              <a:rPr lang="en-US" b="1" smtClean="0">
                <a:solidFill>
                  <a:prstClr val="black"/>
                </a:solidFill>
                <a:latin typeface="Arial" panose="020B0604020202020204" pitchFamily="34" charset="0"/>
                <a:ea typeface="黑体" panose="02010609060101010101" pitchFamily="49" charset="-122"/>
              </a:rPr>
              <a:pPr algn="ctr" fontAlgn="base">
                <a:spcBef>
                  <a:spcPct val="0"/>
                </a:spcBef>
                <a:spcAft>
                  <a:spcPct val="0"/>
                </a:spcAft>
              </a:pPr>
              <a:t>12/21/2022</a:t>
            </a:fld>
            <a:endParaRPr lang="en-US" b="1">
              <a:solidFill>
                <a:prstClr val="black"/>
              </a:solidFill>
              <a:latin typeface="Arial" panose="020B0604020202020204" pitchFamily="34" charset="0"/>
              <a:ea typeface="黑体" panose="02010609060101010101" pitchFamily="49" charset="-122"/>
            </a:endParaRPr>
          </a:p>
        </p:txBody>
      </p:sp>
      <p:sp>
        <p:nvSpPr>
          <p:cNvPr id="5" name="Footer Placeholder 4"/>
          <p:cNvSpPr>
            <a:spLocks noGrp="1"/>
          </p:cNvSpPr>
          <p:nvPr>
            <p:ph type="ftr" sz="quarter" idx="11"/>
          </p:nvPr>
        </p:nvSpPr>
        <p:spPr>
          <a:xfrm>
            <a:off x="659170" y="4767263"/>
            <a:ext cx="2847975" cy="273843"/>
          </a:xfrm>
          <a:prstGeom prst="rect">
            <a:avLst/>
          </a:prstGeom>
        </p:spPr>
        <p:txBody>
          <a:bodyPr lIns="91369" tIns="45682" rIns="91369" bIns="45682"/>
          <a:lstStyle/>
          <a:p>
            <a:pPr algn="ctr" fontAlgn="base">
              <a:spcBef>
                <a:spcPct val="0"/>
              </a:spcBef>
              <a:spcAft>
                <a:spcPct val="0"/>
              </a:spcAft>
            </a:pPr>
            <a:endParaRPr lang="en-US" b="1">
              <a:solidFill>
                <a:prstClr val="black"/>
              </a:solidFill>
              <a:latin typeface="Arial" panose="020B0604020202020204" pitchFamily="34" charset="0"/>
              <a:ea typeface="黑体" panose="02010609060101010101" pitchFamily="49" charset="-122"/>
            </a:endParaRPr>
          </a:p>
        </p:txBody>
      </p:sp>
      <p:sp>
        <p:nvSpPr>
          <p:cNvPr id="6" name="Slide Number Placeholder 5"/>
          <p:cNvSpPr>
            <a:spLocks noGrp="1"/>
          </p:cNvSpPr>
          <p:nvPr>
            <p:ph type="sldNum" sz="quarter" idx="12"/>
          </p:nvPr>
        </p:nvSpPr>
        <p:spPr>
          <a:xfrm>
            <a:off x="8543283" y="4767263"/>
            <a:ext cx="561975" cy="273843"/>
          </a:xfrm>
          <a:prstGeom prst="rect">
            <a:avLst/>
          </a:prstGeom>
        </p:spPr>
        <p:txBody>
          <a:bodyPr lIns="91369" tIns="45682" rIns="91369" bIns="45682"/>
          <a:lstStyle/>
          <a:p>
            <a:pPr algn="ctr" fontAlgn="base">
              <a:spcBef>
                <a:spcPct val="0"/>
              </a:spcBef>
              <a:spcAft>
                <a:spcPct val="0"/>
              </a:spcAft>
            </a:pPr>
            <a:fld id="{D5BBC35B-A44B-4119-B8DA-DE9E3DFADA20}" type="slidenum">
              <a:rPr lang="en-US" b="1" smtClean="0">
                <a:solidFill>
                  <a:prstClr val="black"/>
                </a:solidFill>
                <a:latin typeface="Arial" panose="020B0604020202020204" pitchFamily="34" charset="0"/>
                <a:ea typeface="黑体" panose="02010609060101010101" pitchFamily="49" charset="-122"/>
              </a:rPr>
              <a:pPr algn="ctr" fontAlgn="base">
                <a:spcBef>
                  <a:spcPct val="0"/>
                </a:spcBef>
                <a:spcAft>
                  <a:spcPct val="0"/>
                </a:spcAft>
              </a:pPr>
              <a:t>‹#›</a:t>
            </a:fld>
            <a:endParaRPr lang="en-US" b="1">
              <a:solidFill>
                <a:prstClr val="black"/>
              </a:solidFill>
              <a:latin typeface="Arial" panose="020B0604020202020204" pitchFamily="34" charset="0"/>
              <a:ea typeface="黑体" panose="02010609060101010101" pitchFamily="49" charset="-122"/>
            </a:endParaRPr>
          </a:p>
        </p:txBody>
      </p:sp>
    </p:spTree>
  </p:cSld>
  <p:clrMapOvr>
    <a:masterClrMapping/>
  </p:clrMapOvr>
  <p:transition spd="slow" advTm="1000">
    <p:push dir="u"/>
    <p:sndAc>
      <p:stSnd>
        <p:snd r:embed="rId1" name="当我们同在一起.wav"/>
      </p:stSnd>
    </p:sndAc>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722313" y="1028700"/>
            <a:ext cx="7772400" cy="1878806"/>
          </a:xfrm>
          <a:prstGeom prst="rect">
            <a:avLst/>
          </a:prstGeom>
        </p:spPr>
        <p:txBody>
          <a:bodyPr lIns="91369" tIns="45682" rIns="91369" bIns="45682" anchor="b"/>
          <a:lstStyle>
            <a:lvl1pPr algn="ctr" defTabSz="91313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zh-CN" altLang="en-US"/>
              <a:t>单击此处编辑母版标题样式</a:t>
            </a:r>
            <a:endParaRPr lang="en-US" dirty="0"/>
          </a:p>
        </p:txBody>
      </p:sp>
      <p:sp>
        <p:nvSpPr>
          <p:cNvPr id="3" name="Text Placeholder 2"/>
          <p:cNvSpPr>
            <a:spLocks noGrp="1"/>
          </p:cNvSpPr>
          <p:nvPr>
            <p:ph type="body" idx="1"/>
          </p:nvPr>
        </p:nvSpPr>
        <p:spPr>
          <a:xfrm>
            <a:off x="722313" y="3051577"/>
            <a:ext cx="7772400" cy="848915"/>
          </a:xfrm>
          <a:prstGeom prst="rect">
            <a:avLst/>
          </a:prstGeom>
        </p:spPr>
        <p:txBody>
          <a:bodyPr lIns="91369" tIns="45682" rIns="91369" bIns="45682" anchor="t"/>
          <a:lstStyle>
            <a:lvl1pPr marL="0" indent="0" algn="ctr">
              <a:buNone/>
              <a:defRPr sz="2000">
                <a:solidFill>
                  <a:schemeClr val="tx1">
                    <a:tint val="75000"/>
                  </a:schemeClr>
                </a:solidFill>
              </a:defRPr>
            </a:lvl1pPr>
            <a:lvl2pPr marL="456565" indent="0">
              <a:buNone/>
              <a:defRPr sz="1800">
                <a:solidFill>
                  <a:schemeClr val="tx1">
                    <a:tint val="75000"/>
                  </a:schemeClr>
                </a:solidFill>
              </a:defRPr>
            </a:lvl2pPr>
            <a:lvl3pPr marL="913765" indent="0">
              <a:buNone/>
              <a:defRPr sz="1600">
                <a:solidFill>
                  <a:schemeClr val="tx1">
                    <a:tint val="75000"/>
                  </a:schemeClr>
                </a:solidFill>
              </a:defRPr>
            </a:lvl3pPr>
            <a:lvl4pPr marL="1370330" indent="0">
              <a:buNone/>
              <a:defRPr sz="1400">
                <a:solidFill>
                  <a:schemeClr val="tx1">
                    <a:tint val="75000"/>
                  </a:schemeClr>
                </a:solidFill>
              </a:defRPr>
            </a:lvl4pPr>
            <a:lvl5pPr marL="1827530" indent="0">
              <a:buNone/>
              <a:defRPr sz="1400">
                <a:solidFill>
                  <a:schemeClr val="tx1">
                    <a:tint val="75000"/>
                  </a:schemeClr>
                </a:solidFill>
              </a:defRPr>
            </a:lvl5pPr>
            <a:lvl6pPr marL="2284095" indent="0">
              <a:buNone/>
              <a:defRPr sz="1400">
                <a:solidFill>
                  <a:schemeClr val="tx1">
                    <a:tint val="75000"/>
                  </a:schemeClr>
                </a:solidFill>
              </a:defRPr>
            </a:lvl6pPr>
            <a:lvl7pPr marL="2741295" indent="0">
              <a:buNone/>
              <a:defRPr sz="1400">
                <a:solidFill>
                  <a:schemeClr val="tx1">
                    <a:tint val="75000"/>
                  </a:schemeClr>
                </a:solidFill>
              </a:defRPr>
            </a:lvl7pPr>
            <a:lvl8pPr marL="3197860" indent="0">
              <a:buNone/>
              <a:defRPr sz="1400">
                <a:solidFill>
                  <a:schemeClr val="tx1">
                    <a:tint val="75000"/>
                  </a:schemeClr>
                </a:solidFill>
              </a:defRPr>
            </a:lvl8pPr>
            <a:lvl9pPr marL="365506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6363352" y="4767263"/>
            <a:ext cx="2085975" cy="273843"/>
          </a:xfrm>
          <a:prstGeom prst="rect">
            <a:avLst/>
          </a:prstGeom>
        </p:spPr>
        <p:txBody>
          <a:bodyPr lIns="91369" tIns="45682" rIns="91369" bIns="45682"/>
          <a:lstStyle/>
          <a:p>
            <a:pPr algn="ctr" fontAlgn="base">
              <a:spcBef>
                <a:spcPct val="0"/>
              </a:spcBef>
              <a:spcAft>
                <a:spcPct val="0"/>
              </a:spcAft>
            </a:pPr>
            <a:fld id="{544213AF-26F6-41FA-8D85-E2C5388D6E58}" type="datetimeFigureOut">
              <a:rPr lang="en-US" b="1" smtClean="0">
                <a:solidFill>
                  <a:prstClr val="black"/>
                </a:solidFill>
                <a:latin typeface="Arial" panose="020B0604020202020204" pitchFamily="34" charset="0"/>
                <a:ea typeface="黑体" panose="02010609060101010101" pitchFamily="49" charset="-122"/>
              </a:rPr>
              <a:pPr algn="ctr" fontAlgn="base">
                <a:spcBef>
                  <a:spcPct val="0"/>
                </a:spcBef>
                <a:spcAft>
                  <a:spcPct val="0"/>
                </a:spcAft>
              </a:pPr>
              <a:t>12/21/2022</a:t>
            </a:fld>
            <a:endParaRPr lang="en-US" b="1">
              <a:solidFill>
                <a:prstClr val="black"/>
              </a:solidFill>
              <a:latin typeface="Arial" panose="020B0604020202020204" pitchFamily="34" charset="0"/>
              <a:ea typeface="黑体" panose="02010609060101010101" pitchFamily="49" charset="-122"/>
            </a:endParaRPr>
          </a:p>
        </p:txBody>
      </p:sp>
      <p:sp>
        <p:nvSpPr>
          <p:cNvPr id="5" name="Footer Placeholder 4"/>
          <p:cNvSpPr>
            <a:spLocks noGrp="1"/>
          </p:cNvSpPr>
          <p:nvPr>
            <p:ph type="ftr" sz="quarter" idx="11"/>
          </p:nvPr>
        </p:nvSpPr>
        <p:spPr>
          <a:xfrm>
            <a:off x="659170" y="4767263"/>
            <a:ext cx="2847975" cy="273843"/>
          </a:xfrm>
          <a:prstGeom prst="rect">
            <a:avLst/>
          </a:prstGeom>
        </p:spPr>
        <p:txBody>
          <a:bodyPr lIns="91369" tIns="45682" rIns="91369" bIns="45682"/>
          <a:lstStyle/>
          <a:p>
            <a:pPr algn="ctr" fontAlgn="base">
              <a:spcBef>
                <a:spcPct val="0"/>
              </a:spcBef>
              <a:spcAft>
                <a:spcPct val="0"/>
              </a:spcAft>
            </a:pPr>
            <a:endParaRPr lang="en-US" b="1">
              <a:solidFill>
                <a:prstClr val="black"/>
              </a:solidFill>
              <a:latin typeface="Arial" panose="020B0604020202020204" pitchFamily="34" charset="0"/>
              <a:ea typeface="黑体" panose="02010609060101010101" pitchFamily="49" charset="-122"/>
            </a:endParaRPr>
          </a:p>
        </p:txBody>
      </p:sp>
      <p:sp>
        <p:nvSpPr>
          <p:cNvPr id="6" name="Slide Number Placeholder 5"/>
          <p:cNvSpPr>
            <a:spLocks noGrp="1"/>
          </p:cNvSpPr>
          <p:nvPr>
            <p:ph type="sldNum" sz="quarter" idx="12"/>
          </p:nvPr>
        </p:nvSpPr>
        <p:spPr>
          <a:xfrm>
            <a:off x="8543283" y="4767263"/>
            <a:ext cx="561975" cy="273843"/>
          </a:xfrm>
          <a:prstGeom prst="rect">
            <a:avLst/>
          </a:prstGeom>
        </p:spPr>
        <p:txBody>
          <a:bodyPr lIns="91369" tIns="45682" rIns="91369" bIns="45682"/>
          <a:lstStyle/>
          <a:p>
            <a:pPr algn="ctr" fontAlgn="base">
              <a:spcBef>
                <a:spcPct val="0"/>
              </a:spcBef>
              <a:spcAft>
                <a:spcPct val="0"/>
              </a:spcAft>
            </a:pPr>
            <a:fld id="{D5BBC35B-A44B-4119-B8DA-DE9E3DFADA20}" type="slidenum">
              <a:rPr lang="en-US" b="1" smtClean="0">
                <a:solidFill>
                  <a:prstClr val="black"/>
                </a:solidFill>
                <a:latin typeface="Arial" panose="020B0604020202020204" pitchFamily="34" charset="0"/>
                <a:ea typeface="黑体" panose="02010609060101010101" pitchFamily="49" charset="-122"/>
              </a:rPr>
              <a:pPr algn="ctr" fontAlgn="base">
                <a:spcBef>
                  <a:spcPct val="0"/>
                </a:spcBef>
                <a:spcAft>
                  <a:spcPct val="0"/>
                </a:spcAft>
              </a:pPr>
              <a:t>‹#›</a:t>
            </a:fld>
            <a:endParaRPr lang="en-US" b="1">
              <a:solidFill>
                <a:prstClr val="black"/>
              </a:solidFill>
              <a:latin typeface="Arial" panose="020B0604020202020204" pitchFamily="34" charset="0"/>
              <a:ea typeface="黑体" panose="02010609060101010101" pitchFamily="49" charset="-122"/>
            </a:endParaRPr>
          </a:p>
        </p:txBody>
      </p:sp>
      <p:sp>
        <p:nvSpPr>
          <p:cNvPr id="7" name="Oval 6"/>
          <p:cNvSpPr/>
          <p:nvPr/>
        </p:nvSpPr>
        <p:spPr>
          <a:xfrm>
            <a:off x="4495807" y="2943230"/>
            <a:ext cx="84772" cy="63579"/>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1369" tIns="45682" rIns="91369" bIns="45682" rtlCol="0" anchor="ctr"/>
          <a:lstStyle/>
          <a:p>
            <a:pPr algn="ctr" fontAlgn="base">
              <a:spcBef>
                <a:spcPct val="0"/>
              </a:spcBef>
              <a:spcAft>
                <a:spcPct val="0"/>
              </a:spcAft>
            </a:pPr>
            <a:endParaRPr lang="en-US" b="1">
              <a:solidFill>
                <a:prstClr val="white"/>
              </a:solidFill>
            </a:endParaRPr>
          </a:p>
        </p:txBody>
      </p:sp>
      <p:sp>
        <p:nvSpPr>
          <p:cNvPr id="8" name="Oval 7"/>
          <p:cNvSpPr/>
          <p:nvPr/>
        </p:nvSpPr>
        <p:spPr>
          <a:xfrm>
            <a:off x="4695825" y="2943230"/>
            <a:ext cx="84772" cy="63579"/>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1369" tIns="45682" rIns="91369" bIns="45682" rtlCol="0" anchor="ctr"/>
          <a:lstStyle/>
          <a:p>
            <a:pPr algn="ctr" fontAlgn="base">
              <a:spcBef>
                <a:spcPct val="0"/>
              </a:spcBef>
              <a:spcAft>
                <a:spcPct val="0"/>
              </a:spcAft>
            </a:pPr>
            <a:endParaRPr lang="en-US" b="1">
              <a:solidFill>
                <a:prstClr val="white"/>
              </a:solidFill>
            </a:endParaRPr>
          </a:p>
        </p:txBody>
      </p:sp>
      <p:sp>
        <p:nvSpPr>
          <p:cNvPr id="9" name="Oval 8"/>
          <p:cNvSpPr/>
          <p:nvPr/>
        </p:nvSpPr>
        <p:spPr>
          <a:xfrm>
            <a:off x="4296730" y="2943230"/>
            <a:ext cx="84772" cy="63579"/>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1369" tIns="45682" rIns="91369" bIns="45682" rtlCol="0" anchor="ctr"/>
          <a:lstStyle/>
          <a:p>
            <a:pPr algn="ctr" fontAlgn="base">
              <a:spcBef>
                <a:spcPct val="0"/>
              </a:spcBef>
              <a:spcAft>
                <a:spcPct val="0"/>
              </a:spcAft>
            </a:pPr>
            <a:endParaRPr lang="en-US" b="1">
              <a:solidFill>
                <a:prstClr val="white"/>
              </a:solidFill>
            </a:endParaRPr>
          </a:p>
        </p:txBody>
      </p:sp>
    </p:spTree>
  </p:cSld>
  <p:clrMapOvr>
    <a:masterClrMapping/>
  </p:clrMapOvr>
  <p:transition spd="slow" advTm="1000">
    <p:push dir="u"/>
    <p:sndAc>
      <p:stSnd>
        <p:snd r:embed="rId1" name="当我们同在一起.wav"/>
      </p:stSnd>
    </p:sndAc>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457207" y="7"/>
            <a:ext cx="8229600" cy="1200150"/>
          </a:xfrm>
          <a:prstGeom prst="rect">
            <a:avLst/>
          </a:prstGeom>
        </p:spPr>
        <p:txBody>
          <a:bodyPr lIns="91369" tIns="45682" rIns="91369" bIns="45682"/>
          <a:lstStyle/>
          <a:p>
            <a:r>
              <a:rPr lang="zh-CN" altLang="en-US"/>
              <a:t>单击此处编辑母版标题样式</a:t>
            </a:r>
            <a:endParaRPr lang="en-US"/>
          </a:p>
        </p:txBody>
      </p:sp>
      <p:sp>
        <p:nvSpPr>
          <p:cNvPr id="4" name="Content Placeholder 3"/>
          <p:cNvSpPr>
            <a:spLocks noGrp="1"/>
          </p:cNvSpPr>
          <p:nvPr>
            <p:ph sz="half" idx="2"/>
          </p:nvPr>
        </p:nvSpPr>
        <p:spPr>
          <a:xfrm>
            <a:off x="4648200" y="1200150"/>
            <a:ext cx="4038600" cy="3394472"/>
          </a:xfrm>
          <a:prstGeom prst="rect">
            <a:avLst/>
          </a:prstGeom>
        </p:spPr>
        <p:txBody>
          <a:bodyPr lIns="91369" tIns="45682" rIns="91369" bIns="45682"/>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6363352" y="4767263"/>
            <a:ext cx="2085975" cy="273843"/>
          </a:xfrm>
          <a:prstGeom prst="rect">
            <a:avLst/>
          </a:prstGeom>
        </p:spPr>
        <p:txBody>
          <a:bodyPr lIns="91369" tIns="45682" rIns="91369" bIns="45682"/>
          <a:lstStyle/>
          <a:p>
            <a:pPr algn="ctr" fontAlgn="base">
              <a:spcBef>
                <a:spcPct val="0"/>
              </a:spcBef>
              <a:spcAft>
                <a:spcPct val="0"/>
              </a:spcAft>
            </a:pPr>
            <a:fld id="{544213AF-26F6-41FA-8D85-E2C5388D6E58}" type="datetimeFigureOut">
              <a:rPr lang="en-US" b="1" smtClean="0">
                <a:solidFill>
                  <a:prstClr val="black"/>
                </a:solidFill>
                <a:latin typeface="Arial" panose="020B0604020202020204" pitchFamily="34" charset="0"/>
                <a:ea typeface="黑体" panose="02010609060101010101" pitchFamily="49" charset="-122"/>
              </a:rPr>
              <a:pPr algn="ctr" fontAlgn="base">
                <a:spcBef>
                  <a:spcPct val="0"/>
                </a:spcBef>
                <a:spcAft>
                  <a:spcPct val="0"/>
                </a:spcAft>
              </a:pPr>
              <a:t>12/21/2022</a:t>
            </a:fld>
            <a:endParaRPr lang="en-US" b="1">
              <a:solidFill>
                <a:prstClr val="black"/>
              </a:solidFill>
              <a:latin typeface="Arial" panose="020B0604020202020204" pitchFamily="34" charset="0"/>
              <a:ea typeface="黑体" panose="02010609060101010101" pitchFamily="49" charset="-122"/>
            </a:endParaRPr>
          </a:p>
        </p:txBody>
      </p:sp>
      <p:sp>
        <p:nvSpPr>
          <p:cNvPr id="6" name="Footer Placeholder 5"/>
          <p:cNvSpPr>
            <a:spLocks noGrp="1"/>
          </p:cNvSpPr>
          <p:nvPr>
            <p:ph type="ftr" sz="quarter" idx="11"/>
          </p:nvPr>
        </p:nvSpPr>
        <p:spPr>
          <a:xfrm>
            <a:off x="659170" y="4767263"/>
            <a:ext cx="2847975" cy="273843"/>
          </a:xfrm>
          <a:prstGeom prst="rect">
            <a:avLst/>
          </a:prstGeom>
        </p:spPr>
        <p:txBody>
          <a:bodyPr lIns="91369" tIns="45682" rIns="91369" bIns="45682"/>
          <a:lstStyle/>
          <a:p>
            <a:pPr algn="ctr" fontAlgn="base">
              <a:spcBef>
                <a:spcPct val="0"/>
              </a:spcBef>
              <a:spcAft>
                <a:spcPct val="0"/>
              </a:spcAft>
            </a:pPr>
            <a:endParaRPr lang="en-US" b="1">
              <a:solidFill>
                <a:prstClr val="black"/>
              </a:solidFill>
              <a:latin typeface="Arial" panose="020B0604020202020204" pitchFamily="34" charset="0"/>
              <a:ea typeface="黑体" panose="02010609060101010101" pitchFamily="49" charset="-122"/>
            </a:endParaRPr>
          </a:p>
        </p:txBody>
      </p:sp>
      <p:sp>
        <p:nvSpPr>
          <p:cNvPr id="7" name="Slide Number Placeholder 6"/>
          <p:cNvSpPr>
            <a:spLocks noGrp="1"/>
          </p:cNvSpPr>
          <p:nvPr>
            <p:ph type="sldNum" sz="quarter" idx="12"/>
          </p:nvPr>
        </p:nvSpPr>
        <p:spPr>
          <a:xfrm>
            <a:off x="8543283" y="4767263"/>
            <a:ext cx="561975" cy="273843"/>
          </a:xfrm>
          <a:prstGeom prst="rect">
            <a:avLst/>
          </a:prstGeom>
        </p:spPr>
        <p:txBody>
          <a:bodyPr lIns="91369" tIns="45682" rIns="91369" bIns="45682"/>
          <a:lstStyle/>
          <a:p>
            <a:pPr algn="ctr" fontAlgn="base">
              <a:spcBef>
                <a:spcPct val="0"/>
              </a:spcBef>
              <a:spcAft>
                <a:spcPct val="0"/>
              </a:spcAft>
            </a:pPr>
            <a:fld id="{D5BBC35B-A44B-4119-B8DA-DE9E3DFADA20}" type="slidenum">
              <a:rPr lang="en-US" b="1" smtClean="0">
                <a:solidFill>
                  <a:prstClr val="black"/>
                </a:solidFill>
                <a:latin typeface="Arial" panose="020B0604020202020204" pitchFamily="34" charset="0"/>
                <a:ea typeface="黑体" panose="02010609060101010101" pitchFamily="49" charset="-122"/>
              </a:rPr>
              <a:pPr algn="ctr" fontAlgn="base">
                <a:spcBef>
                  <a:spcPct val="0"/>
                </a:spcBef>
                <a:spcAft>
                  <a:spcPct val="0"/>
                </a:spcAft>
              </a:pPr>
              <a:t>‹#›</a:t>
            </a:fld>
            <a:endParaRPr lang="en-US" b="1">
              <a:solidFill>
                <a:prstClr val="black"/>
              </a:solidFill>
              <a:latin typeface="Arial" panose="020B0604020202020204" pitchFamily="34" charset="0"/>
              <a:ea typeface="黑体" panose="02010609060101010101" pitchFamily="49" charset="-122"/>
            </a:endParaRPr>
          </a:p>
        </p:txBody>
      </p:sp>
      <p:sp>
        <p:nvSpPr>
          <p:cNvPr id="9" name="Content Placeholder 8"/>
          <p:cNvSpPr>
            <a:spLocks noGrp="1"/>
          </p:cNvSpPr>
          <p:nvPr>
            <p:ph sz="quarter" idx="13"/>
          </p:nvPr>
        </p:nvSpPr>
        <p:spPr>
          <a:xfrm>
            <a:off x="365760" y="1200150"/>
            <a:ext cx="4041648" cy="3394710"/>
          </a:xfrm>
          <a:prstGeom prst="rect">
            <a:avLst/>
          </a:prstGeom>
        </p:spPr>
        <p:txBody>
          <a:bodyPr lIns="91369" tIns="45682" rIns="91369" bIns="45682"/>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Tree>
  </p:cSld>
  <p:clrMapOvr>
    <a:masterClrMapping/>
  </p:clrMapOvr>
  <p:transition spd="slow" advTm="1000">
    <p:push dir="u"/>
    <p:sndAc>
      <p:stSnd>
        <p:snd r:embed="rId1" name="当我们同在一起.wav"/>
      </p:stSnd>
    </p:sndAc>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457207" y="7"/>
            <a:ext cx="8229600" cy="1200150"/>
          </a:xfrm>
          <a:prstGeom prst="rect">
            <a:avLst/>
          </a:prstGeom>
        </p:spPr>
        <p:txBody>
          <a:bodyPr lIns="91369" tIns="45682" rIns="91369" bIns="45682"/>
          <a:lstStyle>
            <a:lvl1pPr>
              <a:defRPr/>
            </a:lvl1pPr>
          </a:lstStyle>
          <a:p>
            <a:r>
              <a:rPr lang="zh-CN" altLang="en-US"/>
              <a:t>单击此处编辑母版标题样式</a:t>
            </a:r>
            <a:endParaRPr lang="en-US"/>
          </a:p>
        </p:txBody>
      </p:sp>
      <p:sp>
        <p:nvSpPr>
          <p:cNvPr id="3" name="Text Placeholder 2"/>
          <p:cNvSpPr>
            <a:spLocks noGrp="1"/>
          </p:cNvSpPr>
          <p:nvPr>
            <p:ph type="body" idx="1"/>
          </p:nvPr>
        </p:nvSpPr>
        <p:spPr>
          <a:xfrm>
            <a:off x="457200" y="1200157"/>
            <a:ext cx="4040188" cy="457200"/>
          </a:xfrm>
          <a:prstGeom prst="rect">
            <a:avLst/>
          </a:prstGeom>
        </p:spPr>
        <p:txBody>
          <a:bodyPr lIns="91369" tIns="45682" rIns="91369" bIns="45682" anchor="b">
            <a:noAutofit/>
          </a:bodyPr>
          <a:lstStyle>
            <a:lvl1pPr marL="0" indent="0" algn="ctr">
              <a:buNone/>
              <a:defRPr sz="2400" b="0"/>
            </a:lvl1pPr>
            <a:lvl2pPr marL="456565" indent="0">
              <a:buNone/>
              <a:defRPr sz="2000" b="1"/>
            </a:lvl2pPr>
            <a:lvl3pPr marL="913765" indent="0">
              <a:buNone/>
              <a:defRPr sz="1800" b="1"/>
            </a:lvl3pPr>
            <a:lvl4pPr marL="1370330" indent="0">
              <a:buNone/>
              <a:defRPr sz="1600" b="1"/>
            </a:lvl4pPr>
            <a:lvl5pPr marL="1827530" indent="0">
              <a:buNone/>
              <a:defRPr sz="1600" b="1"/>
            </a:lvl5pPr>
            <a:lvl6pPr marL="2284095" indent="0">
              <a:buNone/>
              <a:defRPr sz="1600" b="1"/>
            </a:lvl6pPr>
            <a:lvl7pPr marL="2741295" indent="0">
              <a:buNone/>
              <a:defRPr sz="1600" b="1"/>
            </a:lvl7pPr>
            <a:lvl8pPr marL="3197860" indent="0">
              <a:buNone/>
              <a:defRPr sz="1600" b="1"/>
            </a:lvl8pPr>
            <a:lvl9pPr marL="3655060" indent="0">
              <a:buNone/>
              <a:defRPr sz="1600" b="1"/>
            </a:lvl9pPr>
          </a:lstStyle>
          <a:p>
            <a:pPr lvl="0"/>
            <a:r>
              <a:rPr lang="zh-CN" altLang="en-US"/>
              <a:t>单击此处编辑母版文本样式</a:t>
            </a:r>
          </a:p>
        </p:txBody>
      </p:sp>
      <p:sp>
        <p:nvSpPr>
          <p:cNvPr id="5" name="Text Placeholder 4"/>
          <p:cNvSpPr>
            <a:spLocks noGrp="1"/>
          </p:cNvSpPr>
          <p:nvPr>
            <p:ph type="body" sz="quarter" idx="3"/>
          </p:nvPr>
        </p:nvSpPr>
        <p:spPr>
          <a:xfrm>
            <a:off x="4648205" y="1200157"/>
            <a:ext cx="4041775" cy="457200"/>
          </a:xfrm>
          <a:prstGeom prst="rect">
            <a:avLst/>
          </a:prstGeom>
        </p:spPr>
        <p:txBody>
          <a:bodyPr lIns="91369" tIns="45682" rIns="91369" bIns="45682" anchor="b">
            <a:noAutofit/>
          </a:bodyPr>
          <a:lstStyle>
            <a:lvl1pPr marL="0" indent="0" algn="ctr">
              <a:buNone/>
              <a:defRPr sz="2400" b="0"/>
            </a:lvl1pPr>
            <a:lvl2pPr marL="456565" indent="0">
              <a:buNone/>
              <a:defRPr sz="2000" b="1"/>
            </a:lvl2pPr>
            <a:lvl3pPr marL="913765" indent="0">
              <a:buNone/>
              <a:defRPr sz="1800" b="1"/>
            </a:lvl3pPr>
            <a:lvl4pPr marL="1370330" indent="0">
              <a:buNone/>
              <a:defRPr sz="1600" b="1"/>
            </a:lvl4pPr>
            <a:lvl5pPr marL="1827530" indent="0">
              <a:buNone/>
              <a:defRPr sz="1600" b="1"/>
            </a:lvl5pPr>
            <a:lvl6pPr marL="2284095" indent="0">
              <a:buNone/>
              <a:defRPr sz="1600" b="1"/>
            </a:lvl6pPr>
            <a:lvl7pPr marL="2741295" indent="0">
              <a:buNone/>
              <a:defRPr sz="1600" b="1"/>
            </a:lvl7pPr>
            <a:lvl8pPr marL="3197860" indent="0">
              <a:buNone/>
              <a:defRPr sz="1600" b="1"/>
            </a:lvl8pPr>
            <a:lvl9pPr marL="3655060" indent="0">
              <a:buNone/>
              <a:defRPr sz="1600" b="1"/>
            </a:lvl9pPr>
          </a:lstStyle>
          <a:p>
            <a:pPr lvl="0"/>
            <a:r>
              <a:rPr lang="zh-CN" altLang="en-US"/>
              <a:t>单击此处编辑母版文本样式</a:t>
            </a:r>
          </a:p>
        </p:txBody>
      </p:sp>
      <p:sp>
        <p:nvSpPr>
          <p:cNvPr id="7" name="Date Placeholder 6"/>
          <p:cNvSpPr>
            <a:spLocks noGrp="1"/>
          </p:cNvSpPr>
          <p:nvPr>
            <p:ph type="dt" sz="half" idx="10"/>
          </p:nvPr>
        </p:nvSpPr>
        <p:spPr>
          <a:xfrm>
            <a:off x="6363352" y="4767263"/>
            <a:ext cx="2085975" cy="273843"/>
          </a:xfrm>
          <a:prstGeom prst="rect">
            <a:avLst/>
          </a:prstGeom>
        </p:spPr>
        <p:txBody>
          <a:bodyPr lIns="91369" tIns="45682" rIns="91369" bIns="45682"/>
          <a:lstStyle/>
          <a:p>
            <a:pPr algn="ctr" fontAlgn="base">
              <a:spcBef>
                <a:spcPct val="0"/>
              </a:spcBef>
              <a:spcAft>
                <a:spcPct val="0"/>
              </a:spcAft>
            </a:pPr>
            <a:fld id="{544213AF-26F6-41FA-8D85-E2C5388D6E58}" type="datetimeFigureOut">
              <a:rPr lang="en-US" b="1" smtClean="0">
                <a:solidFill>
                  <a:prstClr val="black"/>
                </a:solidFill>
                <a:latin typeface="Arial" panose="020B0604020202020204" pitchFamily="34" charset="0"/>
                <a:ea typeface="黑体" panose="02010609060101010101" pitchFamily="49" charset="-122"/>
              </a:rPr>
              <a:pPr algn="ctr" fontAlgn="base">
                <a:spcBef>
                  <a:spcPct val="0"/>
                </a:spcBef>
                <a:spcAft>
                  <a:spcPct val="0"/>
                </a:spcAft>
              </a:pPr>
              <a:t>12/21/2022</a:t>
            </a:fld>
            <a:endParaRPr lang="en-US" b="1">
              <a:solidFill>
                <a:prstClr val="black"/>
              </a:solidFill>
              <a:latin typeface="Arial" panose="020B0604020202020204" pitchFamily="34" charset="0"/>
              <a:ea typeface="黑体" panose="02010609060101010101" pitchFamily="49" charset="-122"/>
            </a:endParaRPr>
          </a:p>
        </p:txBody>
      </p:sp>
      <p:sp>
        <p:nvSpPr>
          <p:cNvPr id="8" name="Footer Placeholder 7"/>
          <p:cNvSpPr>
            <a:spLocks noGrp="1"/>
          </p:cNvSpPr>
          <p:nvPr>
            <p:ph type="ftr" sz="quarter" idx="11"/>
          </p:nvPr>
        </p:nvSpPr>
        <p:spPr>
          <a:xfrm>
            <a:off x="659170" y="4767263"/>
            <a:ext cx="2847975" cy="273843"/>
          </a:xfrm>
          <a:prstGeom prst="rect">
            <a:avLst/>
          </a:prstGeom>
        </p:spPr>
        <p:txBody>
          <a:bodyPr lIns="91369" tIns="45682" rIns="91369" bIns="45682"/>
          <a:lstStyle/>
          <a:p>
            <a:pPr algn="ctr" fontAlgn="base">
              <a:spcBef>
                <a:spcPct val="0"/>
              </a:spcBef>
              <a:spcAft>
                <a:spcPct val="0"/>
              </a:spcAft>
            </a:pPr>
            <a:endParaRPr lang="en-US" b="1">
              <a:solidFill>
                <a:prstClr val="black"/>
              </a:solidFill>
              <a:latin typeface="Arial" panose="020B0604020202020204" pitchFamily="34" charset="0"/>
              <a:ea typeface="黑体" panose="02010609060101010101" pitchFamily="49" charset="-122"/>
            </a:endParaRPr>
          </a:p>
        </p:txBody>
      </p:sp>
      <p:sp>
        <p:nvSpPr>
          <p:cNvPr id="9" name="Slide Number Placeholder 8"/>
          <p:cNvSpPr>
            <a:spLocks noGrp="1"/>
          </p:cNvSpPr>
          <p:nvPr>
            <p:ph type="sldNum" sz="quarter" idx="12"/>
          </p:nvPr>
        </p:nvSpPr>
        <p:spPr>
          <a:xfrm>
            <a:off x="8543283" y="4767263"/>
            <a:ext cx="561975" cy="273843"/>
          </a:xfrm>
          <a:prstGeom prst="rect">
            <a:avLst/>
          </a:prstGeom>
        </p:spPr>
        <p:txBody>
          <a:bodyPr lIns="91369" tIns="45682" rIns="91369" bIns="45682"/>
          <a:lstStyle/>
          <a:p>
            <a:pPr algn="ctr" fontAlgn="base">
              <a:spcBef>
                <a:spcPct val="0"/>
              </a:spcBef>
              <a:spcAft>
                <a:spcPct val="0"/>
              </a:spcAft>
            </a:pPr>
            <a:fld id="{D5BBC35B-A44B-4119-B8DA-DE9E3DFADA20}" type="slidenum">
              <a:rPr lang="en-US" b="1" smtClean="0">
                <a:solidFill>
                  <a:prstClr val="black"/>
                </a:solidFill>
                <a:latin typeface="Arial" panose="020B0604020202020204" pitchFamily="34" charset="0"/>
                <a:ea typeface="黑体" panose="02010609060101010101" pitchFamily="49" charset="-122"/>
              </a:rPr>
              <a:pPr algn="ctr" fontAlgn="base">
                <a:spcBef>
                  <a:spcPct val="0"/>
                </a:spcBef>
                <a:spcAft>
                  <a:spcPct val="0"/>
                </a:spcAft>
              </a:pPr>
              <a:t>‹#›</a:t>
            </a:fld>
            <a:endParaRPr lang="en-US" b="1">
              <a:solidFill>
                <a:prstClr val="black"/>
              </a:solidFill>
              <a:latin typeface="Arial" panose="020B0604020202020204" pitchFamily="34" charset="0"/>
              <a:ea typeface="黑体" panose="02010609060101010101" pitchFamily="49" charset="-122"/>
            </a:endParaRPr>
          </a:p>
        </p:txBody>
      </p:sp>
      <p:sp>
        <p:nvSpPr>
          <p:cNvPr id="11" name="Content Placeholder 10"/>
          <p:cNvSpPr>
            <a:spLocks noGrp="1"/>
          </p:cNvSpPr>
          <p:nvPr>
            <p:ph sz="quarter" idx="13"/>
          </p:nvPr>
        </p:nvSpPr>
        <p:spPr>
          <a:xfrm>
            <a:off x="457200" y="1659636"/>
            <a:ext cx="4041648" cy="2935224"/>
          </a:xfrm>
          <a:prstGeom prst="rect">
            <a:avLst/>
          </a:prstGeom>
        </p:spPr>
        <p:txBody>
          <a:bodyPr lIns="91369" tIns="45682" rIns="91369" bIns="45682"/>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13" name="Content Placeholder 12"/>
          <p:cNvSpPr>
            <a:spLocks noGrp="1"/>
          </p:cNvSpPr>
          <p:nvPr>
            <p:ph sz="quarter" idx="14"/>
          </p:nvPr>
        </p:nvSpPr>
        <p:spPr>
          <a:xfrm>
            <a:off x="4672584" y="1659637"/>
            <a:ext cx="4041648" cy="2934890"/>
          </a:xfrm>
          <a:prstGeom prst="rect">
            <a:avLst/>
          </a:prstGeom>
        </p:spPr>
        <p:txBody>
          <a:bodyPr lIns="91369" tIns="45682" rIns="91369" bIns="45682"/>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Tree>
  </p:cSld>
  <p:clrMapOvr>
    <a:masterClrMapping/>
  </p:clrMapOvr>
  <p:transition spd="slow" advTm="1000">
    <p:push dir="u"/>
    <p:sndAc>
      <p:stSnd>
        <p:snd r:embed="rId1" name="当我们同在一起.wav"/>
      </p:stSnd>
    </p:sndAc>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457207" y="7"/>
            <a:ext cx="8229600" cy="1200150"/>
          </a:xfrm>
          <a:prstGeom prst="rect">
            <a:avLst/>
          </a:prstGeom>
        </p:spPr>
        <p:txBody>
          <a:bodyPr lIns="91369" tIns="45682" rIns="91369" bIns="45682"/>
          <a:lstStyle/>
          <a:p>
            <a:r>
              <a:rPr lang="zh-CN" altLang="en-US"/>
              <a:t>单击此处编辑母版标题样式</a:t>
            </a:r>
            <a:endParaRPr lang="en-US" dirty="0"/>
          </a:p>
        </p:txBody>
      </p:sp>
      <p:sp>
        <p:nvSpPr>
          <p:cNvPr id="3" name="Date Placeholder 2"/>
          <p:cNvSpPr>
            <a:spLocks noGrp="1"/>
          </p:cNvSpPr>
          <p:nvPr>
            <p:ph type="dt" sz="half" idx="10"/>
          </p:nvPr>
        </p:nvSpPr>
        <p:spPr>
          <a:xfrm>
            <a:off x="6363352" y="4767263"/>
            <a:ext cx="2085975" cy="273843"/>
          </a:xfrm>
          <a:prstGeom prst="rect">
            <a:avLst/>
          </a:prstGeom>
        </p:spPr>
        <p:txBody>
          <a:bodyPr lIns="91369" tIns="45682" rIns="91369" bIns="45682"/>
          <a:lstStyle/>
          <a:p>
            <a:pPr algn="ctr" fontAlgn="base">
              <a:spcBef>
                <a:spcPct val="0"/>
              </a:spcBef>
              <a:spcAft>
                <a:spcPct val="0"/>
              </a:spcAft>
            </a:pPr>
            <a:fld id="{544213AF-26F6-41FA-8D85-E2C5388D6E58}" type="datetimeFigureOut">
              <a:rPr lang="en-US" b="1" smtClean="0">
                <a:solidFill>
                  <a:prstClr val="black"/>
                </a:solidFill>
                <a:latin typeface="Arial" panose="020B0604020202020204" pitchFamily="34" charset="0"/>
                <a:ea typeface="黑体" panose="02010609060101010101" pitchFamily="49" charset="-122"/>
              </a:rPr>
              <a:pPr algn="ctr" fontAlgn="base">
                <a:spcBef>
                  <a:spcPct val="0"/>
                </a:spcBef>
                <a:spcAft>
                  <a:spcPct val="0"/>
                </a:spcAft>
              </a:pPr>
              <a:t>12/21/2022</a:t>
            </a:fld>
            <a:endParaRPr lang="en-US" b="1">
              <a:solidFill>
                <a:prstClr val="black"/>
              </a:solidFill>
              <a:latin typeface="Arial" panose="020B0604020202020204" pitchFamily="34" charset="0"/>
              <a:ea typeface="黑体" panose="02010609060101010101" pitchFamily="49" charset="-122"/>
            </a:endParaRPr>
          </a:p>
        </p:txBody>
      </p:sp>
      <p:sp>
        <p:nvSpPr>
          <p:cNvPr id="4" name="Footer Placeholder 3"/>
          <p:cNvSpPr>
            <a:spLocks noGrp="1"/>
          </p:cNvSpPr>
          <p:nvPr>
            <p:ph type="ftr" sz="quarter" idx="11"/>
          </p:nvPr>
        </p:nvSpPr>
        <p:spPr>
          <a:xfrm>
            <a:off x="659170" y="4767263"/>
            <a:ext cx="2847975" cy="273843"/>
          </a:xfrm>
          <a:prstGeom prst="rect">
            <a:avLst/>
          </a:prstGeom>
        </p:spPr>
        <p:txBody>
          <a:bodyPr lIns="91369" tIns="45682" rIns="91369" bIns="45682"/>
          <a:lstStyle/>
          <a:p>
            <a:pPr algn="ctr" fontAlgn="base">
              <a:spcBef>
                <a:spcPct val="0"/>
              </a:spcBef>
              <a:spcAft>
                <a:spcPct val="0"/>
              </a:spcAft>
            </a:pPr>
            <a:endParaRPr lang="en-US" b="1">
              <a:solidFill>
                <a:prstClr val="black"/>
              </a:solidFill>
              <a:latin typeface="Arial" panose="020B0604020202020204" pitchFamily="34" charset="0"/>
              <a:ea typeface="黑体" panose="02010609060101010101" pitchFamily="49" charset="-122"/>
            </a:endParaRPr>
          </a:p>
        </p:txBody>
      </p:sp>
      <p:sp>
        <p:nvSpPr>
          <p:cNvPr id="5" name="Slide Number Placeholder 4"/>
          <p:cNvSpPr>
            <a:spLocks noGrp="1"/>
          </p:cNvSpPr>
          <p:nvPr>
            <p:ph type="sldNum" sz="quarter" idx="12"/>
          </p:nvPr>
        </p:nvSpPr>
        <p:spPr>
          <a:xfrm>
            <a:off x="8543283" y="4767263"/>
            <a:ext cx="561975" cy="273843"/>
          </a:xfrm>
          <a:prstGeom prst="rect">
            <a:avLst/>
          </a:prstGeom>
        </p:spPr>
        <p:txBody>
          <a:bodyPr lIns="91369" tIns="45682" rIns="91369" bIns="45682"/>
          <a:lstStyle/>
          <a:p>
            <a:pPr algn="ctr" fontAlgn="base">
              <a:spcBef>
                <a:spcPct val="0"/>
              </a:spcBef>
              <a:spcAft>
                <a:spcPct val="0"/>
              </a:spcAft>
            </a:pPr>
            <a:fld id="{D5BBC35B-A44B-4119-B8DA-DE9E3DFADA20}" type="slidenum">
              <a:rPr lang="en-US" b="1" smtClean="0">
                <a:solidFill>
                  <a:prstClr val="black"/>
                </a:solidFill>
                <a:latin typeface="Arial" panose="020B0604020202020204" pitchFamily="34" charset="0"/>
                <a:ea typeface="黑体" panose="02010609060101010101" pitchFamily="49" charset="-122"/>
              </a:rPr>
              <a:pPr algn="ctr" fontAlgn="base">
                <a:spcBef>
                  <a:spcPct val="0"/>
                </a:spcBef>
                <a:spcAft>
                  <a:spcPct val="0"/>
                </a:spcAft>
              </a:pPr>
              <a:t>‹#›</a:t>
            </a:fld>
            <a:endParaRPr lang="en-US" b="1">
              <a:solidFill>
                <a:prstClr val="black"/>
              </a:solidFill>
              <a:latin typeface="Arial" panose="020B0604020202020204" pitchFamily="34" charset="0"/>
              <a:ea typeface="黑体" panose="02010609060101010101" pitchFamily="49" charset="-122"/>
            </a:endParaRPr>
          </a:p>
        </p:txBody>
      </p:sp>
    </p:spTree>
  </p:cSld>
  <p:clrMapOvr>
    <a:masterClrMapping/>
  </p:clrMapOvr>
  <p:transition spd="slow" advTm="1000">
    <p:push dir="u"/>
    <p:sndAc>
      <p:stSnd>
        <p:snd r:embed="rId1" name="当我们同在一起.wav"/>
      </p:stSnd>
    </p:sndAc>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spd="slow" advTm="1000">
    <p:push dir="u"/>
    <p:sndAc>
      <p:stSnd>
        <p:snd r:embed="rId1" name="当我们同在一起.wav"/>
      </p:stSnd>
    </p:sndAc>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395536" y="4869656"/>
            <a:ext cx="2133600" cy="273844"/>
          </a:xfrm>
          <a:prstGeom prst="rect">
            <a:avLst/>
          </a:prstGeom>
        </p:spPr>
        <p:txBody>
          <a:bodyPr/>
          <a:lstStyle/>
          <a:p>
            <a:fld id="{8664A794-F13B-4BD1-8B92-6D141310C03C}" type="datetime1">
              <a:rPr lang="zh-CN" altLang="en-US" smtClean="0"/>
              <a:pPr/>
              <a:t>2022/12/21</a:t>
            </a:fld>
            <a:endParaRPr lang="zh-CN" altLang="en-US"/>
          </a:p>
        </p:txBody>
      </p:sp>
      <p:sp>
        <p:nvSpPr>
          <p:cNvPr id="5" name="页脚占位符 4"/>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434197" y="4876006"/>
            <a:ext cx="364147" cy="273844"/>
          </a:xfrm>
          <a:prstGeom prst="rect">
            <a:avLst/>
          </a:prstGeom>
        </p:spPr>
        <p:txBody>
          <a:bodyPr/>
          <a:lstStyle/>
          <a:p>
            <a:fld id="{FB851DA4-9CCF-4E60-BC8E-8CAEAF5A4C6C}" type="slidenum">
              <a:rPr lang="zh-CN" altLang="en-US" smtClean="0"/>
              <a:pPr/>
              <a:t>‹#›</a:t>
            </a:fld>
            <a:endParaRPr lang="zh-CN" altLang="en-US"/>
          </a:p>
        </p:txBody>
      </p:sp>
    </p:spTree>
  </p:cSld>
  <p:clrMapOvr>
    <a:masterClrMapping/>
  </p:clrMapOvr>
  <p:transition spd="slow" advTm="1000">
    <p:push dir="u"/>
    <p:sndAc>
      <p:stSnd>
        <p:snd r:embed="rId1" name="当我们同在一起.wav"/>
      </p:stSnd>
    </p:sndAc>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5907092" y="200025"/>
            <a:ext cx="3008313" cy="1571625"/>
          </a:xfrm>
          <a:prstGeom prst="rect">
            <a:avLst/>
          </a:prstGeom>
        </p:spPr>
        <p:txBody>
          <a:bodyPr lIns="91369" tIns="45682" rIns="91369" bIns="45682" anchor="b"/>
          <a:lstStyle>
            <a:lvl1pPr algn="ctr">
              <a:lnSpc>
                <a:spcPct val="100000"/>
              </a:lnSpc>
              <a:defRPr sz="2800" b="0">
                <a:effectLst>
                  <a:outerShdw blurRad="50800" dist="25400" dir="5400000" algn="t" rotWithShape="0">
                    <a:prstClr val="black">
                      <a:alpha val="25000"/>
                    </a:prstClr>
                  </a:outerShdw>
                </a:effectLst>
              </a:defRPr>
            </a:lvl1pPr>
          </a:lstStyle>
          <a:p>
            <a:r>
              <a:rPr lang="zh-CN" altLang="en-US"/>
              <a:t>单击此处编辑母版标题样式</a:t>
            </a:r>
            <a:endParaRPr lang="en-US" dirty="0"/>
          </a:p>
        </p:txBody>
      </p:sp>
      <p:sp>
        <p:nvSpPr>
          <p:cNvPr id="3" name="Content Placeholder 2"/>
          <p:cNvSpPr>
            <a:spLocks noGrp="1"/>
          </p:cNvSpPr>
          <p:nvPr>
            <p:ph idx="1"/>
          </p:nvPr>
        </p:nvSpPr>
        <p:spPr>
          <a:xfrm>
            <a:off x="719144" y="204792"/>
            <a:ext cx="4995863" cy="4389835"/>
          </a:xfrm>
          <a:prstGeom prst="rect">
            <a:avLst/>
          </a:prstGeom>
        </p:spPr>
        <p:txBody>
          <a:bodyPr lIns="91369" tIns="45682" rIns="91369" bIns="45682"/>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5907092" y="1828800"/>
            <a:ext cx="3008313" cy="2765822"/>
          </a:xfrm>
          <a:prstGeom prst="rect">
            <a:avLst/>
          </a:prstGeom>
        </p:spPr>
        <p:txBody>
          <a:bodyPr lIns="91369" tIns="45682" rIns="91369" bIns="45682">
            <a:normAutofit/>
          </a:bodyPr>
          <a:lstStyle>
            <a:lvl1pPr marL="0" indent="0" algn="ctr">
              <a:lnSpc>
                <a:spcPct val="125000"/>
              </a:lnSpc>
              <a:buNone/>
              <a:defRPr sz="1600"/>
            </a:lvl1pPr>
            <a:lvl2pPr marL="456565" indent="0">
              <a:buNone/>
              <a:defRPr sz="1200"/>
            </a:lvl2pPr>
            <a:lvl3pPr marL="913765" indent="0">
              <a:buNone/>
              <a:defRPr sz="1000"/>
            </a:lvl3pPr>
            <a:lvl4pPr marL="1370330" indent="0">
              <a:buNone/>
              <a:defRPr sz="900"/>
            </a:lvl4pPr>
            <a:lvl5pPr marL="1827530" indent="0">
              <a:buNone/>
              <a:defRPr sz="900"/>
            </a:lvl5pPr>
            <a:lvl6pPr marL="2284095" indent="0">
              <a:buNone/>
              <a:defRPr sz="900"/>
            </a:lvl6pPr>
            <a:lvl7pPr marL="2741295" indent="0">
              <a:buNone/>
              <a:defRPr sz="900"/>
            </a:lvl7pPr>
            <a:lvl8pPr marL="3197860" indent="0">
              <a:buNone/>
              <a:defRPr sz="900"/>
            </a:lvl8pPr>
            <a:lvl9pPr marL="3655060" indent="0">
              <a:buNone/>
              <a:defRPr sz="900"/>
            </a:lvl9pPr>
          </a:lstStyle>
          <a:p>
            <a:pPr lvl="0"/>
            <a:r>
              <a:rPr lang="zh-CN" altLang="en-US"/>
              <a:t>单击此处编辑母版文本样式</a:t>
            </a:r>
          </a:p>
        </p:txBody>
      </p:sp>
      <p:sp>
        <p:nvSpPr>
          <p:cNvPr id="5" name="Date Placeholder 4"/>
          <p:cNvSpPr>
            <a:spLocks noGrp="1"/>
          </p:cNvSpPr>
          <p:nvPr>
            <p:ph type="dt" sz="half" idx="10"/>
          </p:nvPr>
        </p:nvSpPr>
        <p:spPr>
          <a:xfrm>
            <a:off x="6363352" y="4767263"/>
            <a:ext cx="2085975" cy="273843"/>
          </a:xfrm>
          <a:prstGeom prst="rect">
            <a:avLst/>
          </a:prstGeom>
        </p:spPr>
        <p:txBody>
          <a:bodyPr lIns="91369" tIns="45682" rIns="91369" bIns="45682"/>
          <a:lstStyle/>
          <a:p>
            <a:pPr algn="ctr" fontAlgn="base">
              <a:spcBef>
                <a:spcPct val="0"/>
              </a:spcBef>
              <a:spcAft>
                <a:spcPct val="0"/>
              </a:spcAft>
            </a:pPr>
            <a:fld id="{544213AF-26F6-41FA-8D85-E2C5388D6E58}" type="datetimeFigureOut">
              <a:rPr lang="en-US" b="1" smtClean="0">
                <a:solidFill>
                  <a:prstClr val="black"/>
                </a:solidFill>
                <a:latin typeface="Arial" panose="020B0604020202020204" pitchFamily="34" charset="0"/>
                <a:ea typeface="黑体" panose="02010609060101010101" pitchFamily="49" charset="-122"/>
              </a:rPr>
              <a:pPr algn="ctr" fontAlgn="base">
                <a:spcBef>
                  <a:spcPct val="0"/>
                </a:spcBef>
                <a:spcAft>
                  <a:spcPct val="0"/>
                </a:spcAft>
              </a:pPr>
              <a:t>12/21/2022</a:t>
            </a:fld>
            <a:endParaRPr lang="en-US" b="1">
              <a:solidFill>
                <a:prstClr val="black"/>
              </a:solidFill>
              <a:latin typeface="Arial" panose="020B0604020202020204" pitchFamily="34" charset="0"/>
              <a:ea typeface="黑体" panose="02010609060101010101" pitchFamily="49" charset="-122"/>
            </a:endParaRPr>
          </a:p>
        </p:txBody>
      </p:sp>
      <p:sp>
        <p:nvSpPr>
          <p:cNvPr id="6" name="Footer Placeholder 5"/>
          <p:cNvSpPr>
            <a:spLocks noGrp="1"/>
          </p:cNvSpPr>
          <p:nvPr>
            <p:ph type="ftr" sz="quarter" idx="11"/>
          </p:nvPr>
        </p:nvSpPr>
        <p:spPr>
          <a:xfrm>
            <a:off x="659170" y="4767263"/>
            <a:ext cx="2847975" cy="273843"/>
          </a:xfrm>
          <a:prstGeom prst="rect">
            <a:avLst/>
          </a:prstGeom>
        </p:spPr>
        <p:txBody>
          <a:bodyPr lIns="91369" tIns="45682" rIns="91369" bIns="45682"/>
          <a:lstStyle/>
          <a:p>
            <a:pPr algn="ctr" fontAlgn="base">
              <a:spcBef>
                <a:spcPct val="0"/>
              </a:spcBef>
              <a:spcAft>
                <a:spcPct val="0"/>
              </a:spcAft>
            </a:pPr>
            <a:endParaRPr lang="en-US" b="1">
              <a:solidFill>
                <a:prstClr val="black"/>
              </a:solidFill>
              <a:latin typeface="Arial" panose="020B0604020202020204" pitchFamily="34" charset="0"/>
              <a:ea typeface="黑体" panose="02010609060101010101" pitchFamily="49" charset="-122"/>
            </a:endParaRPr>
          </a:p>
        </p:txBody>
      </p:sp>
      <p:sp>
        <p:nvSpPr>
          <p:cNvPr id="7" name="Slide Number Placeholder 6"/>
          <p:cNvSpPr>
            <a:spLocks noGrp="1"/>
          </p:cNvSpPr>
          <p:nvPr>
            <p:ph type="sldNum" sz="quarter" idx="12"/>
          </p:nvPr>
        </p:nvSpPr>
        <p:spPr>
          <a:xfrm>
            <a:off x="8543283" y="4767263"/>
            <a:ext cx="561975" cy="273843"/>
          </a:xfrm>
          <a:prstGeom prst="rect">
            <a:avLst/>
          </a:prstGeom>
        </p:spPr>
        <p:txBody>
          <a:bodyPr lIns="91369" tIns="45682" rIns="91369" bIns="45682"/>
          <a:lstStyle/>
          <a:p>
            <a:pPr algn="ctr" fontAlgn="base">
              <a:spcBef>
                <a:spcPct val="0"/>
              </a:spcBef>
              <a:spcAft>
                <a:spcPct val="0"/>
              </a:spcAft>
            </a:pPr>
            <a:fld id="{D5BBC35B-A44B-4119-B8DA-DE9E3DFADA20}" type="slidenum">
              <a:rPr lang="en-US" b="1" smtClean="0">
                <a:solidFill>
                  <a:prstClr val="black"/>
                </a:solidFill>
                <a:latin typeface="Arial" panose="020B0604020202020204" pitchFamily="34" charset="0"/>
                <a:ea typeface="黑体" panose="02010609060101010101" pitchFamily="49" charset="-122"/>
              </a:rPr>
              <a:pPr algn="ctr" fontAlgn="base">
                <a:spcBef>
                  <a:spcPct val="0"/>
                </a:spcBef>
                <a:spcAft>
                  <a:spcPct val="0"/>
                </a:spcAft>
              </a:pPr>
              <a:t>‹#›</a:t>
            </a:fld>
            <a:endParaRPr lang="en-US" b="1">
              <a:solidFill>
                <a:prstClr val="black"/>
              </a:solidFill>
              <a:latin typeface="Arial" panose="020B0604020202020204" pitchFamily="34" charset="0"/>
              <a:ea typeface="黑体" panose="02010609060101010101" pitchFamily="49" charset="-122"/>
            </a:endParaRPr>
          </a:p>
        </p:txBody>
      </p:sp>
    </p:spTree>
  </p:cSld>
  <p:clrMapOvr>
    <a:masterClrMapping/>
  </p:clrMapOvr>
  <p:transition spd="slow" advTm="1000">
    <p:push dir="u"/>
    <p:sndAc>
      <p:stSnd>
        <p:snd r:embed="rId1" name="当我们同在一起.wav"/>
      </p:stSnd>
    </p:sndAc>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1679576" y="171454"/>
            <a:ext cx="5711824" cy="671513"/>
          </a:xfrm>
          <a:prstGeom prst="rect">
            <a:avLst/>
          </a:prstGeom>
        </p:spPr>
        <p:txBody>
          <a:bodyPr lIns="91369" tIns="45682" rIns="91369" bIns="45682" anchor="b"/>
          <a:lstStyle>
            <a:lvl1pPr algn="ctr">
              <a:lnSpc>
                <a:spcPct val="100000"/>
              </a:lnSpc>
              <a:defRPr sz="2800" b="0"/>
            </a:lvl1pPr>
          </a:lstStyle>
          <a:p>
            <a:r>
              <a:rPr lang="zh-CN" altLang="en-US"/>
              <a:t>单击此处编辑母版标题样式</a:t>
            </a:r>
            <a:endParaRPr lang="en-US" dirty="0"/>
          </a:p>
        </p:txBody>
      </p:sp>
      <p:sp>
        <p:nvSpPr>
          <p:cNvPr id="3" name="Picture Placeholder 2"/>
          <p:cNvSpPr>
            <a:spLocks noGrp="1"/>
          </p:cNvSpPr>
          <p:nvPr>
            <p:ph type="pic" idx="1"/>
          </p:nvPr>
        </p:nvSpPr>
        <p:spPr>
          <a:xfrm>
            <a:off x="1508128" y="857250"/>
            <a:ext cx="6054724" cy="3405783"/>
          </a:xfrm>
          <a:prstGeom prst="rect">
            <a:avLst/>
          </a:prstGeom>
          <a:ln w="76200">
            <a:solidFill>
              <a:schemeClr val="bg1"/>
            </a:solidFill>
          </a:ln>
          <a:effectLst>
            <a:outerShdw blurRad="88900" dist="50800" dir="5400000" algn="ctr" rotWithShape="0">
              <a:srgbClr val="000000">
                <a:alpha val="25000"/>
              </a:srgbClr>
            </a:outerShdw>
          </a:effectLst>
        </p:spPr>
        <p:txBody>
          <a:bodyPr lIns="91369" tIns="45682" rIns="91369" bIns="45682" anchor="t"/>
          <a:lstStyle>
            <a:lvl1pPr marL="0" indent="0" algn="ctr">
              <a:buNone/>
              <a:defRPr sz="3200"/>
            </a:lvl1pPr>
            <a:lvl2pPr marL="456565" indent="0">
              <a:buNone/>
              <a:defRPr sz="2800"/>
            </a:lvl2pPr>
            <a:lvl3pPr marL="913765" indent="0">
              <a:buNone/>
              <a:defRPr sz="2400"/>
            </a:lvl3pPr>
            <a:lvl4pPr marL="1370330" indent="0">
              <a:buNone/>
              <a:defRPr sz="2000"/>
            </a:lvl4pPr>
            <a:lvl5pPr marL="1827530" indent="0">
              <a:buNone/>
              <a:defRPr sz="2000"/>
            </a:lvl5pPr>
            <a:lvl6pPr marL="2284095" indent="0">
              <a:buNone/>
              <a:defRPr sz="2000"/>
            </a:lvl6pPr>
            <a:lvl7pPr marL="2741295" indent="0">
              <a:buNone/>
              <a:defRPr sz="2000"/>
            </a:lvl7pPr>
            <a:lvl8pPr marL="3197860" indent="0">
              <a:buNone/>
              <a:defRPr sz="2000"/>
            </a:lvl8pPr>
            <a:lvl9pPr marL="365506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1679576" y="4357688"/>
            <a:ext cx="5711824" cy="400050"/>
          </a:xfrm>
          <a:prstGeom prst="rect">
            <a:avLst/>
          </a:prstGeom>
        </p:spPr>
        <p:txBody>
          <a:bodyPr lIns="91369" tIns="45682" rIns="91369" bIns="45682">
            <a:normAutofit/>
          </a:bodyPr>
          <a:lstStyle>
            <a:lvl1pPr marL="0" indent="0" algn="ctr">
              <a:buNone/>
              <a:defRPr sz="1600"/>
            </a:lvl1pPr>
            <a:lvl2pPr marL="456565" indent="0">
              <a:buNone/>
              <a:defRPr sz="1200"/>
            </a:lvl2pPr>
            <a:lvl3pPr marL="913765" indent="0">
              <a:buNone/>
              <a:defRPr sz="1000"/>
            </a:lvl3pPr>
            <a:lvl4pPr marL="1370330" indent="0">
              <a:buNone/>
              <a:defRPr sz="900"/>
            </a:lvl4pPr>
            <a:lvl5pPr marL="1827530" indent="0">
              <a:buNone/>
              <a:defRPr sz="900"/>
            </a:lvl5pPr>
            <a:lvl6pPr marL="2284095" indent="0">
              <a:buNone/>
              <a:defRPr sz="900"/>
            </a:lvl6pPr>
            <a:lvl7pPr marL="2741295" indent="0">
              <a:buNone/>
              <a:defRPr sz="900"/>
            </a:lvl7pPr>
            <a:lvl8pPr marL="3197860" indent="0">
              <a:buNone/>
              <a:defRPr sz="900"/>
            </a:lvl8pPr>
            <a:lvl9pPr marL="3655060" indent="0">
              <a:buNone/>
              <a:defRPr sz="900"/>
            </a:lvl9pPr>
          </a:lstStyle>
          <a:p>
            <a:pPr lvl="0"/>
            <a:r>
              <a:rPr lang="zh-CN" altLang="en-US"/>
              <a:t>单击此处编辑母版文本样式</a:t>
            </a:r>
          </a:p>
        </p:txBody>
      </p:sp>
      <p:sp>
        <p:nvSpPr>
          <p:cNvPr id="5" name="Date Placeholder 4"/>
          <p:cNvSpPr>
            <a:spLocks noGrp="1"/>
          </p:cNvSpPr>
          <p:nvPr>
            <p:ph type="dt" sz="half" idx="10"/>
          </p:nvPr>
        </p:nvSpPr>
        <p:spPr>
          <a:xfrm>
            <a:off x="6363352" y="4767263"/>
            <a:ext cx="2085975" cy="273843"/>
          </a:xfrm>
          <a:prstGeom prst="rect">
            <a:avLst/>
          </a:prstGeom>
        </p:spPr>
        <p:txBody>
          <a:bodyPr lIns="91369" tIns="45682" rIns="91369" bIns="45682"/>
          <a:lstStyle/>
          <a:p>
            <a:pPr algn="ctr" fontAlgn="base">
              <a:spcBef>
                <a:spcPct val="0"/>
              </a:spcBef>
              <a:spcAft>
                <a:spcPct val="0"/>
              </a:spcAft>
            </a:pPr>
            <a:fld id="{544213AF-26F6-41FA-8D85-E2C5388D6E58}" type="datetimeFigureOut">
              <a:rPr lang="en-US" b="1" smtClean="0">
                <a:solidFill>
                  <a:prstClr val="black"/>
                </a:solidFill>
                <a:latin typeface="Arial" panose="020B0604020202020204" pitchFamily="34" charset="0"/>
                <a:ea typeface="黑体" panose="02010609060101010101" pitchFamily="49" charset="-122"/>
              </a:rPr>
              <a:pPr algn="ctr" fontAlgn="base">
                <a:spcBef>
                  <a:spcPct val="0"/>
                </a:spcBef>
                <a:spcAft>
                  <a:spcPct val="0"/>
                </a:spcAft>
              </a:pPr>
              <a:t>12/21/2022</a:t>
            </a:fld>
            <a:endParaRPr lang="en-US" b="1">
              <a:solidFill>
                <a:prstClr val="black"/>
              </a:solidFill>
              <a:latin typeface="Arial" panose="020B0604020202020204" pitchFamily="34" charset="0"/>
              <a:ea typeface="黑体" panose="02010609060101010101" pitchFamily="49" charset="-122"/>
            </a:endParaRPr>
          </a:p>
        </p:txBody>
      </p:sp>
      <p:sp>
        <p:nvSpPr>
          <p:cNvPr id="6" name="Footer Placeholder 5"/>
          <p:cNvSpPr>
            <a:spLocks noGrp="1"/>
          </p:cNvSpPr>
          <p:nvPr>
            <p:ph type="ftr" sz="quarter" idx="11"/>
          </p:nvPr>
        </p:nvSpPr>
        <p:spPr>
          <a:xfrm>
            <a:off x="659170" y="4767263"/>
            <a:ext cx="2847975" cy="273843"/>
          </a:xfrm>
          <a:prstGeom prst="rect">
            <a:avLst/>
          </a:prstGeom>
        </p:spPr>
        <p:txBody>
          <a:bodyPr lIns="91369" tIns="45682" rIns="91369" bIns="45682"/>
          <a:lstStyle/>
          <a:p>
            <a:pPr algn="ctr" fontAlgn="base">
              <a:spcBef>
                <a:spcPct val="0"/>
              </a:spcBef>
              <a:spcAft>
                <a:spcPct val="0"/>
              </a:spcAft>
            </a:pPr>
            <a:endParaRPr lang="en-US" b="1">
              <a:solidFill>
                <a:prstClr val="black"/>
              </a:solidFill>
              <a:latin typeface="Arial" panose="020B0604020202020204" pitchFamily="34" charset="0"/>
              <a:ea typeface="黑体" panose="02010609060101010101" pitchFamily="49" charset="-122"/>
            </a:endParaRPr>
          </a:p>
        </p:txBody>
      </p:sp>
      <p:sp>
        <p:nvSpPr>
          <p:cNvPr id="7" name="Slide Number Placeholder 6"/>
          <p:cNvSpPr>
            <a:spLocks noGrp="1"/>
          </p:cNvSpPr>
          <p:nvPr>
            <p:ph type="sldNum" sz="quarter" idx="12"/>
          </p:nvPr>
        </p:nvSpPr>
        <p:spPr>
          <a:xfrm>
            <a:off x="8543283" y="4767263"/>
            <a:ext cx="561975" cy="273843"/>
          </a:xfrm>
          <a:prstGeom prst="rect">
            <a:avLst/>
          </a:prstGeom>
        </p:spPr>
        <p:txBody>
          <a:bodyPr lIns="91369" tIns="45682" rIns="91369" bIns="45682"/>
          <a:lstStyle/>
          <a:p>
            <a:pPr algn="ctr" fontAlgn="base">
              <a:spcBef>
                <a:spcPct val="0"/>
              </a:spcBef>
              <a:spcAft>
                <a:spcPct val="0"/>
              </a:spcAft>
            </a:pPr>
            <a:fld id="{D5BBC35B-A44B-4119-B8DA-DE9E3DFADA20}" type="slidenum">
              <a:rPr lang="en-US" b="1" smtClean="0">
                <a:solidFill>
                  <a:prstClr val="black"/>
                </a:solidFill>
                <a:latin typeface="Arial" panose="020B0604020202020204" pitchFamily="34" charset="0"/>
                <a:ea typeface="黑体" panose="02010609060101010101" pitchFamily="49" charset="-122"/>
              </a:rPr>
              <a:pPr algn="ctr" fontAlgn="base">
                <a:spcBef>
                  <a:spcPct val="0"/>
                </a:spcBef>
                <a:spcAft>
                  <a:spcPct val="0"/>
                </a:spcAft>
              </a:pPr>
              <a:t>‹#›</a:t>
            </a:fld>
            <a:endParaRPr lang="en-US" b="1">
              <a:solidFill>
                <a:prstClr val="black"/>
              </a:solidFill>
              <a:latin typeface="Arial" panose="020B0604020202020204" pitchFamily="34" charset="0"/>
              <a:ea typeface="黑体" panose="02010609060101010101" pitchFamily="49" charset="-122"/>
            </a:endParaRPr>
          </a:p>
        </p:txBody>
      </p:sp>
    </p:spTree>
  </p:cSld>
  <p:clrMapOvr>
    <a:masterClrMapping/>
  </p:clrMapOvr>
  <p:transition spd="slow" advTm="1000">
    <p:push dir="u"/>
    <p:sndAc>
      <p:stSnd>
        <p:snd r:embed="rId1" name="当我们同在一起.wav"/>
      </p:stSnd>
    </p:sndAc>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457207" y="7"/>
            <a:ext cx="8229600" cy="1200150"/>
          </a:xfrm>
          <a:prstGeom prst="rect">
            <a:avLst/>
          </a:prstGeom>
        </p:spPr>
        <p:txBody>
          <a:bodyPr lIns="91369" tIns="45682" rIns="91369" bIns="45682"/>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457207" y="1200150"/>
            <a:ext cx="8229600" cy="3394472"/>
          </a:xfrm>
          <a:prstGeom prst="rect">
            <a:avLst/>
          </a:prstGeom>
        </p:spPr>
        <p:txBody>
          <a:bodyPr vert="eaVert" lIns="91369" tIns="45682" rIns="91369" bIns="45682"/>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Date Placeholder 3"/>
          <p:cNvSpPr>
            <a:spLocks noGrp="1"/>
          </p:cNvSpPr>
          <p:nvPr>
            <p:ph type="dt" sz="half" idx="10"/>
          </p:nvPr>
        </p:nvSpPr>
        <p:spPr>
          <a:xfrm>
            <a:off x="6363352" y="4767263"/>
            <a:ext cx="2085975" cy="273843"/>
          </a:xfrm>
          <a:prstGeom prst="rect">
            <a:avLst/>
          </a:prstGeom>
        </p:spPr>
        <p:txBody>
          <a:bodyPr lIns="91369" tIns="45682" rIns="91369" bIns="45682"/>
          <a:lstStyle/>
          <a:p>
            <a:pPr algn="ctr" fontAlgn="base">
              <a:spcBef>
                <a:spcPct val="0"/>
              </a:spcBef>
              <a:spcAft>
                <a:spcPct val="0"/>
              </a:spcAft>
            </a:pPr>
            <a:fld id="{544213AF-26F6-41FA-8D85-E2C5388D6E58}" type="datetimeFigureOut">
              <a:rPr lang="en-US" b="1" smtClean="0">
                <a:solidFill>
                  <a:prstClr val="black"/>
                </a:solidFill>
                <a:latin typeface="Arial" panose="020B0604020202020204" pitchFamily="34" charset="0"/>
                <a:ea typeface="黑体" panose="02010609060101010101" pitchFamily="49" charset="-122"/>
              </a:rPr>
              <a:pPr algn="ctr" fontAlgn="base">
                <a:spcBef>
                  <a:spcPct val="0"/>
                </a:spcBef>
                <a:spcAft>
                  <a:spcPct val="0"/>
                </a:spcAft>
              </a:pPr>
              <a:t>12/21/2022</a:t>
            </a:fld>
            <a:endParaRPr lang="en-US" b="1">
              <a:solidFill>
                <a:prstClr val="black"/>
              </a:solidFill>
              <a:latin typeface="Arial" panose="020B0604020202020204" pitchFamily="34" charset="0"/>
              <a:ea typeface="黑体" panose="02010609060101010101" pitchFamily="49" charset="-122"/>
            </a:endParaRPr>
          </a:p>
        </p:txBody>
      </p:sp>
      <p:sp>
        <p:nvSpPr>
          <p:cNvPr id="5" name="Footer Placeholder 4"/>
          <p:cNvSpPr>
            <a:spLocks noGrp="1"/>
          </p:cNvSpPr>
          <p:nvPr>
            <p:ph type="ftr" sz="quarter" idx="11"/>
          </p:nvPr>
        </p:nvSpPr>
        <p:spPr>
          <a:xfrm>
            <a:off x="659170" y="4767263"/>
            <a:ext cx="2847975" cy="273843"/>
          </a:xfrm>
          <a:prstGeom prst="rect">
            <a:avLst/>
          </a:prstGeom>
        </p:spPr>
        <p:txBody>
          <a:bodyPr lIns="91369" tIns="45682" rIns="91369" bIns="45682"/>
          <a:lstStyle/>
          <a:p>
            <a:pPr algn="ctr" fontAlgn="base">
              <a:spcBef>
                <a:spcPct val="0"/>
              </a:spcBef>
              <a:spcAft>
                <a:spcPct val="0"/>
              </a:spcAft>
            </a:pPr>
            <a:endParaRPr lang="en-US" b="1">
              <a:solidFill>
                <a:prstClr val="black"/>
              </a:solidFill>
              <a:latin typeface="Arial" panose="020B0604020202020204" pitchFamily="34" charset="0"/>
              <a:ea typeface="黑体" panose="02010609060101010101" pitchFamily="49" charset="-122"/>
            </a:endParaRPr>
          </a:p>
        </p:txBody>
      </p:sp>
      <p:sp>
        <p:nvSpPr>
          <p:cNvPr id="6" name="Slide Number Placeholder 5"/>
          <p:cNvSpPr>
            <a:spLocks noGrp="1"/>
          </p:cNvSpPr>
          <p:nvPr>
            <p:ph type="sldNum" sz="quarter" idx="12"/>
          </p:nvPr>
        </p:nvSpPr>
        <p:spPr>
          <a:xfrm>
            <a:off x="8543283" y="4767263"/>
            <a:ext cx="561975" cy="273843"/>
          </a:xfrm>
          <a:prstGeom prst="rect">
            <a:avLst/>
          </a:prstGeom>
        </p:spPr>
        <p:txBody>
          <a:bodyPr lIns="91369" tIns="45682" rIns="91369" bIns="45682"/>
          <a:lstStyle/>
          <a:p>
            <a:pPr algn="ctr" fontAlgn="base">
              <a:spcBef>
                <a:spcPct val="0"/>
              </a:spcBef>
              <a:spcAft>
                <a:spcPct val="0"/>
              </a:spcAft>
            </a:pPr>
            <a:fld id="{D5BBC35B-A44B-4119-B8DA-DE9E3DFADA20}" type="slidenum">
              <a:rPr lang="en-US" b="1" smtClean="0">
                <a:solidFill>
                  <a:prstClr val="black"/>
                </a:solidFill>
                <a:latin typeface="Arial" panose="020B0604020202020204" pitchFamily="34" charset="0"/>
                <a:ea typeface="黑体" panose="02010609060101010101" pitchFamily="49" charset="-122"/>
              </a:rPr>
              <a:pPr algn="ctr" fontAlgn="base">
                <a:spcBef>
                  <a:spcPct val="0"/>
                </a:spcBef>
                <a:spcAft>
                  <a:spcPct val="0"/>
                </a:spcAft>
              </a:pPr>
              <a:t>‹#›</a:t>
            </a:fld>
            <a:endParaRPr lang="en-US" b="1">
              <a:solidFill>
                <a:prstClr val="black"/>
              </a:solidFill>
              <a:latin typeface="Arial" panose="020B0604020202020204" pitchFamily="34" charset="0"/>
              <a:ea typeface="黑体" panose="02010609060101010101" pitchFamily="49" charset="-122"/>
            </a:endParaRPr>
          </a:p>
        </p:txBody>
      </p:sp>
    </p:spTree>
  </p:cSld>
  <p:clrMapOvr>
    <a:masterClrMapping/>
  </p:clrMapOvr>
  <p:transition spd="slow" advTm="1000">
    <p:push dir="u"/>
    <p:sndAc>
      <p:stSnd>
        <p:snd r:embed="rId1" name="当我们同在一起.wav"/>
      </p:stSnd>
    </p:sndAc>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5"/>
            <a:ext cx="2057400" cy="4388644"/>
          </a:xfrm>
          <a:prstGeom prst="rect">
            <a:avLst/>
          </a:prstGeom>
        </p:spPr>
        <p:txBody>
          <a:bodyPr vert="eaVert" lIns="91369" tIns="45682" rIns="91369" bIns="45682"/>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457207" y="205985"/>
            <a:ext cx="6019800" cy="4388644"/>
          </a:xfrm>
          <a:prstGeom prst="rect">
            <a:avLst/>
          </a:prstGeom>
        </p:spPr>
        <p:txBody>
          <a:bodyPr vert="eaVert" lIns="91369" tIns="45682" rIns="91369" bIns="45682"/>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Date Placeholder 3"/>
          <p:cNvSpPr>
            <a:spLocks noGrp="1"/>
          </p:cNvSpPr>
          <p:nvPr>
            <p:ph type="dt" sz="half" idx="10"/>
          </p:nvPr>
        </p:nvSpPr>
        <p:spPr>
          <a:xfrm>
            <a:off x="6363352" y="4767263"/>
            <a:ext cx="2085975" cy="273843"/>
          </a:xfrm>
          <a:prstGeom prst="rect">
            <a:avLst/>
          </a:prstGeom>
        </p:spPr>
        <p:txBody>
          <a:bodyPr lIns="91369" tIns="45682" rIns="91369" bIns="45682"/>
          <a:lstStyle/>
          <a:p>
            <a:pPr algn="ctr" fontAlgn="base">
              <a:spcBef>
                <a:spcPct val="0"/>
              </a:spcBef>
              <a:spcAft>
                <a:spcPct val="0"/>
              </a:spcAft>
            </a:pPr>
            <a:fld id="{544213AF-26F6-41FA-8D85-E2C5388D6E58}" type="datetimeFigureOut">
              <a:rPr lang="en-US" b="1" smtClean="0">
                <a:solidFill>
                  <a:prstClr val="black"/>
                </a:solidFill>
                <a:latin typeface="Arial" panose="020B0604020202020204" pitchFamily="34" charset="0"/>
                <a:ea typeface="黑体" panose="02010609060101010101" pitchFamily="49" charset="-122"/>
              </a:rPr>
              <a:pPr algn="ctr" fontAlgn="base">
                <a:spcBef>
                  <a:spcPct val="0"/>
                </a:spcBef>
                <a:spcAft>
                  <a:spcPct val="0"/>
                </a:spcAft>
              </a:pPr>
              <a:t>12/21/2022</a:t>
            </a:fld>
            <a:endParaRPr lang="en-US" b="1">
              <a:solidFill>
                <a:prstClr val="black"/>
              </a:solidFill>
              <a:latin typeface="Arial" panose="020B0604020202020204" pitchFamily="34" charset="0"/>
              <a:ea typeface="黑体" panose="02010609060101010101" pitchFamily="49" charset="-122"/>
            </a:endParaRPr>
          </a:p>
        </p:txBody>
      </p:sp>
      <p:sp>
        <p:nvSpPr>
          <p:cNvPr id="5" name="Footer Placeholder 4"/>
          <p:cNvSpPr>
            <a:spLocks noGrp="1"/>
          </p:cNvSpPr>
          <p:nvPr>
            <p:ph type="ftr" sz="quarter" idx="11"/>
          </p:nvPr>
        </p:nvSpPr>
        <p:spPr>
          <a:xfrm>
            <a:off x="659170" y="4767263"/>
            <a:ext cx="2847975" cy="273843"/>
          </a:xfrm>
          <a:prstGeom prst="rect">
            <a:avLst/>
          </a:prstGeom>
        </p:spPr>
        <p:txBody>
          <a:bodyPr lIns="91369" tIns="45682" rIns="91369" bIns="45682"/>
          <a:lstStyle/>
          <a:p>
            <a:pPr algn="ctr" fontAlgn="base">
              <a:spcBef>
                <a:spcPct val="0"/>
              </a:spcBef>
              <a:spcAft>
                <a:spcPct val="0"/>
              </a:spcAft>
            </a:pPr>
            <a:endParaRPr lang="en-US" b="1">
              <a:solidFill>
                <a:prstClr val="black"/>
              </a:solidFill>
              <a:latin typeface="Arial" panose="020B0604020202020204" pitchFamily="34" charset="0"/>
              <a:ea typeface="黑体" panose="02010609060101010101" pitchFamily="49" charset="-122"/>
            </a:endParaRPr>
          </a:p>
        </p:txBody>
      </p:sp>
      <p:sp>
        <p:nvSpPr>
          <p:cNvPr id="6" name="Slide Number Placeholder 5"/>
          <p:cNvSpPr>
            <a:spLocks noGrp="1"/>
          </p:cNvSpPr>
          <p:nvPr>
            <p:ph type="sldNum" sz="quarter" idx="12"/>
          </p:nvPr>
        </p:nvSpPr>
        <p:spPr>
          <a:xfrm>
            <a:off x="8543283" y="4767263"/>
            <a:ext cx="561975" cy="273843"/>
          </a:xfrm>
          <a:prstGeom prst="rect">
            <a:avLst/>
          </a:prstGeom>
        </p:spPr>
        <p:txBody>
          <a:bodyPr lIns="91369" tIns="45682" rIns="91369" bIns="45682"/>
          <a:lstStyle/>
          <a:p>
            <a:pPr algn="ctr" fontAlgn="base">
              <a:spcBef>
                <a:spcPct val="0"/>
              </a:spcBef>
              <a:spcAft>
                <a:spcPct val="0"/>
              </a:spcAft>
            </a:pPr>
            <a:fld id="{D5BBC35B-A44B-4119-B8DA-DE9E3DFADA20}" type="slidenum">
              <a:rPr lang="en-US" b="1" smtClean="0">
                <a:solidFill>
                  <a:prstClr val="black"/>
                </a:solidFill>
                <a:latin typeface="Arial" panose="020B0604020202020204" pitchFamily="34" charset="0"/>
                <a:ea typeface="黑体" panose="02010609060101010101" pitchFamily="49" charset="-122"/>
              </a:rPr>
              <a:pPr algn="ctr" fontAlgn="base">
                <a:spcBef>
                  <a:spcPct val="0"/>
                </a:spcBef>
                <a:spcAft>
                  <a:spcPct val="0"/>
                </a:spcAft>
              </a:pPr>
              <a:t>‹#›</a:t>
            </a:fld>
            <a:endParaRPr lang="en-US" b="1">
              <a:solidFill>
                <a:prstClr val="black"/>
              </a:solidFill>
              <a:latin typeface="Arial" panose="020B0604020202020204" pitchFamily="34" charset="0"/>
              <a:ea typeface="黑体" panose="02010609060101010101" pitchFamily="49" charset="-122"/>
            </a:endParaRPr>
          </a:p>
        </p:txBody>
      </p:sp>
    </p:spTree>
  </p:cSld>
  <p:clrMapOvr>
    <a:masterClrMapping/>
  </p:clrMapOvr>
  <p:transition spd="slow" advTm="1000">
    <p:push dir="u"/>
    <p:sndAc>
      <p:stSnd>
        <p:snd r:embed="rId1" name="当我们同在一起.wav"/>
      </p:stSnd>
    </p:sndAc>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cSld name="1_标题幻灯片">
    <p:spTree>
      <p:nvGrpSpPr>
        <p:cNvPr id="1" name=""/>
        <p:cNvGrpSpPr/>
        <p:nvPr/>
      </p:nvGrpSpPr>
      <p:grpSpPr>
        <a:xfrm>
          <a:off x="0" y="0"/>
          <a:ext cx="0" cy="0"/>
          <a:chOff x="0" y="0"/>
          <a:chExt cx="0" cy="0"/>
        </a:xfrm>
      </p:grpSpPr>
    </p:spTree>
  </p:cSld>
  <p:clrMapOvr>
    <a:masterClrMapping/>
  </p:clrMapOvr>
  <p:transition spd="slow" advTm="1000">
    <p:push dir="u"/>
    <p:sndAc>
      <p:stSnd>
        <p:snd r:embed="rId1" name="当我们同在一起.wav"/>
      </p:stSnd>
    </p:sndAc>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spTree>
  </p:cSld>
  <p:clrMapOvr>
    <a:masterClrMapping/>
  </p:clrMapOvr>
  <p:transition spd="slow" advTm="1000">
    <p:push dir="u"/>
    <p:sndAc>
      <p:stSnd>
        <p:snd r:embed="rId1" name="当我们同在一起.wav"/>
      </p:stSnd>
    </p:sndAc>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Rectangle 4">
            <a:extLst>
              <a:ext uri="{FF2B5EF4-FFF2-40B4-BE49-F238E27FC236}">
                <a16:creationId xmlns:a16="http://schemas.microsoft.com/office/drawing/2014/main" xmlns="" id="{430F57DE-CB60-1053-D85A-6B991F46E98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C25F5630-2F36-B20B-07EA-66061CDF44A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1B5D0EA6-8E5D-6C05-5B5B-4BC2219119E2}"/>
              </a:ext>
            </a:extLst>
          </p:cNvPr>
          <p:cNvSpPr>
            <a:spLocks noGrp="1" noChangeArrowheads="1"/>
          </p:cNvSpPr>
          <p:nvPr>
            <p:ph type="sldNum" sz="quarter" idx="12"/>
          </p:nvPr>
        </p:nvSpPr>
        <p:spPr>
          <a:ln/>
        </p:spPr>
        <p:txBody>
          <a:bodyPr/>
          <a:lstStyle>
            <a:lvl1pPr>
              <a:defRPr/>
            </a:lvl1pPr>
          </a:lstStyle>
          <a:p>
            <a:fld id="{0A9D009F-D91F-44E1-92CE-65A0AD4DC971}" type="slidenum">
              <a:rPr lang="en-US" altLang="en-US"/>
              <a:pPr/>
              <a:t>‹#›</a:t>
            </a:fld>
            <a:endParaRPr lang="en-US" altLang="en-US"/>
          </a:p>
        </p:txBody>
      </p:sp>
    </p:spTree>
    <p:extLst>
      <p:ext uri="{BB962C8B-B14F-4D97-AF65-F5344CB8AC3E}">
        <p14:creationId xmlns:p14="http://schemas.microsoft.com/office/powerpoint/2010/main" xmlns="" val="1065489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839B9952-2403-B5A5-9D84-E9DA3DC0B22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772B785F-E319-2494-52C3-200F7F9BFF5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C6FAB443-8866-04EC-B189-F80612C80BF7}"/>
              </a:ext>
            </a:extLst>
          </p:cNvPr>
          <p:cNvSpPr>
            <a:spLocks noGrp="1" noChangeArrowheads="1"/>
          </p:cNvSpPr>
          <p:nvPr>
            <p:ph type="sldNum" sz="quarter" idx="12"/>
          </p:nvPr>
        </p:nvSpPr>
        <p:spPr>
          <a:ln/>
        </p:spPr>
        <p:txBody>
          <a:bodyPr/>
          <a:lstStyle>
            <a:lvl1pPr>
              <a:defRPr/>
            </a:lvl1pPr>
          </a:lstStyle>
          <a:p>
            <a:fld id="{95E27AAB-FC8B-44B2-B2FC-D12C183EACAD}" type="slidenum">
              <a:rPr lang="en-US" altLang="en-US"/>
              <a:pPr/>
              <a:t>‹#›</a:t>
            </a:fld>
            <a:endParaRPr lang="en-US" altLang="en-US"/>
          </a:p>
        </p:txBody>
      </p:sp>
    </p:spTree>
    <p:extLst>
      <p:ext uri="{BB962C8B-B14F-4D97-AF65-F5344CB8AC3E}">
        <p14:creationId xmlns:p14="http://schemas.microsoft.com/office/powerpoint/2010/main" xmlns="" val="26087678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a:t>Click to edit Master text styles</a:t>
            </a:r>
          </a:p>
        </p:txBody>
      </p:sp>
      <p:sp>
        <p:nvSpPr>
          <p:cNvPr id="4" name="Rectangle 4">
            <a:extLst>
              <a:ext uri="{FF2B5EF4-FFF2-40B4-BE49-F238E27FC236}">
                <a16:creationId xmlns:a16="http://schemas.microsoft.com/office/drawing/2014/main" xmlns="" id="{F7DB33FB-A050-33E0-01CD-BD4CB1E50CE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64202356-68C1-01D8-F6B5-09295C1D24F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E86AE1F2-0F17-5F61-9FF4-94F1371C3A57}"/>
              </a:ext>
            </a:extLst>
          </p:cNvPr>
          <p:cNvSpPr>
            <a:spLocks noGrp="1" noChangeArrowheads="1"/>
          </p:cNvSpPr>
          <p:nvPr>
            <p:ph type="sldNum" sz="quarter" idx="12"/>
          </p:nvPr>
        </p:nvSpPr>
        <p:spPr>
          <a:ln/>
        </p:spPr>
        <p:txBody>
          <a:bodyPr/>
          <a:lstStyle>
            <a:lvl1pPr>
              <a:defRPr/>
            </a:lvl1pPr>
          </a:lstStyle>
          <a:p>
            <a:fld id="{938ACED4-4E5E-4C20-8171-0183A9BAC59E}" type="slidenum">
              <a:rPr lang="en-US" altLang="en-US"/>
              <a:pPr/>
              <a:t>‹#›</a:t>
            </a:fld>
            <a:endParaRPr lang="en-US" altLang="en-US"/>
          </a:p>
        </p:txBody>
      </p:sp>
    </p:spTree>
    <p:extLst>
      <p:ext uri="{BB962C8B-B14F-4D97-AF65-F5344CB8AC3E}">
        <p14:creationId xmlns:p14="http://schemas.microsoft.com/office/powerpoint/2010/main" xmlns="" val="2148385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xmlns="" id="{101DB097-190C-3251-A729-180C476BE4D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xmlns="" id="{9E359520-4D63-2EDD-A8FC-D3630B4E6F9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xmlns="" id="{920A5ADB-25E0-B34B-4DC8-7EBBCA5C239B}"/>
              </a:ext>
            </a:extLst>
          </p:cNvPr>
          <p:cNvSpPr>
            <a:spLocks noGrp="1" noChangeArrowheads="1"/>
          </p:cNvSpPr>
          <p:nvPr>
            <p:ph type="sldNum" sz="quarter" idx="12"/>
          </p:nvPr>
        </p:nvSpPr>
        <p:spPr>
          <a:ln/>
        </p:spPr>
        <p:txBody>
          <a:bodyPr/>
          <a:lstStyle>
            <a:lvl1pPr>
              <a:defRPr/>
            </a:lvl1pPr>
          </a:lstStyle>
          <a:p>
            <a:fld id="{D1CD99F5-FC97-4987-8F13-3B8E8E88EE6E}" type="slidenum">
              <a:rPr lang="en-US" altLang="en-US"/>
              <a:pPr/>
              <a:t>‹#›</a:t>
            </a:fld>
            <a:endParaRPr lang="en-US" altLang="en-US"/>
          </a:p>
        </p:txBody>
      </p:sp>
    </p:spTree>
    <p:extLst>
      <p:ext uri="{BB962C8B-B14F-4D97-AF65-F5344CB8AC3E}">
        <p14:creationId xmlns:p14="http://schemas.microsoft.com/office/powerpoint/2010/main" xmlns="" val="1997532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395536" y="4869656"/>
            <a:ext cx="2133600" cy="273844"/>
          </a:xfrm>
          <a:prstGeom prst="rect">
            <a:avLst/>
          </a:prstGeom>
        </p:spPr>
        <p:txBody>
          <a:bodyPr/>
          <a:lstStyle/>
          <a:p>
            <a:fld id="{C6986C73-B1A7-4DCC-978C-71CC70A15F99}" type="datetime1">
              <a:rPr lang="zh-CN" altLang="en-US" smtClean="0"/>
              <a:pPr/>
              <a:t>2022/12/21</a:t>
            </a:fld>
            <a:endParaRPr lang="zh-CN" altLang="en-US"/>
          </a:p>
        </p:txBody>
      </p:sp>
      <p:sp>
        <p:nvSpPr>
          <p:cNvPr id="6" name="页脚占位符 5"/>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434197" y="4876006"/>
            <a:ext cx="364147" cy="273844"/>
          </a:xfrm>
          <a:prstGeom prst="rect">
            <a:avLst/>
          </a:prstGeom>
        </p:spPr>
        <p:txBody>
          <a:bodyPr/>
          <a:lstStyle/>
          <a:p>
            <a:fld id="{FB851DA4-9CCF-4E60-BC8E-8CAEAF5A4C6C}" type="slidenum">
              <a:rPr lang="zh-CN" altLang="en-US" smtClean="0"/>
              <a:pPr/>
              <a:t>‹#›</a:t>
            </a:fld>
            <a:endParaRPr lang="zh-CN" altLang="en-US"/>
          </a:p>
        </p:txBody>
      </p:sp>
    </p:spTree>
  </p:cSld>
  <p:clrMapOvr>
    <a:masterClrMapping/>
  </p:clrMapOvr>
  <p:transition spd="slow" advTm="1000">
    <p:push dir="u"/>
    <p:sndAc>
      <p:stSnd>
        <p:snd r:embed="rId1" name="当我们同在一起.wav"/>
      </p:stSnd>
    </p:sndAc>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xmlns="" id="{CCFF539A-5E1F-1463-02C5-BA298E0CC6A1}"/>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xmlns="" id="{156A1110-D169-0528-9EB7-0E86479C6AC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xmlns="" id="{63A13392-F0C1-63EC-F1D4-56850E2337F7}"/>
              </a:ext>
            </a:extLst>
          </p:cNvPr>
          <p:cNvSpPr>
            <a:spLocks noGrp="1" noChangeArrowheads="1"/>
          </p:cNvSpPr>
          <p:nvPr>
            <p:ph type="sldNum" sz="quarter" idx="12"/>
          </p:nvPr>
        </p:nvSpPr>
        <p:spPr>
          <a:ln/>
        </p:spPr>
        <p:txBody>
          <a:bodyPr/>
          <a:lstStyle>
            <a:lvl1pPr>
              <a:defRPr/>
            </a:lvl1pPr>
          </a:lstStyle>
          <a:p>
            <a:fld id="{27B019A8-D610-4A70-B742-2164E6A078A1}" type="slidenum">
              <a:rPr lang="en-US" altLang="en-US"/>
              <a:pPr/>
              <a:t>‹#›</a:t>
            </a:fld>
            <a:endParaRPr lang="en-US" altLang="en-US"/>
          </a:p>
        </p:txBody>
      </p:sp>
    </p:spTree>
    <p:extLst>
      <p:ext uri="{BB962C8B-B14F-4D97-AF65-F5344CB8AC3E}">
        <p14:creationId xmlns:p14="http://schemas.microsoft.com/office/powerpoint/2010/main" xmlns="" val="8146849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xmlns="" id="{94AEFD72-6B13-474C-3160-CF92F95E8C5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xmlns="" id="{D96AAA06-300E-D24A-2BF4-573B6827A5F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xmlns="" id="{84173024-AF74-DAC8-3C67-AC29AE8E1DE0}"/>
              </a:ext>
            </a:extLst>
          </p:cNvPr>
          <p:cNvSpPr>
            <a:spLocks noGrp="1" noChangeArrowheads="1"/>
          </p:cNvSpPr>
          <p:nvPr>
            <p:ph type="sldNum" sz="quarter" idx="12"/>
          </p:nvPr>
        </p:nvSpPr>
        <p:spPr>
          <a:ln/>
        </p:spPr>
        <p:txBody>
          <a:bodyPr/>
          <a:lstStyle>
            <a:lvl1pPr>
              <a:defRPr/>
            </a:lvl1pPr>
          </a:lstStyle>
          <a:p>
            <a:fld id="{0A880D07-CB96-4809-8AF3-D30C63F9B766}" type="slidenum">
              <a:rPr lang="en-US" altLang="en-US"/>
              <a:pPr/>
              <a:t>‹#›</a:t>
            </a:fld>
            <a:endParaRPr lang="en-US" altLang="en-US"/>
          </a:p>
        </p:txBody>
      </p:sp>
    </p:spTree>
    <p:extLst>
      <p:ext uri="{BB962C8B-B14F-4D97-AF65-F5344CB8AC3E}">
        <p14:creationId xmlns:p14="http://schemas.microsoft.com/office/powerpoint/2010/main" xmlns="" val="10363188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xmlns="" id="{C4118897-173D-CA48-59FD-78FFF057B2C2}"/>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xmlns="" id="{3E242BEB-BEEA-0902-7A68-62A173EBB28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xmlns="" id="{3F63B5B9-9923-581C-53D0-496A7F5AD5EB}"/>
              </a:ext>
            </a:extLst>
          </p:cNvPr>
          <p:cNvSpPr>
            <a:spLocks noGrp="1" noChangeArrowheads="1"/>
          </p:cNvSpPr>
          <p:nvPr>
            <p:ph type="sldNum" sz="quarter" idx="12"/>
          </p:nvPr>
        </p:nvSpPr>
        <p:spPr>
          <a:ln/>
        </p:spPr>
        <p:txBody>
          <a:bodyPr/>
          <a:lstStyle>
            <a:lvl1pPr>
              <a:defRPr/>
            </a:lvl1pPr>
          </a:lstStyle>
          <a:p>
            <a:fld id="{2442CC19-7B94-44A0-A1CB-1B838D504DF6}" type="slidenum">
              <a:rPr lang="en-US" altLang="en-US"/>
              <a:pPr/>
              <a:t>‹#›</a:t>
            </a:fld>
            <a:endParaRPr lang="en-US" altLang="en-US"/>
          </a:p>
        </p:txBody>
      </p:sp>
    </p:spTree>
    <p:extLst>
      <p:ext uri="{BB962C8B-B14F-4D97-AF65-F5344CB8AC3E}">
        <p14:creationId xmlns:p14="http://schemas.microsoft.com/office/powerpoint/2010/main" xmlns="" val="483473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Rectangle 4">
            <a:extLst>
              <a:ext uri="{FF2B5EF4-FFF2-40B4-BE49-F238E27FC236}">
                <a16:creationId xmlns:a16="http://schemas.microsoft.com/office/drawing/2014/main" xmlns="" id="{C246CC36-2E87-2691-2940-3CC8623631F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xmlns="" id="{B382A10F-2C07-BE2C-A6A8-FF1DBFD8914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xmlns="" id="{93190FB9-2B27-DAE2-C4F2-CD1CAF3882C4}"/>
              </a:ext>
            </a:extLst>
          </p:cNvPr>
          <p:cNvSpPr>
            <a:spLocks noGrp="1" noChangeArrowheads="1"/>
          </p:cNvSpPr>
          <p:nvPr>
            <p:ph type="sldNum" sz="quarter" idx="12"/>
          </p:nvPr>
        </p:nvSpPr>
        <p:spPr>
          <a:ln/>
        </p:spPr>
        <p:txBody>
          <a:bodyPr/>
          <a:lstStyle>
            <a:lvl1pPr>
              <a:defRPr/>
            </a:lvl1pPr>
          </a:lstStyle>
          <a:p>
            <a:fld id="{3EB7A13B-D44B-437E-A22C-25A9B39FAB96}" type="slidenum">
              <a:rPr lang="en-US" altLang="en-US"/>
              <a:pPr/>
              <a:t>‹#›</a:t>
            </a:fld>
            <a:endParaRPr lang="en-US" altLang="en-US"/>
          </a:p>
        </p:txBody>
      </p:sp>
    </p:spTree>
    <p:extLst>
      <p:ext uri="{BB962C8B-B14F-4D97-AF65-F5344CB8AC3E}">
        <p14:creationId xmlns:p14="http://schemas.microsoft.com/office/powerpoint/2010/main" xmlns="" val="41127497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Rectangle 4">
            <a:extLst>
              <a:ext uri="{FF2B5EF4-FFF2-40B4-BE49-F238E27FC236}">
                <a16:creationId xmlns:a16="http://schemas.microsoft.com/office/drawing/2014/main" xmlns="" id="{F9ACD1BF-4742-2AAC-EE61-E914EE8A5A1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xmlns="" id="{720BB4D9-560D-D03C-B00C-E6531B0B8E0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xmlns="" id="{AAE11D5F-FB70-1DA7-3E8A-EB1AA76704D0}"/>
              </a:ext>
            </a:extLst>
          </p:cNvPr>
          <p:cNvSpPr>
            <a:spLocks noGrp="1" noChangeArrowheads="1"/>
          </p:cNvSpPr>
          <p:nvPr>
            <p:ph type="sldNum" sz="quarter" idx="12"/>
          </p:nvPr>
        </p:nvSpPr>
        <p:spPr>
          <a:ln/>
        </p:spPr>
        <p:txBody>
          <a:bodyPr/>
          <a:lstStyle>
            <a:lvl1pPr>
              <a:defRPr/>
            </a:lvl1pPr>
          </a:lstStyle>
          <a:p>
            <a:fld id="{FAF2BC81-504E-49FA-8AF2-72BDB0E87A3F}" type="slidenum">
              <a:rPr lang="en-US" altLang="en-US"/>
              <a:pPr/>
              <a:t>‹#›</a:t>
            </a:fld>
            <a:endParaRPr lang="en-US" altLang="en-US"/>
          </a:p>
        </p:txBody>
      </p:sp>
    </p:spTree>
    <p:extLst>
      <p:ext uri="{BB962C8B-B14F-4D97-AF65-F5344CB8AC3E}">
        <p14:creationId xmlns:p14="http://schemas.microsoft.com/office/powerpoint/2010/main" xmlns="" val="3400131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56B56051-CB8B-2B71-BDB3-E162A516C33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F739FB8C-AB42-6E71-4E16-F01B8C14DAF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FAE3D45A-E8F9-3D92-CB3C-84C348069043}"/>
              </a:ext>
            </a:extLst>
          </p:cNvPr>
          <p:cNvSpPr>
            <a:spLocks noGrp="1" noChangeArrowheads="1"/>
          </p:cNvSpPr>
          <p:nvPr>
            <p:ph type="sldNum" sz="quarter" idx="12"/>
          </p:nvPr>
        </p:nvSpPr>
        <p:spPr>
          <a:ln/>
        </p:spPr>
        <p:txBody>
          <a:bodyPr/>
          <a:lstStyle>
            <a:lvl1pPr>
              <a:defRPr/>
            </a:lvl1pPr>
          </a:lstStyle>
          <a:p>
            <a:fld id="{4524B40F-5217-4502-990E-C89C383B987B}" type="slidenum">
              <a:rPr lang="en-US" altLang="en-US"/>
              <a:pPr/>
              <a:t>‹#›</a:t>
            </a:fld>
            <a:endParaRPr lang="en-US" altLang="en-US"/>
          </a:p>
        </p:txBody>
      </p:sp>
    </p:spTree>
    <p:extLst>
      <p:ext uri="{BB962C8B-B14F-4D97-AF65-F5344CB8AC3E}">
        <p14:creationId xmlns:p14="http://schemas.microsoft.com/office/powerpoint/2010/main" xmlns="" val="13792892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191B8092-F8C6-F45F-BFBC-D5E1BC23D7D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CE7A5DC9-BAA4-546A-F2F6-CA875AC0843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188E958B-A4E0-C5E6-2006-01E9599E62B6}"/>
              </a:ext>
            </a:extLst>
          </p:cNvPr>
          <p:cNvSpPr>
            <a:spLocks noGrp="1" noChangeArrowheads="1"/>
          </p:cNvSpPr>
          <p:nvPr>
            <p:ph type="sldNum" sz="quarter" idx="12"/>
          </p:nvPr>
        </p:nvSpPr>
        <p:spPr>
          <a:ln/>
        </p:spPr>
        <p:txBody>
          <a:bodyPr/>
          <a:lstStyle>
            <a:lvl1pPr>
              <a:defRPr/>
            </a:lvl1pPr>
          </a:lstStyle>
          <a:p>
            <a:fld id="{7362090F-CF0E-4D00-986E-FCBE874E0371}" type="slidenum">
              <a:rPr lang="en-US" altLang="en-US"/>
              <a:pPr/>
              <a:t>‹#›</a:t>
            </a:fld>
            <a:endParaRPr lang="en-US" altLang="en-US"/>
          </a:p>
        </p:txBody>
      </p:sp>
    </p:spTree>
    <p:extLst>
      <p:ext uri="{BB962C8B-B14F-4D97-AF65-F5344CB8AC3E}">
        <p14:creationId xmlns:p14="http://schemas.microsoft.com/office/powerpoint/2010/main" xmlns="" val="25579435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79"/>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xmlns="" id="{F1849E1B-BB44-D3AD-86E4-E793A271ECDA}"/>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xmlns="" id="{EF0F6999-D6EA-4F53-1416-37AE83EF29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xmlns="" id="{0CCC7BEF-C4E3-9A5B-E147-19C8A389821A}"/>
              </a:ext>
            </a:extLst>
          </p:cNvPr>
          <p:cNvSpPr>
            <a:spLocks noGrp="1" noChangeArrowheads="1"/>
          </p:cNvSpPr>
          <p:nvPr>
            <p:ph type="sldNum" sz="quarter" idx="12"/>
          </p:nvPr>
        </p:nvSpPr>
        <p:spPr>
          <a:ln/>
        </p:spPr>
        <p:txBody>
          <a:bodyPr/>
          <a:lstStyle>
            <a:lvl1pPr>
              <a:defRPr/>
            </a:lvl1pPr>
          </a:lstStyle>
          <a:p>
            <a:fld id="{F597CBAB-25EF-4C13-B908-20AAA7396025}" type="slidenum">
              <a:rPr lang="en-US" altLang="en-US"/>
              <a:pPr/>
              <a:t>‹#›</a:t>
            </a:fld>
            <a:endParaRPr lang="en-US" altLang="en-US"/>
          </a:p>
        </p:txBody>
      </p:sp>
    </p:spTree>
    <p:extLst>
      <p:ext uri="{BB962C8B-B14F-4D97-AF65-F5344CB8AC3E}">
        <p14:creationId xmlns:p14="http://schemas.microsoft.com/office/powerpoint/2010/main" xmlns="" val="29469894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7" name="日期占位符 6"/>
          <p:cNvSpPr>
            <a:spLocks noGrp="1"/>
          </p:cNvSpPr>
          <p:nvPr>
            <p:ph type="dt" sz="half" idx="10"/>
          </p:nvPr>
        </p:nvSpPr>
        <p:spPr>
          <a:xfrm>
            <a:off x="395536" y="4869656"/>
            <a:ext cx="2133600" cy="273844"/>
          </a:xfrm>
          <a:prstGeom prst="rect">
            <a:avLst/>
          </a:prstGeom>
        </p:spPr>
        <p:txBody>
          <a:bodyPr/>
          <a:lstStyle/>
          <a:p>
            <a:fld id="{16FE5284-1689-4DF1-993E-E5CA5BBE382D}" type="datetime1">
              <a:rPr lang="zh-CN" altLang="en-US" smtClean="0"/>
              <a:pPr/>
              <a:t>2022/12/21</a:t>
            </a:fld>
            <a:endParaRPr lang="zh-CN" altLang="en-US"/>
          </a:p>
        </p:txBody>
      </p:sp>
      <p:sp>
        <p:nvSpPr>
          <p:cNvPr id="8" name="页脚占位符 7"/>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434197" y="4876006"/>
            <a:ext cx="364147" cy="273844"/>
          </a:xfrm>
          <a:prstGeom prst="rect">
            <a:avLst/>
          </a:prstGeom>
        </p:spPr>
        <p:txBody>
          <a:bodyPr/>
          <a:lstStyle/>
          <a:p>
            <a:fld id="{FB851DA4-9CCF-4E60-BC8E-8CAEAF5A4C6C}" type="slidenum">
              <a:rPr lang="zh-CN" altLang="en-US" smtClean="0"/>
              <a:pPr/>
              <a:t>‹#›</a:t>
            </a:fld>
            <a:endParaRPr lang="zh-CN" altLang="en-US"/>
          </a:p>
        </p:txBody>
      </p:sp>
    </p:spTree>
  </p:cSld>
  <p:clrMapOvr>
    <a:masterClrMapping/>
  </p:clrMapOvr>
  <p:transition spd="slow" advTm="1000">
    <p:push dir="u"/>
    <p:sndAc>
      <p:stSnd>
        <p:snd r:embed="rId1" name="当我们同在一起.wav"/>
      </p:stSnd>
    </p:sndAc>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395536" y="4869656"/>
            <a:ext cx="2133600" cy="273844"/>
          </a:xfrm>
          <a:prstGeom prst="rect">
            <a:avLst/>
          </a:prstGeom>
        </p:spPr>
        <p:txBody>
          <a:bodyPr/>
          <a:lstStyle/>
          <a:p>
            <a:fld id="{A40A836C-9314-492F-B2D6-4249EB0DCD52}" type="datetime1">
              <a:rPr lang="zh-CN" altLang="en-US" smtClean="0"/>
              <a:pPr/>
              <a:t>2022/12/21</a:t>
            </a:fld>
            <a:endParaRPr lang="zh-CN" altLang="en-US"/>
          </a:p>
        </p:txBody>
      </p:sp>
      <p:sp>
        <p:nvSpPr>
          <p:cNvPr id="4" name="页脚占位符 3"/>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434197" y="4876006"/>
            <a:ext cx="364147" cy="273844"/>
          </a:xfrm>
          <a:prstGeom prst="rect">
            <a:avLst/>
          </a:prstGeom>
        </p:spPr>
        <p:txBody>
          <a:bodyPr/>
          <a:lstStyle/>
          <a:p>
            <a:fld id="{FB851DA4-9CCF-4E60-BC8E-8CAEAF5A4C6C}" type="slidenum">
              <a:rPr lang="zh-CN" altLang="en-US" smtClean="0"/>
              <a:pPr/>
              <a:t>‹#›</a:t>
            </a:fld>
            <a:endParaRPr lang="zh-CN" altLang="en-US"/>
          </a:p>
        </p:txBody>
      </p:sp>
    </p:spTree>
  </p:cSld>
  <p:clrMapOvr>
    <a:masterClrMapping/>
  </p:clrMapOvr>
  <p:transition spd="slow" advTm="1000">
    <p:push dir="u"/>
    <p:sndAc>
      <p:stSnd>
        <p:snd r:embed="rId1" name="当我们同在一起.wav"/>
      </p:stSnd>
    </p:sndAc>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395536" y="4869656"/>
            <a:ext cx="2133600" cy="273844"/>
          </a:xfrm>
          <a:prstGeom prst="rect">
            <a:avLst/>
          </a:prstGeom>
        </p:spPr>
        <p:txBody>
          <a:bodyPr/>
          <a:lstStyle/>
          <a:p>
            <a:fld id="{52788A67-6FF5-459A-B9C9-D05A2E432E21}" type="datetime1">
              <a:rPr lang="zh-CN" altLang="en-US" smtClean="0"/>
              <a:pPr/>
              <a:t>2022/12/21</a:t>
            </a:fld>
            <a:endParaRPr lang="zh-CN" altLang="en-US"/>
          </a:p>
        </p:txBody>
      </p:sp>
      <p:sp>
        <p:nvSpPr>
          <p:cNvPr id="3" name="页脚占位符 2"/>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434197" y="4876006"/>
            <a:ext cx="364147" cy="273844"/>
          </a:xfrm>
          <a:prstGeom prst="rect">
            <a:avLst/>
          </a:prstGeom>
        </p:spPr>
        <p:txBody>
          <a:bodyPr/>
          <a:lstStyle/>
          <a:p>
            <a:fld id="{FB851DA4-9CCF-4E60-BC8E-8CAEAF5A4C6C}" type="slidenum">
              <a:rPr lang="zh-CN" altLang="en-US" smtClean="0"/>
              <a:pPr/>
              <a:t>‹#›</a:t>
            </a:fld>
            <a:endParaRPr lang="zh-CN" altLang="en-US"/>
          </a:p>
        </p:txBody>
      </p:sp>
    </p:spTree>
  </p:cSld>
  <p:clrMapOvr>
    <a:masterClrMapping/>
  </p:clrMapOvr>
  <p:transition spd="slow" advTm="1000">
    <p:push dir="u"/>
    <p:sndAc>
      <p:stSnd>
        <p:snd r:embed="rId1" name="当我们同在一起.wav"/>
      </p:stSnd>
    </p:sndAc>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395536" y="4869656"/>
            <a:ext cx="2133600" cy="273844"/>
          </a:xfrm>
          <a:prstGeom prst="rect">
            <a:avLst/>
          </a:prstGeom>
        </p:spPr>
        <p:txBody>
          <a:bodyPr/>
          <a:lstStyle/>
          <a:p>
            <a:fld id="{689B7FDA-6A27-4C2B-A4B9-19B843989316}" type="datetime1">
              <a:rPr lang="zh-CN" altLang="en-US" smtClean="0"/>
              <a:pPr/>
              <a:t>2022/12/21</a:t>
            </a:fld>
            <a:endParaRPr lang="zh-CN" altLang="en-US"/>
          </a:p>
        </p:txBody>
      </p:sp>
      <p:sp>
        <p:nvSpPr>
          <p:cNvPr id="6" name="页脚占位符 5"/>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434197" y="4876006"/>
            <a:ext cx="364147" cy="273844"/>
          </a:xfrm>
          <a:prstGeom prst="rect">
            <a:avLst/>
          </a:prstGeom>
        </p:spPr>
        <p:txBody>
          <a:bodyPr/>
          <a:lstStyle/>
          <a:p>
            <a:fld id="{FB851DA4-9CCF-4E60-BC8E-8CAEAF5A4C6C}" type="slidenum">
              <a:rPr lang="zh-CN" altLang="en-US" smtClean="0"/>
              <a:pPr/>
              <a:t>‹#›</a:t>
            </a:fld>
            <a:endParaRPr lang="zh-CN" altLang="en-US"/>
          </a:p>
        </p:txBody>
      </p:sp>
    </p:spTree>
  </p:cSld>
  <p:clrMapOvr>
    <a:masterClrMapping/>
  </p:clrMapOvr>
  <p:transition spd="slow" advTm="1000">
    <p:push dir="u"/>
    <p:sndAc>
      <p:stSnd>
        <p:snd r:embed="rId1" name="当我们同在一起.wav"/>
      </p:st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395536" y="4869656"/>
            <a:ext cx="2133600" cy="273844"/>
          </a:xfrm>
          <a:prstGeom prst="rect">
            <a:avLst/>
          </a:prstGeom>
        </p:spPr>
        <p:txBody>
          <a:bodyPr/>
          <a:lstStyle/>
          <a:p>
            <a:fld id="{C87D00A8-6515-43DA-9871-0CC018F44E26}" type="datetime1">
              <a:rPr lang="zh-CN" altLang="en-US" smtClean="0"/>
              <a:pPr/>
              <a:t>2022/12/21</a:t>
            </a:fld>
            <a:endParaRPr lang="zh-CN" altLang="en-US"/>
          </a:p>
        </p:txBody>
      </p:sp>
      <p:sp>
        <p:nvSpPr>
          <p:cNvPr id="6" name="页脚占位符 5"/>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434197" y="4876006"/>
            <a:ext cx="364147" cy="273844"/>
          </a:xfrm>
          <a:prstGeom prst="rect">
            <a:avLst/>
          </a:prstGeom>
        </p:spPr>
        <p:txBody>
          <a:bodyPr/>
          <a:lstStyle/>
          <a:p>
            <a:fld id="{FB851DA4-9CCF-4E60-BC8E-8CAEAF5A4C6C}" type="slidenum">
              <a:rPr lang="zh-CN" altLang="en-US" smtClean="0"/>
              <a:pPr/>
              <a:t>‹#›</a:t>
            </a:fld>
            <a:endParaRPr lang="zh-CN" altLang="en-US"/>
          </a:p>
        </p:txBody>
      </p:sp>
    </p:spTree>
  </p:cSld>
  <p:clrMapOvr>
    <a:masterClrMapping/>
  </p:clrMapOvr>
  <p:transition spd="slow" advTm="1000">
    <p:push dir="u"/>
    <p:sndAc>
      <p:stSnd>
        <p:snd r:embed="rId1" name="当我们同在一起.wav"/>
      </p:stSnd>
    </p:sndAc>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audio" Target="../media/audio1.wav"/><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image" Target="../media/image2.png"/><Relationship Id="rId2" Type="http://schemas.openxmlformats.org/officeDocument/2006/relationships/slideLayout" Target="../slideLayouts/slideLayout24.xml"/><Relationship Id="rId16" Type="http://schemas.openxmlformats.org/officeDocument/2006/relationships/image" Target="../media/image1.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audio" Target="../media/audio1.wav"/><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1" name="Picture 2" descr="E:\0000000我图PPT\03.20\亲子乐园\亲子乐园副本.png"/>
          <p:cNvPicPr>
            <a:picLocks noChangeAspect="1" noChangeArrowheads="1"/>
          </p:cNvPicPr>
          <p:nvPr userDrawn="1"/>
        </p:nvPicPr>
        <p:blipFill>
          <a:blip r:embed="rId14">
            <a:extLst>
              <a:ext uri="{28A0092B-C50C-407E-A947-70E740481C1C}">
                <a14:useLocalDpi xmlns:a14="http://schemas.microsoft.com/office/drawing/2010/main" xmlns="" val="0"/>
              </a:ext>
            </a:extLst>
          </a:blip>
          <a:srcRect/>
          <a:stretch>
            <a:fillRect/>
          </a:stretch>
        </p:blipFill>
        <p:spPr bwMode="auto">
          <a:xfrm>
            <a:off x="0" y="0"/>
            <a:ext cx="9145588" cy="5145088"/>
          </a:xfrm>
          <a:prstGeom prst="rect">
            <a:avLst/>
          </a:prstGeom>
          <a:noFill/>
          <a:extLst>
            <a:ext uri="{909E8E84-426E-40DD-AFC4-6F175D3DCCD1}">
              <a14:hiddenFill xmlns:a14="http://schemas.microsoft.com/office/drawing/2010/main" xmlns="">
                <a:solidFill>
                  <a:srgbClr val="FFFFFF"/>
                </a:solidFill>
              </a14:hiddenFill>
            </a:ext>
          </a:extLst>
        </p:spPr>
      </p:pic>
      <p:pic>
        <p:nvPicPr>
          <p:cNvPr id="32" name="Picture 3" descr="E:\0000000我图PPT\03.20\亲子乐园\34.png"/>
          <p:cNvPicPr>
            <a:picLocks noChangeAspect="1" noChangeArrowheads="1"/>
          </p:cNvPicPr>
          <p:nvPr userDrawn="1"/>
        </p:nvPicPr>
        <p:blipFill>
          <a:blip r:embed="rId15">
            <a:extLst>
              <a:ext uri="{28A0092B-C50C-407E-A947-70E740481C1C}">
                <a14:useLocalDpi xmlns:a14="http://schemas.microsoft.com/office/drawing/2010/main" xmlns="" val="0"/>
              </a:ext>
            </a:extLst>
          </a:blip>
          <a:srcRect/>
          <a:stretch>
            <a:fillRect/>
          </a:stretch>
        </p:blipFill>
        <p:spPr bwMode="auto">
          <a:xfrm>
            <a:off x="1" y="2950782"/>
            <a:ext cx="9145588" cy="21951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矩形 2"/>
          <p:cNvSpPr/>
          <p:nvPr userDrawn="1"/>
        </p:nvSpPr>
        <p:spPr>
          <a:xfrm>
            <a:off x="-180528" y="676275"/>
            <a:ext cx="9433048" cy="4298028"/>
          </a:xfrm>
          <a:prstGeom prst="rect">
            <a:avLst/>
          </a:prstGeom>
          <a:solidFill>
            <a:schemeClr val="bg1">
              <a:alpha val="83000"/>
            </a:schemeClr>
          </a:solidFill>
          <a:ln>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矩形 61"/>
          <p:cNvSpPr/>
          <p:nvPr userDrawn="1"/>
        </p:nvSpPr>
        <p:spPr>
          <a:xfrm>
            <a:off x="481092" y="195486"/>
            <a:ext cx="2749471" cy="400110"/>
          </a:xfrm>
          <a:prstGeom prst="rect">
            <a:avLst/>
          </a:prstGeom>
          <a:noFill/>
        </p:spPr>
        <p:txBody>
          <a:bodyPr wrap="none">
            <a:spAutoFit/>
          </a:bodyPr>
          <a:lstStyle/>
          <a:p>
            <a:pPr algn="l"/>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点击添加相关文字标题</a:t>
            </a:r>
          </a:p>
        </p:txBody>
      </p:sp>
      <p:pic>
        <p:nvPicPr>
          <p:cNvPr id="10243" name="Picture 3" descr="E:\0000000我图PPT\00001PNG素材\儿童卡通\大风车.png"/>
          <p:cNvPicPr>
            <a:picLocks noChangeAspect="1" noChangeArrowheads="1"/>
          </p:cNvPicPr>
          <p:nvPr userDrawn="1"/>
        </p:nvPicPr>
        <p:blipFill>
          <a:blip r:embed="rId16" cstate="print">
            <a:extLst>
              <a:ext uri="{28A0092B-C50C-407E-A947-70E740481C1C}">
                <a14:useLocalDpi xmlns:a14="http://schemas.microsoft.com/office/drawing/2010/main" xmlns="" val="0"/>
              </a:ext>
            </a:extLst>
          </a:blip>
          <a:srcRect/>
          <a:stretch>
            <a:fillRect/>
          </a:stretch>
        </p:blipFill>
        <p:spPr bwMode="auto">
          <a:xfrm>
            <a:off x="7956376" y="-23415"/>
            <a:ext cx="1081981" cy="1082997"/>
          </a:xfrm>
          <a:prstGeom prst="rect">
            <a:avLst/>
          </a:prstGeom>
          <a:noFill/>
          <a:extLst>
            <a:ext uri="{909E8E84-426E-40DD-AFC4-6F175D3DCCD1}">
              <a14:hiddenFill xmlns:a14="http://schemas.microsoft.com/office/drawing/2010/main" xmlns="">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Tm="1000">
    <p:push dir="u"/>
    <p:sndAc>
      <p:stSnd>
        <p:snd r:embed="rId13" name="当我们同在一起.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iterate type="lt">
                                    <p:tmPct val="10000"/>
                                  </p:iterate>
                                  <p:childTnLst>
                                    <p:set>
                                      <p:cBhvr>
                                        <p:cTn id="6" dur="1" fill="hold">
                                          <p:stCondLst>
                                            <p:cond delay="0"/>
                                          </p:stCondLst>
                                        </p:cTn>
                                        <p:tgtEl>
                                          <p:spTgt spid="62"/>
                                        </p:tgtEl>
                                        <p:attrNameLst>
                                          <p:attrName>style.visibility</p:attrName>
                                        </p:attrNameLst>
                                      </p:cBhvr>
                                      <p:to>
                                        <p:strVal val="visible"/>
                                      </p:to>
                                    </p:set>
                                    <p:anim calcmode="lin" valueType="num">
                                      <p:cBhvr>
                                        <p:cTn id="7" dur="500" fill="hold"/>
                                        <p:tgtEl>
                                          <p:spTgt spid="62"/>
                                        </p:tgtEl>
                                        <p:attrNameLst>
                                          <p:attrName>ppt_w</p:attrName>
                                        </p:attrNameLst>
                                      </p:cBhvr>
                                      <p:tavLst>
                                        <p:tav tm="0">
                                          <p:val>
                                            <p:fltVal val="0"/>
                                          </p:val>
                                        </p:tav>
                                        <p:tav tm="100000">
                                          <p:val>
                                            <p:strVal val="#ppt_w"/>
                                          </p:val>
                                        </p:tav>
                                      </p:tavLst>
                                    </p:anim>
                                    <p:anim calcmode="lin" valueType="num">
                                      <p:cBhvr>
                                        <p:cTn id="8" dur="500" fill="hold"/>
                                        <p:tgtEl>
                                          <p:spTgt spid="62"/>
                                        </p:tgtEl>
                                        <p:attrNameLst>
                                          <p:attrName>ppt_h</p:attrName>
                                        </p:attrNameLst>
                                      </p:cBhvr>
                                      <p:tavLst>
                                        <p:tav tm="0">
                                          <p:val>
                                            <p:fltVal val="0"/>
                                          </p:val>
                                        </p:tav>
                                        <p:tav tm="100000">
                                          <p:val>
                                            <p:strVal val="#ppt_h"/>
                                          </p:val>
                                        </p:tav>
                                      </p:tavLst>
                                    </p:anim>
                                  </p:childTnLst>
                                </p:cTn>
                              </p:par>
                              <p:par>
                                <p:cTn id="9" presetID="2" presetClass="entr" presetSubtype="2" fill="hold" nodeType="withEffect">
                                  <p:stCondLst>
                                    <p:cond delay="0"/>
                                  </p:stCondLst>
                                  <p:childTnLst>
                                    <p:set>
                                      <p:cBhvr>
                                        <p:cTn id="10" dur="1" fill="hold">
                                          <p:stCondLst>
                                            <p:cond delay="0"/>
                                          </p:stCondLst>
                                        </p:cTn>
                                        <p:tgtEl>
                                          <p:spTgt spid="10243"/>
                                        </p:tgtEl>
                                        <p:attrNameLst>
                                          <p:attrName>style.visibility</p:attrName>
                                        </p:attrNameLst>
                                      </p:cBhvr>
                                      <p:to>
                                        <p:strVal val="visible"/>
                                      </p:to>
                                    </p:set>
                                    <p:anim calcmode="lin" valueType="num">
                                      <p:cBhvr additive="base">
                                        <p:cTn id="11" dur="1000" fill="hold"/>
                                        <p:tgtEl>
                                          <p:spTgt spid="10243"/>
                                        </p:tgtEl>
                                        <p:attrNameLst>
                                          <p:attrName>ppt_x</p:attrName>
                                        </p:attrNameLst>
                                      </p:cBhvr>
                                      <p:tavLst>
                                        <p:tav tm="0">
                                          <p:val>
                                            <p:strVal val="1+#ppt_w/2"/>
                                          </p:val>
                                        </p:tav>
                                        <p:tav tm="100000">
                                          <p:val>
                                            <p:strVal val="#ppt_x"/>
                                          </p:val>
                                        </p:tav>
                                      </p:tavLst>
                                    </p:anim>
                                    <p:anim calcmode="lin" valueType="num">
                                      <p:cBhvr additive="base">
                                        <p:cTn id="12" dur="1000" fill="hold"/>
                                        <p:tgtEl>
                                          <p:spTgt spid="10243"/>
                                        </p:tgtEl>
                                        <p:attrNameLst>
                                          <p:attrName>ppt_y</p:attrName>
                                        </p:attrNameLst>
                                      </p:cBhvr>
                                      <p:tavLst>
                                        <p:tav tm="0">
                                          <p:val>
                                            <p:strVal val="#ppt_y"/>
                                          </p:val>
                                        </p:tav>
                                        <p:tav tm="100000">
                                          <p:val>
                                            <p:strVal val="#ppt_y"/>
                                          </p:val>
                                        </p:tav>
                                      </p:tavLst>
                                    </p:anim>
                                  </p:childTnLst>
                                </p:cTn>
                              </p:par>
                              <p:par>
                                <p:cTn id="13" presetID="8" presetClass="emph" presetSubtype="0" fill="hold" nodeType="withEffect">
                                  <p:stCondLst>
                                    <p:cond delay="0"/>
                                  </p:stCondLst>
                                  <p:childTnLst>
                                    <p:animRot by="-21600000">
                                      <p:cBhvr>
                                        <p:cTn id="14" dur="1000" fill="hold"/>
                                        <p:tgtEl>
                                          <p:spTgt spid="1024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Lst>
  </p:timing>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advTm="1000">
    <p:push dir="u"/>
    <p:sndAc>
      <p:stSnd>
        <p:snd r:embed="rId13" name="当我们同在一起.wav"/>
      </p:stSnd>
    </p:sndAc>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4">
            <a:lumMod val="95000"/>
          </a:schemeClr>
        </a:solidFill>
        <a:effectLst/>
      </p:bgPr>
    </p:bg>
    <p:spTree>
      <p:nvGrpSpPr>
        <p:cNvPr id="1" name=""/>
        <p:cNvGrpSpPr/>
        <p:nvPr/>
      </p:nvGrpSpPr>
      <p:grpSpPr>
        <a:xfrm>
          <a:off x="0" y="0"/>
          <a:ext cx="0" cy="0"/>
          <a:chOff x="0" y="0"/>
          <a:chExt cx="0" cy="0"/>
        </a:xfrm>
      </p:grpSpPr>
      <p:pic>
        <p:nvPicPr>
          <p:cNvPr id="2" name="Picture 2" descr="E:\0000000我图PPT\03.20\亲子乐园\亲子乐园副本.png"/>
          <p:cNvPicPr>
            <a:picLocks noChangeAspect="1" noChangeArrowheads="1"/>
          </p:cNvPicPr>
          <p:nvPr userDrawn="1"/>
        </p:nvPicPr>
        <p:blipFill>
          <a:blip r:embed="rId16">
            <a:extLst>
              <a:ext uri="{28A0092B-C50C-407E-A947-70E740481C1C}">
                <a14:useLocalDpi xmlns:a14="http://schemas.microsoft.com/office/drawing/2010/main" xmlns="" val="0"/>
              </a:ext>
            </a:extLst>
          </a:blip>
          <a:srcRect/>
          <a:stretch>
            <a:fillRect/>
          </a:stretch>
        </p:blipFill>
        <p:spPr bwMode="auto">
          <a:xfrm>
            <a:off x="0" y="0"/>
            <a:ext cx="9145588" cy="5145088"/>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3" descr="E:\0000000我图PPT\03.20\亲子乐园\34.png"/>
          <p:cNvPicPr>
            <a:picLocks noChangeAspect="1" noChangeArrowheads="1"/>
          </p:cNvPicPr>
          <p:nvPr userDrawn="1"/>
        </p:nvPicPr>
        <p:blipFill>
          <a:blip r:embed="rId17">
            <a:extLst>
              <a:ext uri="{28A0092B-C50C-407E-A947-70E740481C1C}">
                <a14:useLocalDpi xmlns:a14="http://schemas.microsoft.com/office/drawing/2010/main" xmlns="" val="0"/>
              </a:ext>
            </a:extLst>
          </a:blip>
          <a:srcRect/>
          <a:stretch>
            <a:fillRect/>
          </a:stretch>
        </p:blipFill>
        <p:spPr bwMode="auto">
          <a:xfrm>
            <a:off x="1" y="2950782"/>
            <a:ext cx="9145588" cy="21951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矩形 3"/>
          <p:cNvSpPr/>
          <p:nvPr userDrawn="1"/>
        </p:nvSpPr>
        <p:spPr>
          <a:xfrm>
            <a:off x="-180528" y="676275"/>
            <a:ext cx="9433048" cy="4298028"/>
          </a:xfrm>
          <a:prstGeom prst="rect">
            <a:avLst/>
          </a:prstGeom>
          <a:solidFill>
            <a:schemeClr val="bg1">
              <a:alpha val="83000"/>
            </a:schemeClr>
          </a:solidFill>
          <a:ln>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ransition spd="slow" advTm="1000">
    <p:push dir="u"/>
    <p:sndAc>
      <p:stSnd>
        <p:snd r:embed="rId15" name="当我们同在一起.wav"/>
      </p:stSnd>
    </p:sndAc>
  </p:transition>
  <p:txStyles>
    <p:titleStyle>
      <a:lvl1pPr algn="ctr" defTabSz="913130" rtl="0" eaLnBrk="1" latinLnBrk="0" hangingPunct="1">
        <a:lnSpc>
          <a:spcPts val="5795"/>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3130" rtl="0" eaLnBrk="1" latinLnBrk="0" hangingPunct="1">
        <a:spcBef>
          <a:spcPct val="20000"/>
        </a:spcBef>
        <a:buFont typeface="Arial" panose="020B0604020202020204" pitchFamily="34" charset="0"/>
        <a:buChar char="•"/>
        <a:defRPr sz="2400" kern="1200">
          <a:solidFill>
            <a:schemeClr val="tx1">
              <a:lumMod val="50000"/>
              <a:lumOff val="50000"/>
            </a:schemeClr>
          </a:solidFill>
          <a:latin typeface="+mj-lt"/>
          <a:ea typeface="+mn-ea"/>
          <a:cs typeface="+mn-cs"/>
        </a:defRPr>
      </a:lvl1pPr>
      <a:lvl2pPr marL="742315" indent="-285750" algn="l" defTabSz="913130" rtl="0" eaLnBrk="1" latinLnBrk="0" hangingPunct="1">
        <a:spcBef>
          <a:spcPct val="20000"/>
        </a:spcBef>
        <a:buFont typeface="Courier New" panose="02070309020205020404" pitchFamily="49" charset="0"/>
        <a:buChar char="o"/>
        <a:defRPr sz="1600" kern="1200">
          <a:solidFill>
            <a:schemeClr val="tx1">
              <a:lumMod val="50000"/>
              <a:lumOff val="50000"/>
            </a:schemeClr>
          </a:solidFill>
          <a:latin typeface="+mj-lt"/>
          <a:ea typeface="+mn-ea"/>
          <a:cs typeface="+mn-cs"/>
        </a:defRPr>
      </a:lvl2pPr>
      <a:lvl3pPr marL="1142365" indent="-228600" algn="l" defTabSz="913130" rtl="0" eaLnBrk="1" latinLnBrk="0" hangingPunct="1">
        <a:spcBef>
          <a:spcPct val="20000"/>
        </a:spcBef>
        <a:buFont typeface="Arial" panose="020B0604020202020204" pitchFamily="34" charset="0"/>
        <a:buChar char="•"/>
        <a:defRPr sz="1600" kern="1200">
          <a:solidFill>
            <a:schemeClr val="tx1">
              <a:lumMod val="50000"/>
              <a:lumOff val="50000"/>
            </a:schemeClr>
          </a:solidFill>
          <a:latin typeface="+mj-lt"/>
          <a:ea typeface="+mn-ea"/>
          <a:cs typeface="+mn-cs"/>
        </a:defRPr>
      </a:lvl3pPr>
      <a:lvl4pPr marL="1598930" indent="-228600" algn="l" defTabSz="913130" rtl="0" eaLnBrk="1" latinLnBrk="0" hangingPunct="1">
        <a:spcBef>
          <a:spcPct val="20000"/>
        </a:spcBef>
        <a:buFont typeface="Courier New" panose="02070309020205020404" pitchFamily="49" charset="0"/>
        <a:buChar char="o"/>
        <a:defRPr sz="1600" kern="1200">
          <a:solidFill>
            <a:schemeClr val="tx1">
              <a:lumMod val="50000"/>
              <a:lumOff val="50000"/>
            </a:schemeClr>
          </a:solidFill>
          <a:latin typeface="+mj-lt"/>
          <a:ea typeface="+mn-ea"/>
          <a:cs typeface="+mn-cs"/>
        </a:defRPr>
      </a:lvl4pPr>
      <a:lvl5pPr marL="2056130" indent="-228600" algn="l" defTabSz="913130" rtl="0" eaLnBrk="1" latinLnBrk="0" hangingPunct="1">
        <a:spcBef>
          <a:spcPct val="20000"/>
        </a:spcBef>
        <a:buFont typeface="Arial" panose="020B0604020202020204" pitchFamily="34" charset="0"/>
        <a:buChar char="•"/>
        <a:defRPr sz="1600" kern="1200">
          <a:solidFill>
            <a:schemeClr val="tx1">
              <a:lumMod val="50000"/>
              <a:lumOff val="50000"/>
            </a:schemeClr>
          </a:solidFill>
          <a:latin typeface="+mj-lt"/>
          <a:ea typeface="+mn-ea"/>
          <a:cs typeface="+mn-cs"/>
        </a:defRPr>
      </a:lvl5pPr>
      <a:lvl6pPr marL="2512695" indent="-228600" algn="l" defTabSz="913130" rtl="0" eaLnBrk="1" latinLnBrk="0" hangingPunct="1">
        <a:spcBef>
          <a:spcPct val="20000"/>
        </a:spcBef>
        <a:buFont typeface="Courier New" panose="02070309020205020404" pitchFamily="49" charset="0"/>
        <a:buChar char="o"/>
        <a:defRPr sz="1600" kern="1200">
          <a:solidFill>
            <a:schemeClr val="tx1">
              <a:lumMod val="50000"/>
              <a:lumOff val="50000"/>
            </a:schemeClr>
          </a:solidFill>
          <a:latin typeface="+mj-lt"/>
          <a:ea typeface="+mn-ea"/>
          <a:cs typeface="+mn-cs"/>
        </a:defRPr>
      </a:lvl6pPr>
      <a:lvl7pPr marL="2969895" indent="-228600" algn="l" defTabSz="913130" rtl="0" eaLnBrk="1" latinLnBrk="0" hangingPunct="1">
        <a:spcBef>
          <a:spcPct val="20000"/>
        </a:spcBef>
        <a:buFont typeface="Arial" panose="020B0604020202020204" pitchFamily="34" charset="0"/>
        <a:buChar char="•"/>
        <a:defRPr sz="1600" kern="1200">
          <a:solidFill>
            <a:schemeClr val="tx1">
              <a:lumMod val="50000"/>
              <a:lumOff val="50000"/>
            </a:schemeClr>
          </a:solidFill>
          <a:latin typeface="+mj-lt"/>
          <a:ea typeface="+mn-ea"/>
          <a:cs typeface="+mn-cs"/>
        </a:defRPr>
      </a:lvl7pPr>
      <a:lvl8pPr marL="3426460" indent="-228600" algn="l" defTabSz="913130" rtl="0" eaLnBrk="1" latinLnBrk="0" hangingPunct="1">
        <a:spcBef>
          <a:spcPct val="20000"/>
        </a:spcBef>
        <a:buFont typeface="Courier New" panose="02070309020205020404" pitchFamily="49" charset="0"/>
        <a:buChar char="o"/>
        <a:defRPr sz="1600" kern="1200">
          <a:solidFill>
            <a:schemeClr val="tx1">
              <a:lumMod val="50000"/>
              <a:lumOff val="50000"/>
            </a:schemeClr>
          </a:solidFill>
          <a:latin typeface="+mj-lt"/>
          <a:ea typeface="+mn-ea"/>
          <a:cs typeface="+mn-cs"/>
        </a:defRPr>
      </a:lvl8pPr>
      <a:lvl9pPr marL="3883660" indent="-228600" algn="l" defTabSz="913130" rtl="0" eaLnBrk="1" latinLnBrk="0" hangingPunct="1">
        <a:spcBef>
          <a:spcPct val="20000"/>
        </a:spcBef>
        <a:buFont typeface="Arial" panose="020B0604020202020204"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3130" rtl="0" eaLnBrk="1" latinLnBrk="0" hangingPunct="1">
        <a:defRPr sz="1800" kern="1200">
          <a:solidFill>
            <a:schemeClr val="tx1"/>
          </a:solidFill>
          <a:latin typeface="+mn-lt"/>
          <a:ea typeface="+mn-ea"/>
          <a:cs typeface="+mn-cs"/>
        </a:defRPr>
      </a:lvl1pPr>
      <a:lvl2pPr marL="456565" algn="l" defTabSz="913130" rtl="0" eaLnBrk="1" latinLnBrk="0" hangingPunct="1">
        <a:defRPr sz="1800" kern="1200">
          <a:solidFill>
            <a:schemeClr val="tx1"/>
          </a:solidFill>
          <a:latin typeface="+mn-lt"/>
          <a:ea typeface="+mn-ea"/>
          <a:cs typeface="+mn-cs"/>
        </a:defRPr>
      </a:lvl2pPr>
      <a:lvl3pPr marL="913765" algn="l" defTabSz="913130" rtl="0" eaLnBrk="1" latinLnBrk="0" hangingPunct="1">
        <a:defRPr sz="1800" kern="1200">
          <a:solidFill>
            <a:schemeClr val="tx1"/>
          </a:solidFill>
          <a:latin typeface="+mn-lt"/>
          <a:ea typeface="+mn-ea"/>
          <a:cs typeface="+mn-cs"/>
        </a:defRPr>
      </a:lvl3pPr>
      <a:lvl4pPr marL="1370330" algn="l" defTabSz="913130" rtl="0" eaLnBrk="1" latinLnBrk="0" hangingPunct="1">
        <a:defRPr sz="1800" kern="1200">
          <a:solidFill>
            <a:schemeClr val="tx1"/>
          </a:solidFill>
          <a:latin typeface="+mn-lt"/>
          <a:ea typeface="+mn-ea"/>
          <a:cs typeface="+mn-cs"/>
        </a:defRPr>
      </a:lvl4pPr>
      <a:lvl5pPr marL="1827530" algn="l" defTabSz="913130" rtl="0" eaLnBrk="1" latinLnBrk="0" hangingPunct="1">
        <a:defRPr sz="1800" kern="1200">
          <a:solidFill>
            <a:schemeClr val="tx1"/>
          </a:solidFill>
          <a:latin typeface="+mn-lt"/>
          <a:ea typeface="+mn-ea"/>
          <a:cs typeface="+mn-cs"/>
        </a:defRPr>
      </a:lvl5pPr>
      <a:lvl6pPr marL="2284095" algn="l" defTabSz="913130" rtl="0" eaLnBrk="1" latinLnBrk="0" hangingPunct="1">
        <a:defRPr sz="1800" kern="1200">
          <a:solidFill>
            <a:schemeClr val="tx1"/>
          </a:solidFill>
          <a:latin typeface="+mn-lt"/>
          <a:ea typeface="+mn-ea"/>
          <a:cs typeface="+mn-cs"/>
        </a:defRPr>
      </a:lvl6pPr>
      <a:lvl7pPr marL="2741295" algn="l" defTabSz="913130" rtl="0" eaLnBrk="1" latinLnBrk="0" hangingPunct="1">
        <a:defRPr sz="1800" kern="1200">
          <a:solidFill>
            <a:schemeClr val="tx1"/>
          </a:solidFill>
          <a:latin typeface="+mn-lt"/>
          <a:ea typeface="+mn-ea"/>
          <a:cs typeface="+mn-cs"/>
        </a:defRPr>
      </a:lvl7pPr>
      <a:lvl8pPr marL="3197860" algn="l" defTabSz="913130" rtl="0" eaLnBrk="1" latinLnBrk="0" hangingPunct="1">
        <a:defRPr sz="1800" kern="1200">
          <a:solidFill>
            <a:schemeClr val="tx1"/>
          </a:solidFill>
          <a:latin typeface="+mn-lt"/>
          <a:ea typeface="+mn-ea"/>
          <a:cs typeface="+mn-cs"/>
        </a:defRPr>
      </a:lvl8pPr>
      <a:lvl9pPr marL="3655060" algn="l" defTabSz="91313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xmlns="" id="{D75FA6AC-D7CB-587C-CAF5-3902601F1E52}"/>
              </a:ext>
            </a:extLst>
          </p:cNvPr>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xmlns="" id="{9EE313CE-7BDC-4131-5649-8A141C772E60}"/>
              </a:ext>
            </a:extLst>
          </p:cNvPr>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xmlns="" id="{B1B66AB9-D008-6AAD-0A6F-27A0428CA917}"/>
              </a:ext>
            </a:extLst>
          </p:cNvPr>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50">
                <a:latin typeface="Arial" panose="020B0604020202020204" pitchFamily="34" charset="0"/>
                <a:cs typeface="Arial" panose="020B0604020202020204" pitchFamily="34" charset="0"/>
              </a:defRPr>
            </a:lvl1pPr>
          </a:lstStyle>
          <a:p>
            <a:pPr>
              <a:defRPr/>
            </a:pPr>
            <a:endParaRPr lang="en-US"/>
          </a:p>
        </p:txBody>
      </p:sp>
      <p:sp>
        <p:nvSpPr>
          <p:cNvPr id="1029" name="Rectangle 5">
            <a:extLst>
              <a:ext uri="{FF2B5EF4-FFF2-40B4-BE49-F238E27FC236}">
                <a16:creationId xmlns:a16="http://schemas.microsoft.com/office/drawing/2014/main" xmlns="" id="{F995FE2E-E09C-332F-D7C7-C9CA208D25BD}"/>
              </a:ext>
            </a:extLst>
          </p:cNvPr>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50">
                <a:latin typeface="Arial" panose="020B0604020202020204" pitchFamily="34" charset="0"/>
                <a:cs typeface="Arial" panose="020B0604020202020204" pitchFamily="34" charset="0"/>
              </a:defRPr>
            </a:lvl1pPr>
          </a:lstStyle>
          <a:p>
            <a:pPr>
              <a:defRPr/>
            </a:pPr>
            <a:endParaRPr lang="en-US"/>
          </a:p>
        </p:txBody>
      </p:sp>
      <p:sp>
        <p:nvSpPr>
          <p:cNvPr id="1030" name="Rectangle 6">
            <a:extLst>
              <a:ext uri="{FF2B5EF4-FFF2-40B4-BE49-F238E27FC236}">
                <a16:creationId xmlns:a16="http://schemas.microsoft.com/office/drawing/2014/main" xmlns="" id="{A1ABC125-EBDF-1F8B-2322-CDA8DB52C0C4}"/>
              </a:ext>
            </a:extLst>
          </p:cNvPr>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50"/>
            </a:lvl1pPr>
          </a:lstStyle>
          <a:p>
            <a:fld id="{A2411019-B99B-43E7-B416-B1E120B0EC37}" type="slidenum">
              <a:rPr lang="en-US" altLang="en-US"/>
              <a:pPr/>
              <a:t>‹#›</a:t>
            </a:fld>
            <a:endParaRPr lang="en-US" altLang="en-US"/>
          </a:p>
        </p:txBody>
      </p:sp>
    </p:spTree>
    <p:extLst>
      <p:ext uri="{BB962C8B-B14F-4D97-AF65-F5344CB8AC3E}">
        <p14:creationId xmlns:p14="http://schemas.microsoft.com/office/powerpoint/2010/main" xmlns="" val="161599213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cs typeface="Arial" panose="020B0604020202020204" pitchFamily="34" charset="0"/>
        </a:defRPr>
      </a:lvl5pPr>
      <a:lvl6pPr marL="3429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6pPr>
      <a:lvl7pPr marL="6858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7pPr>
      <a:lvl8pPr marL="10287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8pPr>
      <a:lvl9pPr marL="13716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9.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png"/><Relationship Id="rId7"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25.png"/><Relationship Id="rId5" Type="http://schemas.openxmlformats.org/officeDocument/2006/relationships/image" Target="../media/image2.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6.png"/><Relationship Id="rId5" Type="http://schemas.openxmlformats.org/officeDocument/2006/relationships/image" Target="../media/image28.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30.png"/><Relationship Id="rId9"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hyperlink" Target="https://pixabay.com/th/%E0%B8%84%E0%B8%99-%E0%B8%81%E0%B8%B2%E0%B8%A3%E0%B9%8C%E0%B8%95%E0%B8%B9%E0%B8%99-%E0%B8%81%E0%B8%A5%E0%B8%B8%E0%B9%88%E0%B8%A1-%E0%B8%9C%E0%B8%B9%E0%B9%89%E0%B8%8A%E0%B8%B2%E0%B8%A2-%E0%B9%81%E0%B8%A2%E0%B8%81-304209/" TargetMode="External"/><Relationship Id="rId2" Type="http://schemas.openxmlformats.org/officeDocument/2006/relationships/image" Target="../media/image31.png"/><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9.xml"/><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30.pn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9.xml"/><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30.png"/><Relationship Id="rId9" Type="http://schemas.openxmlformats.org/officeDocument/2006/relationships/image" Target="../media/image7.png"/></Relationships>
</file>

<file path=ppt/slides/_rels/slide2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6.png"/><Relationship Id="rId5" Type="http://schemas.openxmlformats.org/officeDocument/2006/relationships/image" Target="../media/image28.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6.png"/><Relationship Id="rId5" Type="http://schemas.openxmlformats.org/officeDocument/2006/relationships/image" Target="../media/image28.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0.png"/><Relationship Id="rId10" Type="http://schemas.openxmlformats.org/officeDocument/2006/relationships/image" Target="../media/image7.png"/><Relationship Id="rId4" Type="http://schemas.openxmlformats.org/officeDocument/2006/relationships/image" Target="../media/image34.png"/><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slide" Target="slide8.xml"/><Relationship Id="rId7" Type="http://schemas.openxmlformats.org/officeDocument/2006/relationships/slide" Target="slide6.xml"/><Relationship Id="rId2" Type="http://schemas.openxmlformats.org/officeDocument/2006/relationships/image" Target="../media/image13.png"/><Relationship Id="rId1" Type="http://schemas.openxmlformats.org/officeDocument/2006/relationships/slideLayout" Target="../slideLayouts/slideLayout36.xml"/><Relationship Id="rId6" Type="http://schemas.openxmlformats.org/officeDocument/2006/relationships/image" Target="../media/image15.gif"/><Relationship Id="rId5" Type="http://schemas.openxmlformats.org/officeDocument/2006/relationships/slide" Target="slide9.xml"/><Relationship Id="rId10" Type="http://schemas.openxmlformats.org/officeDocument/2006/relationships/image" Target="../media/image17.gif"/><Relationship Id="rId4" Type="http://schemas.openxmlformats.org/officeDocument/2006/relationships/image" Target="../media/image14.gif"/><Relationship Id="rId9" Type="http://schemas.openxmlformats.org/officeDocument/2006/relationships/slide" Target="slide7.xml"/></Relationships>
</file>

<file path=ppt/slides/_rels/slide6.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18.png"/><Relationship Id="rId1" Type="http://schemas.openxmlformats.org/officeDocument/2006/relationships/slideLayout" Target="../slideLayouts/slideLayout47.xml"/><Relationship Id="rId4" Type="http://schemas.openxmlformats.org/officeDocument/2006/relationships/image" Target="../media/image16.gif"/></Relationships>
</file>

<file path=ppt/slides/_rels/slide7.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19.png"/><Relationship Id="rId1" Type="http://schemas.openxmlformats.org/officeDocument/2006/relationships/slideLayout" Target="../slideLayouts/slideLayout37.xml"/><Relationship Id="rId4" Type="http://schemas.openxmlformats.org/officeDocument/2006/relationships/image" Target="../media/image20.gif"/></Relationships>
</file>

<file path=ppt/slides/_rels/slide8.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21.png"/><Relationship Id="rId1" Type="http://schemas.openxmlformats.org/officeDocument/2006/relationships/slideLayout" Target="../slideLayouts/slideLayout37.xml"/><Relationship Id="rId4" Type="http://schemas.openxmlformats.org/officeDocument/2006/relationships/image" Target="../media/image14.gif"/></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37.xml"/><Relationship Id="rId5" Type="http://schemas.openxmlformats.org/officeDocument/2006/relationships/image" Target="../media/image23.gif"/><Relationship Id="rId4" Type="http://schemas.openxmlformats.org/officeDocument/2006/relationships/slide" Target="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E:\0000000我图PPT\03.20\亲子乐园\亲子乐园副本.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33498"/>
            <a:ext cx="9145588" cy="5145088"/>
          </a:xfrm>
          <a:prstGeom prst="rect">
            <a:avLst/>
          </a:prstGeom>
          <a:noFill/>
          <a:extLst>
            <a:ext uri="{909E8E84-426E-40DD-AFC4-6F175D3DCCD1}">
              <a14:hiddenFill xmlns:a14="http://schemas.microsoft.com/office/drawing/2010/main" xmlns="">
                <a:solidFill>
                  <a:srgbClr val="FFFFFF"/>
                </a:solidFill>
              </a14:hiddenFill>
            </a:ext>
          </a:extLst>
        </p:spPr>
      </p:pic>
      <p:pic>
        <p:nvPicPr>
          <p:cNvPr id="23" name="Picture 3" descr="E:\0000000我图PPT\03.20\亲子乐园\34.pn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 y="2950782"/>
            <a:ext cx="9145588" cy="2195100"/>
          </a:xfrm>
          <a:prstGeom prst="rect">
            <a:avLst/>
          </a:prstGeom>
          <a:noFill/>
          <a:extLst>
            <a:ext uri="{909E8E84-426E-40DD-AFC4-6F175D3DCCD1}">
              <a14:hiddenFill xmlns:a14="http://schemas.microsoft.com/office/drawing/2010/main" xmlns="">
                <a:solidFill>
                  <a:srgbClr val="FFFFFF"/>
                </a:solidFill>
              </a14:hiddenFill>
            </a:ext>
          </a:extLst>
        </p:spPr>
      </p:pic>
      <p:cxnSp>
        <p:nvCxnSpPr>
          <p:cNvPr id="30" name="直接连接符 29"/>
          <p:cNvCxnSpPr/>
          <p:nvPr/>
        </p:nvCxnSpPr>
        <p:spPr>
          <a:xfrm flipH="1">
            <a:off x="1403648" y="1266308"/>
            <a:ext cx="6067957" cy="0"/>
          </a:xfrm>
          <a:prstGeom prst="line">
            <a:avLst/>
          </a:prstGeom>
          <a:noFill/>
          <a:ln w="9525" cap="flat" cmpd="sng" algn="ctr">
            <a:solidFill>
              <a:sysClr val="windowText" lastClr="000000">
                <a:lumMod val="65000"/>
                <a:lumOff val="35000"/>
              </a:sysClr>
            </a:solidFill>
            <a:prstDash val="dash"/>
          </a:ln>
          <a:effectLst/>
        </p:spPr>
      </p:cxnSp>
      <p:cxnSp>
        <p:nvCxnSpPr>
          <p:cNvPr id="37" name="直接连接符 36"/>
          <p:cNvCxnSpPr/>
          <p:nvPr/>
        </p:nvCxnSpPr>
        <p:spPr>
          <a:xfrm>
            <a:off x="4932040" y="1864921"/>
            <a:ext cx="1427044" cy="0"/>
          </a:xfrm>
          <a:prstGeom prst="line">
            <a:avLst/>
          </a:prstGeom>
          <a:noFill/>
          <a:ln w="9525" cap="flat" cmpd="sng" algn="ctr">
            <a:solidFill>
              <a:sysClr val="windowText" lastClr="000000">
                <a:lumMod val="65000"/>
                <a:lumOff val="35000"/>
              </a:sysClr>
            </a:solidFill>
            <a:prstDash val="dash"/>
            <a:tailEnd type="oval"/>
          </a:ln>
          <a:effectLst/>
        </p:spPr>
      </p:cxnSp>
      <p:cxnSp>
        <p:nvCxnSpPr>
          <p:cNvPr id="42" name="直接连接符 41"/>
          <p:cNvCxnSpPr/>
          <p:nvPr/>
        </p:nvCxnSpPr>
        <p:spPr>
          <a:xfrm>
            <a:off x="4932040" y="2371695"/>
            <a:ext cx="1438287" cy="25675"/>
          </a:xfrm>
          <a:prstGeom prst="line">
            <a:avLst/>
          </a:prstGeom>
          <a:noFill/>
          <a:ln w="9525" cap="flat" cmpd="sng" algn="ctr">
            <a:solidFill>
              <a:sysClr val="windowText" lastClr="000000">
                <a:lumMod val="65000"/>
                <a:lumOff val="35000"/>
              </a:sysClr>
            </a:solidFill>
            <a:prstDash val="dash"/>
            <a:tailEnd type="oval"/>
          </a:ln>
          <a:effectLst/>
        </p:spPr>
      </p:cxnSp>
      <p:cxnSp>
        <p:nvCxnSpPr>
          <p:cNvPr id="47" name="直接连接符 46"/>
          <p:cNvCxnSpPr/>
          <p:nvPr/>
        </p:nvCxnSpPr>
        <p:spPr>
          <a:xfrm>
            <a:off x="4932040" y="2929819"/>
            <a:ext cx="1438287" cy="0"/>
          </a:xfrm>
          <a:prstGeom prst="line">
            <a:avLst/>
          </a:prstGeom>
          <a:noFill/>
          <a:ln w="9525" cap="flat" cmpd="sng" algn="ctr">
            <a:solidFill>
              <a:sysClr val="windowText" lastClr="000000">
                <a:lumMod val="65000"/>
                <a:lumOff val="35000"/>
              </a:sysClr>
            </a:solidFill>
            <a:prstDash val="dash"/>
            <a:tailEnd type="oval"/>
          </a:ln>
          <a:effectLst/>
        </p:spPr>
      </p:cxnSp>
      <p:cxnSp>
        <p:nvCxnSpPr>
          <p:cNvPr id="52" name="直接连接符 51"/>
          <p:cNvCxnSpPr/>
          <p:nvPr/>
        </p:nvCxnSpPr>
        <p:spPr>
          <a:xfrm>
            <a:off x="4932040" y="3462268"/>
            <a:ext cx="1438287" cy="0"/>
          </a:xfrm>
          <a:prstGeom prst="line">
            <a:avLst/>
          </a:prstGeom>
          <a:noFill/>
          <a:ln w="9525" cap="flat" cmpd="sng" algn="ctr">
            <a:solidFill>
              <a:sysClr val="windowText" lastClr="000000">
                <a:lumMod val="65000"/>
                <a:lumOff val="35000"/>
              </a:sysClr>
            </a:solidFill>
            <a:prstDash val="dash"/>
            <a:tailEnd type="oval"/>
          </a:ln>
          <a:effectLst/>
        </p:spPr>
      </p:cxnSp>
      <p:pic>
        <p:nvPicPr>
          <p:cNvPr id="1026" name="Picture 2" descr="E:\0000000我图PPT\00001PNG素材\儿童卡通\4543.png"/>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flipH="1">
            <a:off x="4788024" y="2371695"/>
            <a:ext cx="4617066" cy="2889597"/>
          </a:xfrm>
          <a:prstGeom prst="rect">
            <a:avLst/>
          </a:prstGeom>
          <a:noFill/>
          <a:effectLst/>
          <a:extLst>
            <a:ext uri="{909E8E84-426E-40DD-AFC4-6F175D3DCCD1}">
              <a14:hiddenFill xmlns:a14="http://schemas.microsoft.com/office/drawing/2010/main" xmlns="">
                <a:solidFill>
                  <a:srgbClr val="FFFFFF"/>
                </a:solidFill>
              </a14:hiddenFill>
            </a:ext>
          </a:extLst>
        </p:spPr>
      </p:pic>
      <p:pic>
        <p:nvPicPr>
          <p:cNvPr id="26" name="Picture 5" descr="E:\0000000我图PPT\00001PNG素材\儿童卡通\卡通人物.png"/>
          <p:cNvPicPr>
            <a:picLocks noChangeAspect="1" noChangeArrowheads="1"/>
          </p:cNvPicPr>
          <p:nvPr/>
        </p:nvPicPr>
        <p:blipFill rotWithShape="1">
          <a:blip r:embed="rId6">
            <a:extLst>
              <a:ext uri="{28A0092B-C50C-407E-A947-70E740481C1C}">
                <a14:useLocalDpi xmlns:a14="http://schemas.microsoft.com/office/drawing/2010/main" xmlns="" val="0"/>
              </a:ext>
            </a:extLst>
          </a:blip>
          <a:srcRect l="-2084" t="-2572" r="59431" b="58435"/>
          <a:stretch>
            <a:fillRect/>
          </a:stretch>
        </p:blipFill>
        <p:spPr bwMode="auto">
          <a:xfrm flipH="1">
            <a:off x="129482" y="-261617"/>
            <a:ext cx="2076400" cy="2347963"/>
          </a:xfrm>
          <a:prstGeom prst="rect">
            <a:avLst/>
          </a:prstGeom>
          <a:noFill/>
          <a:extLst>
            <a:ext uri="{909E8E84-426E-40DD-AFC4-6F175D3DCCD1}">
              <a14:hiddenFill xmlns:a14="http://schemas.microsoft.com/office/drawing/2010/main" xmlns="">
                <a:solidFill>
                  <a:srgbClr val="FFFFFF"/>
                </a:solidFill>
              </a14:hiddenFill>
            </a:ext>
          </a:extLst>
        </p:spPr>
      </p:pic>
      <p:pic>
        <p:nvPicPr>
          <p:cNvPr id="27" name="Picture 9" descr="E:\0000000我图PPT\00001PNG素材\儿童卡通\tr.png"/>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129482" y="3507854"/>
            <a:ext cx="2354982" cy="158221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品 10">
            <a:extLst>
              <a:ext uri="{FF2B5EF4-FFF2-40B4-BE49-F238E27FC236}">
                <a16:creationId xmlns:a16="http://schemas.microsoft.com/office/drawing/2014/main" xmlns="" id="{A03E9B22-7294-E6CF-2B7F-A04861E4D041}"/>
              </a:ext>
            </a:extLst>
          </p:cNvPr>
          <p:cNvSpPr txBox="1"/>
          <p:nvPr/>
        </p:nvSpPr>
        <p:spPr>
          <a:xfrm>
            <a:off x="2210093" y="1371421"/>
            <a:ext cx="4455066" cy="1200329"/>
          </a:xfrm>
          <a:prstGeom prst="rect">
            <a:avLst/>
          </a:prstGeom>
          <a:noFill/>
        </p:spPr>
        <p:txBody>
          <a:bodyPr wrap="none" rtlCol="0">
            <a:spAutoFit/>
          </a:bodyPr>
          <a:lstStyle/>
          <a:p>
            <a:r>
              <a:rPr lang="en-US" altLang="zh-CN" sz="7200" b="1" dirty="0">
                <a:ln w="127000">
                  <a:solidFill>
                    <a:schemeClr val="bg1"/>
                  </a:solidFill>
                </a:ln>
                <a:solidFill>
                  <a:schemeClr val="bg1"/>
                </a:solidFill>
                <a:latin typeface="UTM Azuki" panose="02040603050506020204" pitchFamily="18" charset="0"/>
                <a:ea typeface="851tegakizatsu" panose="02000600000000000000" pitchFamily="2" charset="-122"/>
                <a:cs typeface="Times New Roman" panose="02020603050405020304" pitchFamily="18" charset="0"/>
              </a:rPr>
              <a:t>KHỞI ĐỘNG</a:t>
            </a:r>
          </a:p>
        </p:txBody>
      </p:sp>
      <p:sp>
        <p:nvSpPr>
          <p:cNvPr id="3" name="品 10">
            <a:extLst>
              <a:ext uri="{FF2B5EF4-FFF2-40B4-BE49-F238E27FC236}">
                <a16:creationId xmlns:a16="http://schemas.microsoft.com/office/drawing/2014/main" xmlns="" id="{F42F1799-CD4D-6C51-CD66-D7C186070615}"/>
              </a:ext>
            </a:extLst>
          </p:cNvPr>
          <p:cNvSpPr txBox="1"/>
          <p:nvPr/>
        </p:nvSpPr>
        <p:spPr>
          <a:xfrm>
            <a:off x="2205882" y="1399330"/>
            <a:ext cx="4455066" cy="1200329"/>
          </a:xfrm>
          <a:prstGeom prst="rect">
            <a:avLst/>
          </a:prstGeom>
          <a:noFill/>
        </p:spPr>
        <p:txBody>
          <a:bodyPr wrap="none" rtlCol="0">
            <a:spAutoFit/>
          </a:bodyPr>
          <a:lstStyle/>
          <a:p>
            <a:r>
              <a:rPr lang="en-US" altLang="zh-CN" sz="7200" b="1" dirty="0">
                <a:solidFill>
                  <a:srgbClr val="0070C0"/>
                </a:solidFill>
                <a:latin typeface="UTM Azuki" panose="02040603050506020204" pitchFamily="18" charset="0"/>
                <a:ea typeface="851tegakizatsu" panose="02000600000000000000" pitchFamily="2" charset="-122"/>
                <a:cs typeface="Times New Roman" panose="02020603050405020304" pitchFamily="18" charset="0"/>
              </a:rPr>
              <a:t>KHỞI ĐỘNG</a:t>
            </a:r>
          </a:p>
        </p:txBody>
      </p:sp>
      <p:grpSp>
        <p:nvGrpSpPr>
          <p:cNvPr id="4" name="组合 13">
            <a:extLst>
              <a:ext uri="{FF2B5EF4-FFF2-40B4-BE49-F238E27FC236}">
                <a16:creationId xmlns:a16="http://schemas.microsoft.com/office/drawing/2014/main" xmlns="" id="{5DCE6C52-C804-0CBF-BC59-CD3014D576D1}"/>
              </a:ext>
            </a:extLst>
          </p:cNvPr>
          <p:cNvGrpSpPr/>
          <p:nvPr/>
        </p:nvGrpSpPr>
        <p:grpSpPr>
          <a:xfrm>
            <a:off x="1592626" y="224851"/>
            <a:ext cx="1887422" cy="1375025"/>
            <a:chOff x="703406" y="2142481"/>
            <a:chExt cx="2249940" cy="1639127"/>
          </a:xfrm>
        </p:grpSpPr>
        <p:sp>
          <p:nvSpPr>
            <p:cNvPr id="5" name="云形 34">
              <a:extLst>
                <a:ext uri="{FF2B5EF4-FFF2-40B4-BE49-F238E27FC236}">
                  <a16:creationId xmlns:a16="http://schemas.microsoft.com/office/drawing/2014/main" xmlns="" id="{82D532C0-904C-6FEA-91A9-4F89805677EB}"/>
                </a:ext>
              </a:extLst>
            </p:cNvPr>
            <p:cNvSpPr/>
            <p:nvPr/>
          </p:nvSpPr>
          <p:spPr>
            <a:xfrm>
              <a:off x="703406" y="2142481"/>
              <a:ext cx="2249940" cy="1639127"/>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pic>
          <p:nvPicPr>
            <p:cNvPr id="6" name="图片 5">
              <a:extLst>
                <a:ext uri="{FF2B5EF4-FFF2-40B4-BE49-F238E27FC236}">
                  <a16:creationId xmlns:a16="http://schemas.microsoft.com/office/drawing/2014/main" xmlns="" id="{C583FC1E-58BD-9842-C8A0-69BCC41BEFB6}"/>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1069677" y="2235826"/>
              <a:ext cx="1392906" cy="1392906"/>
            </a:xfrm>
            <a:prstGeom prst="rect">
              <a:avLst/>
            </a:prstGeom>
          </p:spPr>
        </p:pic>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1200"/>
                                  </p:stCondLst>
                                  <p:childTnLst>
                                    <p:set>
                                      <p:cBhvr>
                                        <p:cTn id="6" dur="1" fill="hold">
                                          <p:stCondLst>
                                            <p:cond delay="0"/>
                                          </p:stCondLst>
                                        </p:cTn>
                                        <p:tgtEl>
                                          <p:spTgt spid="30"/>
                                        </p:tgtEl>
                                        <p:attrNameLst>
                                          <p:attrName>style.visibility</p:attrName>
                                        </p:attrNameLst>
                                      </p:cBhvr>
                                      <p:to>
                                        <p:strVal val="visible"/>
                                      </p:to>
                                    </p:set>
                                    <p:animEffect transition="in" filter="wipe(right)">
                                      <p:cBhvr>
                                        <p:cTn id="7" dur="500"/>
                                        <p:tgtEl>
                                          <p:spTgt spid="30"/>
                                        </p:tgtEl>
                                      </p:cBhvr>
                                    </p:animEffect>
                                  </p:childTnLst>
                                </p:cTn>
                              </p:par>
                            </p:childTnLst>
                          </p:cTn>
                        </p:par>
                        <p:par>
                          <p:cTn id="8" fill="hold">
                            <p:stCondLst>
                              <p:cond delay="1700"/>
                            </p:stCondLst>
                            <p:childTnLst>
                              <p:par>
                                <p:cTn id="9" presetID="22" presetClass="entr" presetSubtype="8" fill="hold"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wipe(left)">
                                      <p:cBhvr>
                                        <p:cTn id="11" dur="500"/>
                                        <p:tgtEl>
                                          <p:spTgt spid="37"/>
                                        </p:tgtEl>
                                      </p:cBhvr>
                                    </p:animEffect>
                                  </p:childTnLst>
                                </p:cTn>
                              </p:par>
                            </p:childTnLst>
                          </p:cTn>
                        </p:par>
                        <p:par>
                          <p:cTn id="12" fill="hold">
                            <p:stCondLst>
                              <p:cond delay="2200"/>
                            </p:stCondLst>
                            <p:childTnLst>
                              <p:par>
                                <p:cTn id="13" presetID="22" presetClass="entr" presetSubtype="8" fill="hold" nodeType="after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wipe(left)">
                                      <p:cBhvr>
                                        <p:cTn id="15" dur="500"/>
                                        <p:tgtEl>
                                          <p:spTgt spid="42"/>
                                        </p:tgtEl>
                                      </p:cBhvr>
                                    </p:animEffect>
                                  </p:childTnLst>
                                </p:cTn>
                              </p:par>
                            </p:childTnLst>
                          </p:cTn>
                        </p:par>
                        <p:par>
                          <p:cTn id="16" fill="hold">
                            <p:stCondLst>
                              <p:cond delay="2700"/>
                            </p:stCondLst>
                            <p:childTnLst>
                              <p:par>
                                <p:cTn id="17" presetID="22" presetClass="entr" presetSubtype="8" fill="hold" nodeType="after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wipe(left)">
                                      <p:cBhvr>
                                        <p:cTn id="19" dur="500"/>
                                        <p:tgtEl>
                                          <p:spTgt spid="47"/>
                                        </p:tgtEl>
                                      </p:cBhvr>
                                    </p:animEffect>
                                  </p:childTnLst>
                                </p:cTn>
                              </p:par>
                            </p:childTnLst>
                          </p:cTn>
                        </p:par>
                        <p:par>
                          <p:cTn id="20" fill="hold">
                            <p:stCondLst>
                              <p:cond delay="3200"/>
                            </p:stCondLst>
                            <p:childTnLst>
                              <p:par>
                                <p:cTn id="21" presetID="22" presetClass="entr" presetSubtype="8" fill="hold" nodeType="afterEffect">
                                  <p:stCondLst>
                                    <p:cond delay="0"/>
                                  </p:stCondLst>
                                  <p:childTnLst>
                                    <p:set>
                                      <p:cBhvr>
                                        <p:cTn id="22" dur="1" fill="hold">
                                          <p:stCondLst>
                                            <p:cond delay="0"/>
                                          </p:stCondLst>
                                        </p:cTn>
                                        <p:tgtEl>
                                          <p:spTgt spid="52"/>
                                        </p:tgtEl>
                                        <p:attrNameLst>
                                          <p:attrName>style.visibility</p:attrName>
                                        </p:attrNameLst>
                                      </p:cBhvr>
                                      <p:to>
                                        <p:strVal val="visible"/>
                                      </p:to>
                                    </p:set>
                                    <p:animEffect transition="in" filter="wipe(left)">
                                      <p:cBhvr>
                                        <p:cTn id="23" dur="500"/>
                                        <p:tgtEl>
                                          <p:spTgt spid="52"/>
                                        </p:tgtEl>
                                      </p:cBhvr>
                                    </p:animEffect>
                                  </p:childTnLst>
                                </p:cTn>
                              </p:par>
                            </p:childTnLst>
                          </p:cTn>
                        </p:par>
                        <p:par>
                          <p:cTn id="24" fill="hold">
                            <p:stCondLst>
                              <p:cond delay="3700"/>
                            </p:stCondLst>
                            <p:childTnLst>
                              <p:par>
                                <p:cTn id="25" presetID="2" presetClass="entr" presetSubtype="9" fill="hold" nodeType="after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1000" fill="hold"/>
                                        <p:tgtEl>
                                          <p:spTgt spid="26"/>
                                        </p:tgtEl>
                                        <p:attrNameLst>
                                          <p:attrName>ppt_x</p:attrName>
                                        </p:attrNameLst>
                                      </p:cBhvr>
                                      <p:tavLst>
                                        <p:tav tm="0">
                                          <p:val>
                                            <p:strVal val="0-#ppt_w/2"/>
                                          </p:val>
                                        </p:tav>
                                        <p:tav tm="100000">
                                          <p:val>
                                            <p:strVal val="#ppt_x"/>
                                          </p:val>
                                        </p:tav>
                                      </p:tavLst>
                                    </p:anim>
                                    <p:anim calcmode="lin" valueType="num">
                                      <p:cBhvr additive="base">
                                        <p:cTn id="28" dur="1000" fill="hold"/>
                                        <p:tgtEl>
                                          <p:spTgt spid="26"/>
                                        </p:tgtEl>
                                        <p:attrNameLst>
                                          <p:attrName>ppt_y</p:attrName>
                                        </p:attrNameLst>
                                      </p:cBhvr>
                                      <p:tavLst>
                                        <p:tav tm="0">
                                          <p:val>
                                            <p:strVal val="0-#ppt_h/2"/>
                                          </p:val>
                                        </p:tav>
                                        <p:tav tm="100000">
                                          <p:val>
                                            <p:strVal val="#ppt_y"/>
                                          </p:val>
                                        </p:tav>
                                      </p:tavLst>
                                    </p:anim>
                                  </p:childTnLst>
                                </p:cTn>
                              </p:par>
                              <p:par>
                                <p:cTn id="29" presetID="2" presetClass="entr" presetSubtype="8" fill="hold" nodeType="withEffect">
                                  <p:stCondLst>
                                    <p:cond delay="50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750" fill="hold"/>
                                        <p:tgtEl>
                                          <p:spTgt spid="27"/>
                                        </p:tgtEl>
                                        <p:attrNameLst>
                                          <p:attrName>ppt_x</p:attrName>
                                        </p:attrNameLst>
                                      </p:cBhvr>
                                      <p:tavLst>
                                        <p:tav tm="0">
                                          <p:val>
                                            <p:strVal val="0-#ppt_w/2"/>
                                          </p:val>
                                        </p:tav>
                                        <p:tav tm="100000">
                                          <p:val>
                                            <p:strVal val="#ppt_x"/>
                                          </p:val>
                                        </p:tav>
                                      </p:tavLst>
                                    </p:anim>
                                    <p:anim calcmode="lin" valueType="num">
                                      <p:cBhvr additive="base">
                                        <p:cTn id="32" dur="750" fill="hold"/>
                                        <p:tgtEl>
                                          <p:spTgt spid="27"/>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800"/>
                                  </p:stCondLst>
                                  <p:childTnLst>
                                    <p:set>
                                      <p:cBhvr>
                                        <p:cTn id="34" dur="1" fill="hold">
                                          <p:stCondLst>
                                            <p:cond delay="0"/>
                                          </p:stCondLst>
                                        </p:cTn>
                                        <p:tgtEl>
                                          <p:spTgt spid="1026"/>
                                        </p:tgtEl>
                                        <p:attrNameLst>
                                          <p:attrName>style.visibility</p:attrName>
                                        </p:attrNameLst>
                                      </p:cBhvr>
                                      <p:to>
                                        <p:strVal val="visible"/>
                                      </p:to>
                                    </p:set>
                                    <p:anim calcmode="lin" valueType="num">
                                      <p:cBhvr additive="base">
                                        <p:cTn id="35" dur="750" fill="hold"/>
                                        <p:tgtEl>
                                          <p:spTgt spid="1026"/>
                                        </p:tgtEl>
                                        <p:attrNameLst>
                                          <p:attrName>ppt_x</p:attrName>
                                        </p:attrNameLst>
                                      </p:cBhvr>
                                      <p:tavLst>
                                        <p:tav tm="0">
                                          <p:val>
                                            <p:strVal val="1+#ppt_w/2"/>
                                          </p:val>
                                        </p:tav>
                                        <p:tav tm="100000">
                                          <p:val>
                                            <p:strVal val="#ppt_x"/>
                                          </p:val>
                                        </p:tav>
                                      </p:tavLst>
                                    </p:anim>
                                    <p:anim calcmode="lin" valueType="num">
                                      <p:cBhvr additive="base">
                                        <p:cTn id="36" dur="750" fill="hold"/>
                                        <p:tgtEl>
                                          <p:spTgt spid="1026"/>
                                        </p:tgtEl>
                                        <p:attrNameLst>
                                          <p:attrName>ppt_y</p:attrName>
                                        </p:attrNameLst>
                                      </p:cBhvr>
                                      <p:tavLst>
                                        <p:tav tm="0">
                                          <p:val>
                                            <p:strVal val="#ppt_y"/>
                                          </p:val>
                                        </p:tav>
                                        <p:tav tm="100000">
                                          <p:val>
                                            <p:strVal val="#ppt_y"/>
                                          </p:val>
                                        </p:tav>
                                      </p:tavLst>
                                    </p:anim>
                                  </p:childTnLst>
                                </p:cTn>
                              </p:par>
                              <p:par>
                                <p:cTn id="37" presetID="25" presetClass="entr" presetSubtype="0" fill="hold" grpId="0" nodeType="withEffect">
                                  <p:stCondLst>
                                    <p:cond delay="0"/>
                                  </p:stCondLst>
                                  <p:iterate type="lt">
                                    <p:tmPct val="10000"/>
                                  </p:iterate>
                                  <p:childTnLst>
                                    <p:set>
                                      <p:cBhvr>
                                        <p:cTn id="38" dur="1" fill="hold">
                                          <p:stCondLst>
                                            <p:cond delay="0"/>
                                          </p:stCondLst>
                                        </p:cTn>
                                        <p:tgtEl>
                                          <p:spTgt spid="2"/>
                                        </p:tgtEl>
                                        <p:attrNameLst>
                                          <p:attrName>style.visibility</p:attrName>
                                        </p:attrNameLst>
                                      </p:cBhvr>
                                      <p:to>
                                        <p:strVal val="visible"/>
                                      </p:to>
                                    </p:set>
                                    <p:anim calcmode="lin" valueType="num">
                                      <p:cBhvr>
                                        <p:cTn id="39"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40"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41"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42" dur="1000" fill="hold"/>
                                        <p:tgtEl>
                                          <p:spTgt spid="2"/>
                                        </p:tgtEl>
                                        <p:attrNameLst>
                                          <p:attrName>ppt_h</p:attrName>
                                        </p:attrNameLst>
                                      </p:cBhvr>
                                      <p:tavLst>
                                        <p:tav tm="0">
                                          <p:val>
                                            <p:strVal val="#ppt_h"/>
                                          </p:val>
                                        </p:tav>
                                        <p:tav tm="100000">
                                          <p:val>
                                            <p:strVal val="#ppt_h"/>
                                          </p:val>
                                        </p:tav>
                                      </p:tavLst>
                                    </p:anim>
                                    <p:anim calcmode="lin" valueType="num">
                                      <p:cBhvr>
                                        <p:cTn id="43"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44"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45"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46" dur="1000" decel="50000">
                                          <p:stCondLst>
                                            <p:cond delay="0"/>
                                          </p:stCondLst>
                                        </p:cTn>
                                        <p:tgtEl>
                                          <p:spTgt spid="2"/>
                                        </p:tgtEl>
                                      </p:cBhvr>
                                    </p:animEffect>
                                  </p:childTnLst>
                                </p:cTn>
                              </p:par>
                              <p:par>
                                <p:cTn id="47" presetID="25" presetClass="entr" presetSubtype="0" fill="hold" grpId="0" nodeType="withEffect">
                                  <p:stCondLst>
                                    <p:cond delay="0"/>
                                  </p:stCondLst>
                                  <p:iterate type="lt">
                                    <p:tmPct val="10000"/>
                                  </p:iterate>
                                  <p:childTnLst>
                                    <p:set>
                                      <p:cBhvr>
                                        <p:cTn id="48" dur="1" fill="hold">
                                          <p:stCondLst>
                                            <p:cond delay="0"/>
                                          </p:stCondLst>
                                        </p:cTn>
                                        <p:tgtEl>
                                          <p:spTgt spid="3"/>
                                        </p:tgtEl>
                                        <p:attrNameLst>
                                          <p:attrName>style.visibility</p:attrName>
                                        </p:attrNameLst>
                                      </p:cBhvr>
                                      <p:to>
                                        <p:strVal val="visible"/>
                                      </p:to>
                                    </p:set>
                                    <p:anim calcmode="lin" valueType="num">
                                      <p:cBhvr>
                                        <p:cTn id="49"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50"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51"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52" dur="1000" fill="hold"/>
                                        <p:tgtEl>
                                          <p:spTgt spid="3"/>
                                        </p:tgtEl>
                                        <p:attrNameLst>
                                          <p:attrName>ppt_h</p:attrName>
                                        </p:attrNameLst>
                                      </p:cBhvr>
                                      <p:tavLst>
                                        <p:tav tm="0">
                                          <p:val>
                                            <p:strVal val="#ppt_h"/>
                                          </p:val>
                                        </p:tav>
                                        <p:tav tm="100000">
                                          <p:val>
                                            <p:strVal val="#ppt_h"/>
                                          </p:val>
                                        </p:tav>
                                      </p:tavLst>
                                    </p:anim>
                                    <p:anim calcmode="lin" valueType="num">
                                      <p:cBhvr>
                                        <p:cTn id="53"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54"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55"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56" dur="1000" decel="50000">
                                          <p:stCondLst>
                                            <p:cond delay="0"/>
                                          </p:stCondLst>
                                        </p:cTn>
                                        <p:tgtEl>
                                          <p:spTgt spid="3"/>
                                        </p:tgtEl>
                                      </p:cBhvr>
                                    </p:animEffect>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fade">
                                      <p:cBhvr>
                                        <p:cTn id="61" dur="1000"/>
                                        <p:tgtEl>
                                          <p:spTgt spid="4"/>
                                        </p:tgtEl>
                                      </p:cBhvr>
                                    </p:animEffect>
                                    <p:anim calcmode="lin" valueType="num">
                                      <p:cBhvr>
                                        <p:cTn id="62" dur="1000" fill="hold"/>
                                        <p:tgtEl>
                                          <p:spTgt spid="4"/>
                                        </p:tgtEl>
                                        <p:attrNameLst>
                                          <p:attrName>ppt_x</p:attrName>
                                        </p:attrNameLst>
                                      </p:cBhvr>
                                      <p:tavLst>
                                        <p:tav tm="0">
                                          <p:val>
                                            <p:strVal val="#ppt_x"/>
                                          </p:val>
                                        </p:tav>
                                        <p:tav tm="100000">
                                          <p:val>
                                            <p:strVal val="#ppt_x"/>
                                          </p:val>
                                        </p:tav>
                                      </p:tavLst>
                                    </p:anim>
                                    <p:anim calcmode="lin" valueType="num">
                                      <p:cBhvr>
                                        <p:cTn id="6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E:\0000000我图PPT\03.20\亲子乐园\亲子乐园副本.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1814" y="-20538"/>
            <a:ext cx="9191294" cy="5145088"/>
          </a:xfrm>
          <a:prstGeom prst="rect">
            <a:avLst/>
          </a:prstGeom>
          <a:noFill/>
          <a:extLst>
            <a:ext uri="{909E8E84-426E-40DD-AFC4-6F175D3DCCD1}">
              <a14:hiddenFill xmlns:a14="http://schemas.microsoft.com/office/drawing/2010/main" xmlns="">
                <a:solidFill>
                  <a:srgbClr val="FFFFFF"/>
                </a:solidFill>
              </a14:hiddenFill>
            </a:ext>
          </a:extLst>
        </p:spPr>
      </p:pic>
      <p:pic>
        <p:nvPicPr>
          <p:cNvPr id="18" name="Picture 4" descr="E:\0000000我图PPT\03.20\亲子乐园\r6t.pn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347112" y="-668610"/>
            <a:ext cx="5815186" cy="6302886"/>
          </a:xfrm>
          <a:prstGeom prst="rect">
            <a:avLst/>
          </a:prstGeom>
          <a:noFill/>
          <a:extLst>
            <a:ext uri="{909E8E84-426E-40DD-AFC4-6F175D3DCCD1}">
              <a14:hiddenFill xmlns:a14="http://schemas.microsoft.com/office/drawing/2010/main" xmlns="">
                <a:solidFill>
                  <a:srgbClr val="FFFFFF"/>
                </a:solidFill>
              </a14:hiddenFill>
            </a:ext>
          </a:extLst>
        </p:spPr>
      </p:pic>
      <p:pic>
        <p:nvPicPr>
          <p:cNvPr id="19" name="Picture 3" descr="E:\0000000我图PPT\03.20\亲子乐园\34.png"/>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6946" y="2948400"/>
            <a:ext cx="9145588" cy="2195100"/>
          </a:xfrm>
          <a:prstGeom prst="rect">
            <a:avLst/>
          </a:prstGeom>
          <a:noFill/>
          <a:extLst>
            <a:ext uri="{909E8E84-426E-40DD-AFC4-6F175D3DCCD1}">
              <a14:hiddenFill xmlns:a14="http://schemas.microsoft.com/office/drawing/2010/main" xmlns="">
                <a:solidFill>
                  <a:srgbClr val="FFFFFF"/>
                </a:solidFill>
              </a14:hiddenFill>
            </a:ext>
          </a:extLst>
        </p:spPr>
      </p:pic>
      <p:pic>
        <p:nvPicPr>
          <p:cNvPr id="20" name="Picture 5" descr="E:\0000000我图PPT\03.20\亲子乐园\56y.png"/>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31814" y="3140348"/>
            <a:ext cx="5602021" cy="1948144"/>
          </a:xfrm>
          <a:prstGeom prst="rect">
            <a:avLst/>
          </a:prstGeom>
          <a:noFill/>
          <a:extLst>
            <a:ext uri="{909E8E84-426E-40DD-AFC4-6F175D3DCCD1}">
              <a14:hiddenFill xmlns:a14="http://schemas.microsoft.com/office/drawing/2010/main" xmlns="">
                <a:solidFill>
                  <a:srgbClr val="FFFFFF"/>
                </a:solidFill>
              </a14:hiddenFill>
            </a:ext>
          </a:extLst>
        </p:spPr>
      </p:pic>
      <p:pic>
        <p:nvPicPr>
          <p:cNvPr id="24" name="Picture 7" descr="E:\0000000我图PPT\03.20\亲子乐园\ty.png"/>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5944394" y="1200944"/>
            <a:ext cx="3201194" cy="4289563"/>
          </a:xfrm>
          <a:prstGeom prst="rect">
            <a:avLst/>
          </a:prstGeom>
          <a:noFill/>
          <a:extLst>
            <a:ext uri="{909E8E84-426E-40DD-AFC4-6F175D3DCCD1}">
              <a14:hiddenFill xmlns:a14="http://schemas.microsoft.com/office/drawing/2010/main" xmlns="">
                <a:solidFill>
                  <a:srgbClr val="FFFFFF"/>
                </a:solidFill>
              </a14:hiddenFill>
            </a:ext>
          </a:extLst>
        </p:spPr>
      </p:pic>
      <p:pic>
        <p:nvPicPr>
          <p:cNvPr id="25" name="Picture 8" descr="E:\0000000我图PPT\03.20\亲子乐园\568io.png"/>
          <p:cNvPicPr>
            <a:picLocks noChangeAspect="1" noChangeArrowheads="1"/>
          </p:cNvPicPr>
          <p:nvPr/>
        </p:nvPicPr>
        <p:blipFill rotWithShape="1">
          <a:blip r:embed="rId8">
            <a:extLst>
              <a:ext uri="{28A0092B-C50C-407E-A947-70E740481C1C}">
                <a14:useLocalDpi xmlns:a14="http://schemas.microsoft.com/office/drawing/2010/main" xmlns="" val="0"/>
              </a:ext>
            </a:extLst>
          </a:blip>
          <a:srcRect l="67532" t="19027" r="11038" b="19634"/>
          <a:stretch>
            <a:fillRect/>
          </a:stretch>
        </p:blipFill>
        <p:spPr bwMode="auto">
          <a:xfrm>
            <a:off x="6068936" y="700053"/>
            <a:ext cx="1604839" cy="1637606"/>
          </a:xfrm>
          <a:prstGeom prst="rect">
            <a:avLst/>
          </a:prstGeom>
          <a:noFill/>
          <a:extLst>
            <a:ext uri="{909E8E84-426E-40DD-AFC4-6F175D3DCCD1}">
              <a14:hiddenFill xmlns:a14="http://schemas.microsoft.com/office/drawing/2010/main" xmlns="">
                <a:solidFill>
                  <a:srgbClr val="FFFFFF"/>
                </a:solidFill>
              </a14:hiddenFill>
            </a:ext>
          </a:extLst>
        </p:spPr>
      </p:pic>
      <p:pic>
        <p:nvPicPr>
          <p:cNvPr id="27" name="Picture 8" descr="E:\0000000我图PPT\03.20\亲子乐园\568io.png"/>
          <p:cNvPicPr>
            <a:picLocks noChangeAspect="1" noChangeArrowheads="1"/>
          </p:cNvPicPr>
          <p:nvPr/>
        </p:nvPicPr>
        <p:blipFill rotWithShape="1">
          <a:blip r:embed="rId8">
            <a:extLst>
              <a:ext uri="{28A0092B-C50C-407E-A947-70E740481C1C}">
                <a14:useLocalDpi xmlns:a14="http://schemas.microsoft.com/office/drawing/2010/main" xmlns="" val="0"/>
              </a:ext>
            </a:extLst>
          </a:blip>
          <a:srcRect l="3846" t="10301" r="70716" b="10733"/>
          <a:stretch>
            <a:fillRect/>
          </a:stretch>
        </p:blipFill>
        <p:spPr bwMode="auto">
          <a:xfrm>
            <a:off x="784011" y="1114345"/>
            <a:ext cx="1905000" cy="21082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品 10">
            <a:extLst>
              <a:ext uri="{FF2B5EF4-FFF2-40B4-BE49-F238E27FC236}">
                <a16:creationId xmlns:a16="http://schemas.microsoft.com/office/drawing/2014/main" xmlns="" id="{A5D7239E-AE77-9863-6859-28493135E1B0}"/>
              </a:ext>
            </a:extLst>
          </p:cNvPr>
          <p:cNvSpPr txBox="1"/>
          <p:nvPr/>
        </p:nvSpPr>
        <p:spPr>
          <a:xfrm>
            <a:off x="1915885" y="1254080"/>
            <a:ext cx="4951997" cy="2585323"/>
          </a:xfrm>
          <a:prstGeom prst="rect">
            <a:avLst/>
          </a:prstGeom>
          <a:noFill/>
        </p:spPr>
        <p:txBody>
          <a:bodyPr wrap="none" rtlCol="0">
            <a:spAutoFit/>
          </a:bodyPr>
          <a:lstStyle/>
          <a:p>
            <a:pPr algn="ctr"/>
            <a:r>
              <a:rPr lang="en-US" altLang="zh-CN" sz="5400" b="1" dirty="0" err="1">
                <a:solidFill>
                  <a:srgbClr val="0070C0"/>
                </a:solidFill>
                <a:latin typeface="UTM Azuki" panose="02040603050506020204" pitchFamily="18" charset="0"/>
                <a:ea typeface="851tegakizatsu" panose="02000600000000000000" pitchFamily="2" charset="-122"/>
                <a:cs typeface="Times New Roman" panose="02020603050405020304" pitchFamily="18" charset="0"/>
              </a:rPr>
              <a:t>Bài</a:t>
            </a:r>
            <a:r>
              <a:rPr lang="en-US" altLang="zh-CN" sz="5400" b="1" dirty="0">
                <a:solidFill>
                  <a:srgbClr val="0070C0"/>
                </a:solidFill>
                <a:latin typeface="UTM Azuki" panose="02040603050506020204" pitchFamily="18" charset="0"/>
                <a:ea typeface="851tegakizatsu" panose="02000600000000000000" pitchFamily="2" charset="-122"/>
                <a:cs typeface="Times New Roman" panose="02020603050405020304" pitchFamily="18" charset="0"/>
              </a:rPr>
              <a:t> </a:t>
            </a:r>
            <a:r>
              <a:rPr lang="en-US" altLang="zh-CN" sz="5400" b="1" dirty="0" err="1">
                <a:solidFill>
                  <a:srgbClr val="0070C0"/>
                </a:solidFill>
                <a:latin typeface="UTM Azuki" panose="02040603050506020204" pitchFamily="18" charset="0"/>
                <a:ea typeface="851tegakizatsu" panose="02000600000000000000" pitchFamily="2" charset="-122"/>
                <a:cs typeface="Times New Roman" panose="02020603050405020304" pitchFamily="18" charset="0"/>
              </a:rPr>
              <a:t>đọc</a:t>
            </a:r>
            <a:r>
              <a:rPr lang="en-US" altLang="zh-CN" sz="5400" b="1" dirty="0">
                <a:solidFill>
                  <a:srgbClr val="0070C0"/>
                </a:solidFill>
                <a:latin typeface="UTM Azuki" panose="02040603050506020204" pitchFamily="18" charset="0"/>
                <a:ea typeface="851tegakizatsu" panose="02000600000000000000" pitchFamily="2" charset="-122"/>
                <a:cs typeface="Times New Roman" panose="02020603050405020304" pitchFamily="18" charset="0"/>
              </a:rPr>
              <a:t> 2:</a:t>
            </a:r>
          </a:p>
          <a:p>
            <a:pPr algn="ctr"/>
            <a:r>
              <a:rPr lang="en-US" altLang="zh-CN" sz="5400" b="1" dirty="0" err="1">
                <a:solidFill>
                  <a:srgbClr val="0070C0"/>
                </a:solidFill>
                <a:latin typeface="UTM Azuki" panose="02040603050506020204" pitchFamily="18" charset="0"/>
                <a:ea typeface="851tegakizatsu" panose="02000600000000000000" pitchFamily="2" charset="-122"/>
                <a:cs typeface="Times New Roman" panose="02020603050405020304" pitchFamily="18" charset="0"/>
              </a:rPr>
              <a:t>Ông</a:t>
            </a:r>
            <a:r>
              <a:rPr lang="en-US" altLang="zh-CN" sz="5400" b="1" dirty="0">
                <a:solidFill>
                  <a:srgbClr val="0070C0"/>
                </a:solidFill>
                <a:latin typeface="UTM Azuki" panose="02040603050506020204" pitchFamily="18" charset="0"/>
                <a:ea typeface="851tegakizatsu" panose="02000600000000000000" pitchFamily="2" charset="-122"/>
                <a:cs typeface="Times New Roman" panose="02020603050405020304" pitchFamily="18" charset="0"/>
              </a:rPr>
              <a:t> </a:t>
            </a:r>
            <a:r>
              <a:rPr lang="en-US" altLang="zh-CN" sz="5400" b="1" dirty="0" err="1">
                <a:solidFill>
                  <a:srgbClr val="0070C0"/>
                </a:solidFill>
                <a:latin typeface="UTM Azuki" panose="02040603050506020204" pitchFamily="18" charset="0"/>
                <a:ea typeface="851tegakizatsu" panose="02000600000000000000" pitchFamily="2" charset="-122"/>
                <a:cs typeface="Times New Roman" panose="02020603050405020304" pitchFamily="18" charset="0"/>
              </a:rPr>
              <a:t>lão</a:t>
            </a:r>
            <a:r>
              <a:rPr lang="en-US" altLang="zh-CN" sz="5400" b="1" dirty="0">
                <a:solidFill>
                  <a:srgbClr val="0070C0"/>
                </a:solidFill>
                <a:latin typeface="UTM Azuki" panose="02040603050506020204" pitchFamily="18" charset="0"/>
                <a:ea typeface="851tegakizatsu" panose="02000600000000000000" pitchFamily="2" charset="-122"/>
                <a:cs typeface="Times New Roman" panose="02020603050405020304" pitchFamily="18" charset="0"/>
              </a:rPr>
              <a:t> </a:t>
            </a:r>
            <a:r>
              <a:rPr lang="en-US" altLang="zh-CN" sz="5400" b="1" dirty="0" err="1">
                <a:solidFill>
                  <a:srgbClr val="0070C0"/>
                </a:solidFill>
                <a:latin typeface="UTM Azuki" panose="02040603050506020204" pitchFamily="18" charset="0"/>
                <a:ea typeface="851tegakizatsu" panose="02000600000000000000" pitchFamily="2" charset="-122"/>
                <a:cs typeface="Times New Roman" panose="02020603050405020304" pitchFamily="18" charset="0"/>
              </a:rPr>
              <a:t>nhân</a:t>
            </a:r>
            <a:r>
              <a:rPr lang="en-US" altLang="zh-CN" sz="5400" b="1" dirty="0">
                <a:solidFill>
                  <a:srgbClr val="0070C0"/>
                </a:solidFill>
                <a:latin typeface="UTM Azuki" panose="02040603050506020204" pitchFamily="18" charset="0"/>
                <a:ea typeface="851tegakizatsu" panose="02000600000000000000" pitchFamily="2" charset="-122"/>
                <a:cs typeface="Times New Roman" panose="02020603050405020304" pitchFamily="18" charset="0"/>
              </a:rPr>
              <a:t> </a:t>
            </a:r>
            <a:r>
              <a:rPr lang="en-US" altLang="zh-CN" sz="5400" b="1" dirty="0" err="1">
                <a:solidFill>
                  <a:srgbClr val="0070C0"/>
                </a:solidFill>
                <a:latin typeface="UTM Azuki" panose="02040603050506020204" pitchFamily="18" charset="0"/>
                <a:ea typeface="851tegakizatsu" panose="02000600000000000000" pitchFamily="2" charset="-122"/>
                <a:cs typeface="Times New Roman" panose="02020603050405020304" pitchFamily="18" charset="0"/>
              </a:rPr>
              <a:t>hậu</a:t>
            </a:r>
            <a:endParaRPr lang="en-US" altLang="zh-CN" sz="5400" b="1" dirty="0">
              <a:solidFill>
                <a:srgbClr val="0070C0"/>
              </a:solidFill>
              <a:latin typeface="UTM Azuki" panose="02040603050506020204" pitchFamily="18" charset="0"/>
              <a:ea typeface="851tegakizatsu" panose="02000600000000000000" pitchFamily="2" charset="-122"/>
              <a:cs typeface="Times New Roman" panose="02020603050405020304" pitchFamily="18" charset="0"/>
            </a:endParaRPr>
          </a:p>
          <a:p>
            <a:endParaRPr lang="en-US" altLang="zh-CN" sz="5400" b="1" dirty="0">
              <a:solidFill>
                <a:srgbClr val="0070C0"/>
              </a:solidFill>
              <a:latin typeface="UTM Azuki" panose="02040603050506020204" pitchFamily="18" charset="0"/>
              <a:ea typeface="851tegakizatsu" panose="02000600000000000000" pitchFamily="2" charset="-122"/>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par>
                                <p:cTn id="8" presetID="2" presetClass="entr" presetSubtype="8" fill="hold" nodeType="withEffect">
                                  <p:stCondLst>
                                    <p:cond delay="100"/>
                                  </p:stCondLst>
                                  <p:childTnLst>
                                    <p:set>
                                      <p:cBhvr>
                                        <p:cTn id="9" dur="1" fill="hold">
                                          <p:stCondLst>
                                            <p:cond delay="0"/>
                                          </p:stCondLst>
                                        </p:cTn>
                                        <p:tgtEl>
                                          <p:spTgt spid="20"/>
                                        </p:tgtEl>
                                        <p:attrNameLst>
                                          <p:attrName>style.visibility</p:attrName>
                                        </p:attrNameLst>
                                      </p:cBhvr>
                                      <p:to>
                                        <p:strVal val="visible"/>
                                      </p:to>
                                    </p:set>
                                    <p:anim calcmode="lin" valueType="num">
                                      <p:cBhvr additive="base">
                                        <p:cTn id="10" dur="1250" fill="hold"/>
                                        <p:tgtEl>
                                          <p:spTgt spid="20"/>
                                        </p:tgtEl>
                                        <p:attrNameLst>
                                          <p:attrName>ppt_x</p:attrName>
                                        </p:attrNameLst>
                                      </p:cBhvr>
                                      <p:tavLst>
                                        <p:tav tm="0">
                                          <p:val>
                                            <p:strVal val="0-#ppt_w/2"/>
                                          </p:val>
                                        </p:tav>
                                        <p:tav tm="100000">
                                          <p:val>
                                            <p:strVal val="#ppt_x"/>
                                          </p:val>
                                        </p:tav>
                                      </p:tavLst>
                                    </p:anim>
                                    <p:anim calcmode="lin" valueType="num">
                                      <p:cBhvr additive="base">
                                        <p:cTn id="11" dur="1250" fill="hold"/>
                                        <p:tgtEl>
                                          <p:spTgt spid="20"/>
                                        </p:tgtEl>
                                        <p:attrNameLst>
                                          <p:attrName>ppt_y</p:attrName>
                                        </p:attrNameLst>
                                      </p:cBhvr>
                                      <p:tavLst>
                                        <p:tav tm="0">
                                          <p:val>
                                            <p:strVal val="#ppt_y"/>
                                          </p:val>
                                        </p:tav>
                                        <p:tav tm="100000">
                                          <p:val>
                                            <p:strVal val="#ppt_y"/>
                                          </p:val>
                                        </p:tav>
                                      </p:tavLst>
                                    </p:anim>
                                  </p:childTnLst>
                                </p:cTn>
                              </p:par>
                              <p:par>
                                <p:cTn id="12" presetID="42" presetClass="entr" presetSubtype="0" fill="hold" nodeType="withEffect">
                                  <p:stCondLst>
                                    <p:cond delay="110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anim calcmode="lin" valueType="num">
                                      <p:cBhvr>
                                        <p:cTn id="15" dur="1000" fill="hold"/>
                                        <p:tgtEl>
                                          <p:spTgt spid="24"/>
                                        </p:tgtEl>
                                        <p:attrNameLst>
                                          <p:attrName>ppt_x</p:attrName>
                                        </p:attrNameLst>
                                      </p:cBhvr>
                                      <p:tavLst>
                                        <p:tav tm="0">
                                          <p:val>
                                            <p:strVal val="#ppt_x"/>
                                          </p:val>
                                        </p:tav>
                                        <p:tav tm="100000">
                                          <p:val>
                                            <p:strVal val="#ppt_x"/>
                                          </p:val>
                                        </p:tav>
                                      </p:tavLst>
                                    </p:anim>
                                    <p:anim calcmode="lin" valueType="num">
                                      <p:cBhvr>
                                        <p:cTn id="16" dur="1000" fill="hold"/>
                                        <p:tgtEl>
                                          <p:spTgt spid="24"/>
                                        </p:tgtEl>
                                        <p:attrNameLst>
                                          <p:attrName>ppt_y</p:attrName>
                                        </p:attrNameLst>
                                      </p:cBhvr>
                                      <p:tavLst>
                                        <p:tav tm="0">
                                          <p:val>
                                            <p:strVal val="#ppt_y+.1"/>
                                          </p:val>
                                        </p:tav>
                                        <p:tav tm="100000">
                                          <p:val>
                                            <p:strVal val="#ppt_y"/>
                                          </p:val>
                                        </p:tav>
                                      </p:tavLst>
                                    </p:anim>
                                  </p:childTnLst>
                                </p:cTn>
                              </p:par>
                            </p:childTnLst>
                          </p:cTn>
                        </p:par>
                        <p:par>
                          <p:cTn id="17" fill="hold">
                            <p:stCondLst>
                              <p:cond delay="2100"/>
                            </p:stCondLst>
                            <p:childTnLst>
                              <p:par>
                                <p:cTn id="18" presetID="2" presetClass="entr" presetSubtype="2" fill="hold" nodeType="afterEffect">
                                  <p:stCondLst>
                                    <p:cond delay="0"/>
                                  </p:stCondLst>
                                  <p:childTnLst>
                                    <p:set>
                                      <p:cBhvr>
                                        <p:cTn id="19" dur="1" fill="hold">
                                          <p:stCondLst>
                                            <p:cond delay="0"/>
                                          </p:stCondLst>
                                        </p:cTn>
                                        <p:tgtEl>
                                          <p:spTgt spid="25"/>
                                        </p:tgtEl>
                                        <p:attrNameLst>
                                          <p:attrName>style.visibility</p:attrName>
                                        </p:attrNameLst>
                                      </p:cBhvr>
                                      <p:to>
                                        <p:strVal val="visible"/>
                                      </p:to>
                                    </p:set>
                                    <p:anim calcmode="lin" valueType="num">
                                      <p:cBhvr additive="base">
                                        <p:cTn id="20" dur="1000" fill="hold"/>
                                        <p:tgtEl>
                                          <p:spTgt spid="25"/>
                                        </p:tgtEl>
                                        <p:attrNameLst>
                                          <p:attrName>ppt_x</p:attrName>
                                        </p:attrNameLst>
                                      </p:cBhvr>
                                      <p:tavLst>
                                        <p:tav tm="0">
                                          <p:val>
                                            <p:strVal val="1+#ppt_w/2"/>
                                          </p:val>
                                        </p:tav>
                                        <p:tav tm="100000">
                                          <p:val>
                                            <p:strVal val="#ppt_x"/>
                                          </p:val>
                                        </p:tav>
                                      </p:tavLst>
                                    </p:anim>
                                    <p:anim calcmode="lin" valueType="num">
                                      <p:cBhvr additive="base">
                                        <p:cTn id="21" dur="1000" fill="hold"/>
                                        <p:tgtEl>
                                          <p:spTgt spid="25"/>
                                        </p:tgtEl>
                                        <p:attrNameLst>
                                          <p:attrName>ppt_y</p:attrName>
                                        </p:attrNameLst>
                                      </p:cBhvr>
                                      <p:tavLst>
                                        <p:tav tm="0">
                                          <p:val>
                                            <p:strVal val="#ppt_y"/>
                                          </p:val>
                                        </p:tav>
                                        <p:tav tm="100000">
                                          <p:val>
                                            <p:strVal val="#ppt_y"/>
                                          </p:val>
                                        </p:tav>
                                      </p:tavLst>
                                    </p:anim>
                                  </p:childTnLst>
                                </p:cTn>
                              </p:par>
                              <p:par>
                                <p:cTn id="22" presetID="2" presetClass="entr" presetSubtype="8"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additive="base">
                                        <p:cTn id="24" dur="1000" fill="hold"/>
                                        <p:tgtEl>
                                          <p:spTgt spid="27"/>
                                        </p:tgtEl>
                                        <p:attrNameLst>
                                          <p:attrName>ppt_x</p:attrName>
                                        </p:attrNameLst>
                                      </p:cBhvr>
                                      <p:tavLst>
                                        <p:tav tm="0">
                                          <p:val>
                                            <p:strVal val="0-#ppt_w/2"/>
                                          </p:val>
                                        </p:tav>
                                        <p:tav tm="100000">
                                          <p:val>
                                            <p:strVal val="#ppt_x"/>
                                          </p:val>
                                        </p:tav>
                                      </p:tavLst>
                                    </p:anim>
                                    <p:anim calcmode="lin" valueType="num">
                                      <p:cBhvr additive="base">
                                        <p:cTn id="25" dur="1000" fill="hold"/>
                                        <p:tgtEl>
                                          <p:spTgt spid="27"/>
                                        </p:tgtEl>
                                        <p:attrNameLst>
                                          <p:attrName>ppt_y</p:attrName>
                                        </p:attrNameLst>
                                      </p:cBhvr>
                                      <p:tavLst>
                                        <p:tav tm="0">
                                          <p:val>
                                            <p:strVal val="#ppt_y"/>
                                          </p:val>
                                        </p:tav>
                                        <p:tav tm="100000">
                                          <p:val>
                                            <p:strVal val="#ppt_y"/>
                                          </p:val>
                                        </p:tav>
                                      </p:tavLst>
                                    </p:anim>
                                  </p:childTnLst>
                                </p:cTn>
                              </p:par>
                              <p:par>
                                <p:cTn id="26" presetID="25" presetClass="entr" presetSubtype="0" fill="hold" grpId="0" nodeType="withEffect">
                                  <p:stCondLst>
                                    <p:cond delay="0"/>
                                  </p:stCondLst>
                                  <p:iterate type="lt">
                                    <p:tmPct val="10000"/>
                                  </p:iterate>
                                  <p:childTnLst>
                                    <p:set>
                                      <p:cBhvr>
                                        <p:cTn id="27" dur="1" fill="hold">
                                          <p:stCondLst>
                                            <p:cond delay="0"/>
                                          </p:stCondLst>
                                        </p:cTn>
                                        <p:tgtEl>
                                          <p:spTgt spid="3"/>
                                        </p:tgtEl>
                                        <p:attrNameLst>
                                          <p:attrName>style.visibility</p:attrName>
                                        </p:attrNameLst>
                                      </p:cBhvr>
                                      <p:to>
                                        <p:strVal val="visible"/>
                                      </p:to>
                                    </p:set>
                                    <p:anim calcmode="lin" valueType="num">
                                      <p:cBhvr>
                                        <p:cTn id="28"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29"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30"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31" dur="1000" fill="hold"/>
                                        <p:tgtEl>
                                          <p:spTgt spid="3"/>
                                        </p:tgtEl>
                                        <p:attrNameLst>
                                          <p:attrName>ppt_h</p:attrName>
                                        </p:attrNameLst>
                                      </p:cBhvr>
                                      <p:tavLst>
                                        <p:tav tm="0">
                                          <p:val>
                                            <p:strVal val="#ppt_h"/>
                                          </p:val>
                                        </p:tav>
                                        <p:tav tm="100000">
                                          <p:val>
                                            <p:strVal val="#ppt_h"/>
                                          </p:val>
                                        </p:tav>
                                      </p:tavLst>
                                    </p:anim>
                                    <p:anim calcmode="lin" valueType="num">
                                      <p:cBhvr>
                                        <p:cTn id="32"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33"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34"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35" dur="1000" decel="50000">
                                          <p:stCondLst>
                                            <p:cond delay="0"/>
                                          </p:stCondLst>
                                        </p:cTn>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E:\0000000我图PPT\03.20\亲子乐园\亲子乐园副本.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488" y="-23958"/>
            <a:ext cx="9145588" cy="5145088"/>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3" descr="E:\0000000我图PPT\03.20\亲子乐园\34.pn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 y="2950782"/>
            <a:ext cx="9145588" cy="2195100"/>
          </a:xfrm>
          <a:prstGeom prst="rect">
            <a:avLst/>
          </a:prstGeom>
          <a:noFill/>
          <a:extLst>
            <a:ext uri="{909E8E84-426E-40DD-AFC4-6F175D3DCCD1}">
              <a14:hiddenFill xmlns:a14="http://schemas.microsoft.com/office/drawing/2010/main" xmlns="">
                <a:solidFill>
                  <a:srgbClr val="FFFFFF"/>
                </a:solidFill>
              </a14:hiddenFill>
            </a:ext>
          </a:extLst>
        </p:spPr>
      </p:pic>
      <p:pic>
        <p:nvPicPr>
          <p:cNvPr id="2050" name="Picture 2" descr="E:\0000000我图PPT\00001PNG素材\儿童卡通\64651.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804248" y="1058560"/>
            <a:ext cx="2353535" cy="4224841"/>
          </a:xfrm>
          <a:prstGeom prst="rect">
            <a:avLst/>
          </a:prstGeom>
          <a:noFill/>
          <a:extLst>
            <a:ext uri="{909E8E84-426E-40DD-AFC4-6F175D3DCCD1}">
              <a14:hiddenFill xmlns:a14="http://schemas.microsoft.com/office/drawing/2010/main" xmlns="">
                <a:solidFill>
                  <a:srgbClr val="FFFFFF"/>
                </a:solidFill>
              </a14:hiddenFill>
            </a:ext>
          </a:extLst>
        </p:spPr>
      </p:pic>
      <p:pic>
        <p:nvPicPr>
          <p:cNvPr id="2053" name="Picture 5" descr="E:\0000000我图PPT\00001PNG素材\儿童卡通\卡通人物.png"/>
          <p:cNvPicPr>
            <a:picLocks noChangeAspect="1" noChangeArrowheads="1"/>
          </p:cNvPicPr>
          <p:nvPr/>
        </p:nvPicPr>
        <p:blipFill rotWithShape="1">
          <a:blip r:embed="rId6">
            <a:extLst>
              <a:ext uri="{28A0092B-C50C-407E-A947-70E740481C1C}">
                <a14:useLocalDpi xmlns:a14="http://schemas.microsoft.com/office/drawing/2010/main" xmlns="" val="0"/>
              </a:ext>
            </a:extLst>
          </a:blip>
          <a:srcRect l="-2084" t="-2572" r="59431" b="58435"/>
          <a:stretch>
            <a:fillRect/>
          </a:stretch>
        </p:blipFill>
        <p:spPr bwMode="auto">
          <a:xfrm flipH="1">
            <a:off x="129482" y="-115422"/>
            <a:ext cx="2076400" cy="2347963"/>
          </a:xfrm>
          <a:prstGeom prst="rect">
            <a:avLst/>
          </a:prstGeom>
          <a:noFill/>
          <a:extLst>
            <a:ext uri="{909E8E84-426E-40DD-AFC4-6F175D3DCCD1}">
              <a14:hiddenFill xmlns:a14="http://schemas.microsoft.com/office/drawing/2010/main" xmlns="">
                <a:solidFill>
                  <a:srgbClr val="FFFFFF"/>
                </a:solidFill>
              </a14:hiddenFill>
            </a:ext>
          </a:extLst>
        </p:spPr>
      </p:pic>
      <p:pic>
        <p:nvPicPr>
          <p:cNvPr id="2057" name="Picture 9" descr="E:\0000000我图PPT\00001PNG素材\儿童卡通\tr.png"/>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179512" y="3293796"/>
            <a:ext cx="2354982" cy="158221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品 10">
            <a:extLst>
              <a:ext uri="{FF2B5EF4-FFF2-40B4-BE49-F238E27FC236}">
                <a16:creationId xmlns:a16="http://schemas.microsoft.com/office/drawing/2014/main" xmlns="" id="{63EFCAB2-5CFB-F5A3-B421-A54F475B9931}"/>
              </a:ext>
            </a:extLst>
          </p:cNvPr>
          <p:cNvSpPr txBox="1"/>
          <p:nvPr/>
        </p:nvSpPr>
        <p:spPr>
          <a:xfrm>
            <a:off x="2714005" y="1848646"/>
            <a:ext cx="3425938" cy="1754326"/>
          </a:xfrm>
          <a:prstGeom prst="rect">
            <a:avLst/>
          </a:prstGeom>
          <a:noFill/>
        </p:spPr>
        <p:txBody>
          <a:bodyPr wrap="none" rtlCol="0">
            <a:spAutoFit/>
          </a:bodyPr>
          <a:lstStyle/>
          <a:p>
            <a:pPr algn="ctr"/>
            <a:r>
              <a:rPr lang="en-US" altLang="zh-CN" sz="5400" b="1" dirty="0">
                <a:ln w="127000">
                  <a:solidFill>
                    <a:schemeClr val="bg1"/>
                  </a:solidFill>
                </a:ln>
                <a:solidFill>
                  <a:schemeClr val="bg1"/>
                </a:solidFill>
                <a:latin typeface="UTM Azuki" panose="02040603050506020204" pitchFamily="18" charset="0"/>
                <a:ea typeface="851tegakizatsu" panose="02000600000000000000" pitchFamily="2" charset="-122"/>
                <a:cs typeface="Times New Roman" panose="02020603050405020304" pitchFamily="18" charset="0"/>
              </a:rPr>
              <a:t>KHÁM PHÁ</a:t>
            </a:r>
          </a:p>
          <a:p>
            <a:endParaRPr lang="en-US" altLang="zh-CN" sz="5400" b="1" dirty="0">
              <a:ln w="127000">
                <a:solidFill>
                  <a:schemeClr val="bg1"/>
                </a:solidFill>
              </a:ln>
              <a:solidFill>
                <a:schemeClr val="bg1"/>
              </a:solidFill>
              <a:latin typeface="UTM Azuki" panose="02040603050506020204" pitchFamily="18" charset="0"/>
              <a:ea typeface="851tegakizatsu" panose="02000600000000000000" pitchFamily="2" charset="-122"/>
              <a:cs typeface="Times New Roman" panose="02020603050405020304" pitchFamily="18" charset="0"/>
            </a:endParaRPr>
          </a:p>
        </p:txBody>
      </p:sp>
      <p:sp>
        <p:nvSpPr>
          <p:cNvPr id="3" name="品 10">
            <a:extLst>
              <a:ext uri="{FF2B5EF4-FFF2-40B4-BE49-F238E27FC236}">
                <a16:creationId xmlns:a16="http://schemas.microsoft.com/office/drawing/2014/main" xmlns="" id="{E62F7C88-EDC9-BC75-0161-5D83D1E910E5}"/>
              </a:ext>
            </a:extLst>
          </p:cNvPr>
          <p:cNvSpPr txBox="1"/>
          <p:nvPr/>
        </p:nvSpPr>
        <p:spPr>
          <a:xfrm>
            <a:off x="2687598" y="1873398"/>
            <a:ext cx="3425938" cy="1754326"/>
          </a:xfrm>
          <a:prstGeom prst="rect">
            <a:avLst/>
          </a:prstGeom>
          <a:noFill/>
        </p:spPr>
        <p:txBody>
          <a:bodyPr wrap="none" rtlCol="0">
            <a:spAutoFit/>
          </a:bodyPr>
          <a:lstStyle/>
          <a:p>
            <a:pPr algn="ctr"/>
            <a:r>
              <a:rPr lang="en-US" altLang="zh-CN" sz="5400" b="1" dirty="0">
                <a:ln>
                  <a:solidFill>
                    <a:schemeClr val="bg1"/>
                  </a:solidFill>
                </a:ln>
                <a:solidFill>
                  <a:srgbClr val="0070C0"/>
                </a:solidFill>
                <a:latin typeface="UTM Azuki" panose="02040603050506020204" pitchFamily="18" charset="0"/>
                <a:ea typeface="851tegakizatsu" panose="02000600000000000000" pitchFamily="2" charset="-122"/>
                <a:cs typeface="Times New Roman" panose="02020603050405020304" pitchFamily="18" charset="0"/>
              </a:rPr>
              <a:t>KHÁM PHÁ</a:t>
            </a:r>
          </a:p>
          <a:p>
            <a:endParaRPr lang="en-US" altLang="zh-CN" sz="5400" b="1" dirty="0">
              <a:ln>
                <a:solidFill>
                  <a:schemeClr val="bg1"/>
                </a:solidFill>
              </a:ln>
              <a:solidFill>
                <a:srgbClr val="0070C0"/>
              </a:solidFill>
              <a:latin typeface="UTM Azuki" panose="02040603050506020204" pitchFamily="18" charset="0"/>
              <a:ea typeface="851tegakizatsu" panose="02000600000000000000" pitchFamily="2" charset="-122"/>
              <a:cs typeface="Times New Roman" panose="02020603050405020304" pitchFamily="18" charset="0"/>
            </a:endParaRPr>
          </a:p>
        </p:txBody>
      </p:sp>
      <p:grpSp>
        <p:nvGrpSpPr>
          <p:cNvPr id="4" name="组合 12">
            <a:extLst>
              <a:ext uri="{FF2B5EF4-FFF2-40B4-BE49-F238E27FC236}">
                <a16:creationId xmlns:a16="http://schemas.microsoft.com/office/drawing/2014/main" xmlns="" id="{E8B8A3BD-E3BC-2CB7-5D89-CD769C9BAD1F}"/>
              </a:ext>
            </a:extLst>
          </p:cNvPr>
          <p:cNvGrpSpPr/>
          <p:nvPr/>
        </p:nvGrpSpPr>
        <p:grpSpPr>
          <a:xfrm>
            <a:off x="3456856" y="485997"/>
            <a:ext cx="1887422" cy="1375025"/>
            <a:chOff x="3240023" y="2208279"/>
            <a:chExt cx="2249940" cy="1639127"/>
          </a:xfrm>
        </p:grpSpPr>
        <p:sp>
          <p:nvSpPr>
            <p:cNvPr id="5" name="云形 44">
              <a:extLst>
                <a:ext uri="{FF2B5EF4-FFF2-40B4-BE49-F238E27FC236}">
                  <a16:creationId xmlns:a16="http://schemas.microsoft.com/office/drawing/2014/main" xmlns="" id="{5E27F7F6-20DD-634A-ABE9-BE1F43950D3D}"/>
                </a:ext>
              </a:extLst>
            </p:cNvPr>
            <p:cNvSpPr/>
            <p:nvPr/>
          </p:nvSpPr>
          <p:spPr>
            <a:xfrm>
              <a:off x="3240023" y="2208279"/>
              <a:ext cx="2249940" cy="1639127"/>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pic>
          <p:nvPicPr>
            <p:cNvPr id="6" name="图片 3">
              <a:extLst>
                <a:ext uri="{FF2B5EF4-FFF2-40B4-BE49-F238E27FC236}">
                  <a16:creationId xmlns:a16="http://schemas.microsoft.com/office/drawing/2014/main" xmlns="" id="{CCAE0231-AC59-77A3-D4DC-99106184B2C3}"/>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3835840" y="2326444"/>
              <a:ext cx="1124890" cy="1282284"/>
            </a:xfrm>
            <a:prstGeom prst="rect">
              <a:avLst/>
            </a:prstGeom>
          </p:spPr>
        </p:pic>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550"/>
                                  </p:stCondLst>
                                  <p:childTnLst>
                                    <p:set>
                                      <p:cBhvr>
                                        <p:cTn id="6" dur="1" fill="hold">
                                          <p:stCondLst>
                                            <p:cond delay="0"/>
                                          </p:stCondLst>
                                        </p:cTn>
                                        <p:tgtEl>
                                          <p:spTgt spid="2053"/>
                                        </p:tgtEl>
                                        <p:attrNameLst>
                                          <p:attrName>style.visibility</p:attrName>
                                        </p:attrNameLst>
                                      </p:cBhvr>
                                      <p:to>
                                        <p:strVal val="visible"/>
                                      </p:to>
                                    </p:set>
                                    <p:anim calcmode="lin" valueType="num">
                                      <p:cBhvr additive="base">
                                        <p:cTn id="7" dur="500" fill="hold"/>
                                        <p:tgtEl>
                                          <p:spTgt spid="2053"/>
                                        </p:tgtEl>
                                        <p:attrNameLst>
                                          <p:attrName>ppt_x</p:attrName>
                                        </p:attrNameLst>
                                      </p:cBhvr>
                                      <p:tavLst>
                                        <p:tav tm="0">
                                          <p:val>
                                            <p:strVal val="0-#ppt_w/2"/>
                                          </p:val>
                                        </p:tav>
                                        <p:tav tm="100000">
                                          <p:val>
                                            <p:strVal val="#ppt_x"/>
                                          </p:val>
                                        </p:tav>
                                      </p:tavLst>
                                    </p:anim>
                                    <p:anim calcmode="lin" valueType="num">
                                      <p:cBhvr additive="base">
                                        <p:cTn id="8" dur="500" fill="hold"/>
                                        <p:tgtEl>
                                          <p:spTgt spid="2053"/>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850"/>
                                  </p:stCondLst>
                                  <p:childTnLst>
                                    <p:set>
                                      <p:cBhvr>
                                        <p:cTn id="10" dur="1" fill="hold">
                                          <p:stCondLst>
                                            <p:cond delay="0"/>
                                          </p:stCondLst>
                                        </p:cTn>
                                        <p:tgtEl>
                                          <p:spTgt spid="2057"/>
                                        </p:tgtEl>
                                        <p:attrNameLst>
                                          <p:attrName>style.visibility</p:attrName>
                                        </p:attrNameLst>
                                      </p:cBhvr>
                                      <p:to>
                                        <p:strVal val="visible"/>
                                      </p:to>
                                    </p:set>
                                    <p:anim calcmode="lin" valueType="num">
                                      <p:cBhvr additive="base">
                                        <p:cTn id="11" dur="500" fill="hold"/>
                                        <p:tgtEl>
                                          <p:spTgt spid="2057"/>
                                        </p:tgtEl>
                                        <p:attrNameLst>
                                          <p:attrName>ppt_x</p:attrName>
                                        </p:attrNameLst>
                                      </p:cBhvr>
                                      <p:tavLst>
                                        <p:tav tm="0">
                                          <p:val>
                                            <p:strVal val="0-#ppt_w/2"/>
                                          </p:val>
                                        </p:tav>
                                        <p:tav tm="100000">
                                          <p:val>
                                            <p:strVal val="#ppt_x"/>
                                          </p:val>
                                        </p:tav>
                                      </p:tavLst>
                                    </p:anim>
                                    <p:anim calcmode="lin" valueType="num">
                                      <p:cBhvr additive="base">
                                        <p:cTn id="12" dur="500" fill="hold"/>
                                        <p:tgtEl>
                                          <p:spTgt spid="2057"/>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1150"/>
                                  </p:stCondLst>
                                  <p:childTnLst>
                                    <p:set>
                                      <p:cBhvr>
                                        <p:cTn id="14" dur="1" fill="hold">
                                          <p:stCondLst>
                                            <p:cond delay="0"/>
                                          </p:stCondLst>
                                        </p:cTn>
                                        <p:tgtEl>
                                          <p:spTgt spid="2050"/>
                                        </p:tgtEl>
                                        <p:attrNameLst>
                                          <p:attrName>style.visibility</p:attrName>
                                        </p:attrNameLst>
                                      </p:cBhvr>
                                      <p:to>
                                        <p:strVal val="visible"/>
                                      </p:to>
                                    </p:set>
                                    <p:anim calcmode="lin" valueType="num">
                                      <p:cBhvr additive="base">
                                        <p:cTn id="15" dur="500" fill="hold"/>
                                        <p:tgtEl>
                                          <p:spTgt spid="2050"/>
                                        </p:tgtEl>
                                        <p:attrNameLst>
                                          <p:attrName>ppt_x</p:attrName>
                                        </p:attrNameLst>
                                      </p:cBhvr>
                                      <p:tavLst>
                                        <p:tav tm="0">
                                          <p:val>
                                            <p:strVal val="1+#ppt_w/2"/>
                                          </p:val>
                                        </p:tav>
                                        <p:tav tm="100000">
                                          <p:val>
                                            <p:strVal val="#ppt_x"/>
                                          </p:val>
                                        </p:tav>
                                      </p:tavLst>
                                    </p:anim>
                                    <p:anim calcmode="lin" valueType="num">
                                      <p:cBhvr additive="base">
                                        <p:cTn id="16" dur="500" fill="hold"/>
                                        <p:tgtEl>
                                          <p:spTgt spid="2050"/>
                                        </p:tgtEl>
                                        <p:attrNameLst>
                                          <p:attrName>ppt_y</p:attrName>
                                        </p:attrNameLst>
                                      </p:cBhvr>
                                      <p:tavLst>
                                        <p:tav tm="0">
                                          <p:val>
                                            <p:strVal val="#ppt_y"/>
                                          </p:val>
                                        </p:tav>
                                        <p:tav tm="100000">
                                          <p:val>
                                            <p:strVal val="#ppt_y"/>
                                          </p:val>
                                        </p:tav>
                                      </p:tavLst>
                                    </p:anim>
                                  </p:childTnLst>
                                </p:cTn>
                              </p:par>
                              <p:par>
                                <p:cTn id="17" presetID="25" presetClass="entr" presetSubtype="0" fill="hold" grpId="0" nodeType="withEffect">
                                  <p:stCondLst>
                                    <p:cond delay="0"/>
                                  </p:stCondLst>
                                  <p:iterate type="lt">
                                    <p:tmPct val="10000"/>
                                  </p:iterate>
                                  <p:childTnLst>
                                    <p:set>
                                      <p:cBhvr>
                                        <p:cTn id="18" dur="1" fill="hold">
                                          <p:stCondLst>
                                            <p:cond delay="0"/>
                                          </p:stCondLst>
                                        </p:cTn>
                                        <p:tgtEl>
                                          <p:spTgt spid="2"/>
                                        </p:tgtEl>
                                        <p:attrNameLst>
                                          <p:attrName>style.visibility</p:attrName>
                                        </p:attrNameLst>
                                      </p:cBhvr>
                                      <p:to>
                                        <p:strVal val="visible"/>
                                      </p:to>
                                    </p:set>
                                    <p:anim calcmode="lin" valueType="num">
                                      <p:cBhvr>
                                        <p:cTn id="19"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22" dur="1000" fill="hold"/>
                                        <p:tgtEl>
                                          <p:spTgt spid="2"/>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2"/>
                                        </p:tgtEl>
                                      </p:cBhvr>
                                    </p:animEffect>
                                  </p:childTnLst>
                                </p:cTn>
                              </p:par>
                              <p:par>
                                <p:cTn id="27" presetID="25" presetClass="entr" presetSubtype="0" fill="hold" grpId="0" nodeType="withEffect">
                                  <p:stCondLst>
                                    <p:cond delay="0"/>
                                  </p:stCondLst>
                                  <p:iterate type="lt">
                                    <p:tmPct val="10000"/>
                                  </p:iterate>
                                  <p:childTnLst>
                                    <p:set>
                                      <p:cBhvr>
                                        <p:cTn id="28" dur="1" fill="hold">
                                          <p:stCondLst>
                                            <p:cond delay="0"/>
                                          </p:stCondLst>
                                        </p:cTn>
                                        <p:tgtEl>
                                          <p:spTgt spid="3"/>
                                        </p:tgtEl>
                                        <p:attrNameLst>
                                          <p:attrName>style.visibility</p:attrName>
                                        </p:attrNameLst>
                                      </p:cBhvr>
                                      <p:to>
                                        <p:strVal val="visible"/>
                                      </p:to>
                                    </p:set>
                                    <p:anim calcmode="lin" valueType="num">
                                      <p:cBhvr>
                                        <p:cTn id="29"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32" dur="1000" fill="hold"/>
                                        <p:tgtEl>
                                          <p:spTgt spid="3"/>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1000"/>
                                        <p:tgtEl>
                                          <p:spTgt spid="4"/>
                                        </p:tgtEl>
                                      </p:cBhvr>
                                    </p:animEffect>
                                    <p:anim calcmode="lin" valueType="num">
                                      <p:cBhvr>
                                        <p:cTn id="42" dur="1000" fill="hold"/>
                                        <p:tgtEl>
                                          <p:spTgt spid="4"/>
                                        </p:tgtEl>
                                        <p:attrNameLst>
                                          <p:attrName>ppt_x</p:attrName>
                                        </p:attrNameLst>
                                      </p:cBhvr>
                                      <p:tavLst>
                                        <p:tav tm="0">
                                          <p:val>
                                            <p:strVal val="#ppt_x"/>
                                          </p:val>
                                        </p:tav>
                                        <p:tav tm="100000">
                                          <p:val>
                                            <p:strVal val="#ppt_x"/>
                                          </p:val>
                                        </p:tav>
                                      </p:tavLst>
                                    </p:anim>
                                    <p:anim calcmode="lin" valueType="num">
                                      <p:cBhvr>
                                        <p:cTn id="4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品 10">
            <a:extLst>
              <a:ext uri="{FF2B5EF4-FFF2-40B4-BE49-F238E27FC236}">
                <a16:creationId xmlns:a16="http://schemas.microsoft.com/office/drawing/2014/main" xmlns="" id="{06BD0CDC-EBF2-8041-EECC-1C0C02D3F01E}"/>
              </a:ext>
            </a:extLst>
          </p:cNvPr>
          <p:cNvSpPr txBox="1"/>
          <p:nvPr/>
        </p:nvSpPr>
        <p:spPr>
          <a:xfrm>
            <a:off x="1915885" y="1254080"/>
            <a:ext cx="4951997" cy="2585323"/>
          </a:xfrm>
          <a:prstGeom prst="rect">
            <a:avLst/>
          </a:prstGeom>
          <a:noFill/>
        </p:spPr>
        <p:txBody>
          <a:bodyPr wrap="none" rtlCol="0">
            <a:spAutoFit/>
          </a:bodyPr>
          <a:lstStyle/>
          <a:p>
            <a:pPr algn="ctr"/>
            <a:r>
              <a:rPr lang="en-US" altLang="zh-CN" sz="5400" b="1" dirty="0" err="1">
                <a:ln w="127000">
                  <a:solidFill>
                    <a:srgbClr val="FEC304"/>
                  </a:solidFill>
                </a:ln>
                <a:solidFill>
                  <a:srgbClr val="0070C0"/>
                </a:solidFill>
                <a:latin typeface="UTM Azuki" panose="02040603050506020204" pitchFamily="18" charset="0"/>
                <a:ea typeface="851tegakizatsu" panose="02000600000000000000" pitchFamily="2" charset="-122"/>
                <a:cs typeface="Times New Roman" panose="02020603050405020304" pitchFamily="18" charset="0"/>
              </a:rPr>
              <a:t>Bài</a:t>
            </a:r>
            <a:r>
              <a:rPr lang="en-US" altLang="zh-CN" sz="5400" b="1" dirty="0">
                <a:ln w="127000">
                  <a:solidFill>
                    <a:srgbClr val="FEC304"/>
                  </a:solidFill>
                </a:ln>
                <a:solidFill>
                  <a:srgbClr val="0070C0"/>
                </a:solidFill>
                <a:latin typeface="UTM Azuki" panose="02040603050506020204" pitchFamily="18" charset="0"/>
                <a:ea typeface="851tegakizatsu" panose="02000600000000000000" pitchFamily="2" charset="-122"/>
                <a:cs typeface="Times New Roman" panose="02020603050405020304" pitchFamily="18" charset="0"/>
              </a:rPr>
              <a:t> </a:t>
            </a:r>
            <a:r>
              <a:rPr lang="en-US" altLang="zh-CN" sz="5400" b="1" dirty="0" err="1">
                <a:ln w="127000">
                  <a:solidFill>
                    <a:srgbClr val="FEC304"/>
                  </a:solidFill>
                </a:ln>
                <a:solidFill>
                  <a:srgbClr val="0070C0"/>
                </a:solidFill>
                <a:latin typeface="UTM Azuki" panose="02040603050506020204" pitchFamily="18" charset="0"/>
                <a:ea typeface="851tegakizatsu" panose="02000600000000000000" pitchFamily="2" charset="-122"/>
                <a:cs typeface="Times New Roman" panose="02020603050405020304" pitchFamily="18" charset="0"/>
              </a:rPr>
              <a:t>đọc</a:t>
            </a:r>
            <a:r>
              <a:rPr lang="en-US" altLang="zh-CN" sz="5400" b="1" dirty="0">
                <a:ln w="127000">
                  <a:solidFill>
                    <a:srgbClr val="FEC304"/>
                  </a:solidFill>
                </a:ln>
                <a:solidFill>
                  <a:srgbClr val="0070C0"/>
                </a:solidFill>
                <a:latin typeface="UTM Azuki" panose="02040603050506020204" pitchFamily="18" charset="0"/>
                <a:ea typeface="851tegakizatsu" panose="02000600000000000000" pitchFamily="2" charset="-122"/>
                <a:cs typeface="Times New Roman" panose="02020603050405020304" pitchFamily="18" charset="0"/>
              </a:rPr>
              <a:t> 2:</a:t>
            </a:r>
          </a:p>
          <a:p>
            <a:pPr algn="ctr"/>
            <a:r>
              <a:rPr lang="en-US" altLang="zh-CN" sz="5400" b="1" dirty="0" err="1">
                <a:ln w="127000">
                  <a:solidFill>
                    <a:srgbClr val="FEC304"/>
                  </a:solidFill>
                </a:ln>
                <a:solidFill>
                  <a:srgbClr val="0070C0"/>
                </a:solidFill>
                <a:latin typeface="UTM Azuki" panose="02040603050506020204" pitchFamily="18" charset="0"/>
                <a:ea typeface="851tegakizatsu" panose="02000600000000000000" pitchFamily="2" charset="-122"/>
                <a:cs typeface="Times New Roman" panose="02020603050405020304" pitchFamily="18" charset="0"/>
              </a:rPr>
              <a:t>Ông</a:t>
            </a:r>
            <a:r>
              <a:rPr lang="en-US" altLang="zh-CN" sz="5400" b="1" dirty="0">
                <a:ln w="127000">
                  <a:solidFill>
                    <a:srgbClr val="FEC304"/>
                  </a:solidFill>
                </a:ln>
                <a:solidFill>
                  <a:srgbClr val="0070C0"/>
                </a:solidFill>
                <a:latin typeface="UTM Azuki" panose="02040603050506020204" pitchFamily="18" charset="0"/>
                <a:ea typeface="851tegakizatsu" panose="02000600000000000000" pitchFamily="2" charset="-122"/>
                <a:cs typeface="Times New Roman" panose="02020603050405020304" pitchFamily="18" charset="0"/>
              </a:rPr>
              <a:t> </a:t>
            </a:r>
            <a:r>
              <a:rPr lang="en-US" altLang="zh-CN" sz="5400" b="1" dirty="0" err="1">
                <a:ln w="127000">
                  <a:solidFill>
                    <a:srgbClr val="FEC304"/>
                  </a:solidFill>
                </a:ln>
                <a:solidFill>
                  <a:srgbClr val="0070C0"/>
                </a:solidFill>
                <a:latin typeface="UTM Azuki" panose="02040603050506020204" pitchFamily="18" charset="0"/>
                <a:ea typeface="851tegakizatsu" panose="02000600000000000000" pitchFamily="2" charset="-122"/>
                <a:cs typeface="Times New Roman" panose="02020603050405020304" pitchFamily="18" charset="0"/>
              </a:rPr>
              <a:t>lão</a:t>
            </a:r>
            <a:r>
              <a:rPr lang="en-US" altLang="zh-CN" sz="5400" b="1" dirty="0">
                <a:ln w="127000">
                  <a:solidFill>
                    <a:srgbClr val="FEC304"/>
                  </a:solidFill>
                </a:ln>
                <a:solidFill>
                  <a:srgbClr val="0070C0"/>
                </a:solidFill>
                <a:latin typeface="UTM Azuki" panose="02040603050506020204" pitchFamily="18" charset="0"/>
                <a:ea typeface="851tegakizatsu" panose="02000600000000000000" pitchFamily="2" charset="-122"/>
                <a:cs typeface="Times New Roman" panose="02020603050405020304" pitchFamily="18" charset="0"/>
              </a:rPr>
              <a:t> </a:t>
            </a:r>
            <a:r>
              <a:rPr lang="en-US" altLang="zh-CN" sz="5400" b="1" dirty="0" err="1">
                <a:ln w="127000">
                  <a:solidFill>
                    <a:srgbClr val="FEC304"/>
                  </a:solidFill>
                </a:ln>
                <a:solidFill>
                  <a:srgbClr val="0070C0"/>
                </a:solidFill>
                <a:latin typeface="UTM Azuki" panose="02040603050506020204" pitchFamily="18" charset="0"/>
                <a:ea typeface="851tegakizatsu" panose="02000600000000000000" pitchFamily="2" charset="-122"/>
                <a:cs typeface="Times New Roman" panose="02020603050405020304" pitchFamily="18" charset="0"/>
              </a:rPr>
              <a:t>nhân</a:t>
            </a:r>
            <a:r>
              <a:rPr lang="en-US" altLang="zh-CN" sz="5400" b="1" dirty="0">
                <a:ln w="127000">
                  <a:solidFill>
                    <a:srgbClr val="FEC304"/>
                  </a:solidFill>
                </a:ln>
                <a:solidFill>
                  <a:srgbClr val="0070C0"/>
                </a:solidFill>
                <a:latin typeface="UTM Azuki" panose="02040603050506020204" pitchFamily="18" charset="0"/>
                <a:ea typeface="851tegakizatsu" panose="02000600000000000000" pitchFamily="2" charset="-122"/>
                <a:cs typeface="Times New Roman" panose="02020603050405020304" pitchFamily="18" charset="0"/>
              </a:rPr>
              <a:t> </a:t>
            </a:r>
            <a:r>
              <a:rPr lang="en-US" altLang="zh-CN" sz="5400" b="1" dirty="0" err="1">
                <a:ln w="127000">
                  <a:solidFill>
                    <a:srgbClr val="FEC304"/>
                  </a:solidFill>
                </a:ln>
                <a:solidFill>
                  <a:srgbClr val="0070C0"/>
                </a:solidFill>
                <a:latin typeface="UTM Azuki" panose="02040603050506020204" pitchFamily="18" charset="0"/>
                <a:ea typeface="851tegakizatsu" panose="02000600000000000000" pitchFamily="2" charset="-122"/>
                <a:cs typeface="Times New Roman" panose="02020603050405020304" pitchFamily="18" charset="0"/>
              </a:rPr>
              <a:t>hậu</a:t>
            </a:r>
            <a:endParaRPr lang="en-US" altLang="zh-CN" sz="5400" b="1" dirty="0">
              <a:ln w="127000">
                <a:solidFill>
                  <a:srgbClr val="FEC304"/>
                </a:solidFill>
              </a:ln>
              <a:solidFill>
                <a:srgbClr val="0070C0"/>
              </a:solidFill>
              <a:latin typeface="UTM Azuki" panose="02040603050506020204" pitchFamily="18" charset="0"/>
              <a:ea typeface="851tegakizatsu" panose="02000600000000000000" pitchFamily="2" charset="-122"/>
              <a:cs typeface="Times New Roman" panose="02020603050405020304" pitchFamily="18" charset="0"/>
            </a:endParaRPr>
          </a:p>
          <a:p>
            <a:endParaRPr lang="en-US" altLang="zh-CN" sz="5400" b="1" dirty="0">
              <a:ln w="127000">
                <a:solidFill>
                  <a:srgbClr val="FEC304"/>
                </a:solidFill>
              </a:ln>
              <a:solidFill>
                <a:srgbClr val="0070C0"/>
              </a:solidFill>
              <a:latin typeface="UTM Azuki" panose="02040603050506020204" pitchFamily="18" charset="0"/>
              <a:ea typeface="851tegakizatsu" panose="02000600000000000000" pitchFamily="2" charset="-122"/>
              <a:cs typeface="Times New Roman" panose="02020603050405020304" pitchFamily="18" charset="0"/>
            </a:endParaRPr>
          </a:p>
        </p:txBody>
      </p:sp>
      <p:sp>
        <p:nvSpPr>
          <p:cNvPr id="9" name="品 10">
            <a:extLst>
              <a:ext uri="{FF2B5EF4-FFF2-40B4-BE49-F238E27FC236}">
                <a16:creationId xmlns:a16="http://schemas.microsoft.com/office/drawing/2014/main" xmlns="" id="{7019AB1C-331C-361C-D77D-5A3EC2A227F6}"/>
              </a:ext>
            </a:extLst>
          </p:cNvPr>
          <p:cNvSpPr txBox="1"/>
          <p:nvPr/>
        </p:nvSpPr>
        <p:spPr>
          <a:xfrm>
            <a:off x="1915885" y="1259139"/>
            <a:ext cx="4951997" cy="2585323"/>
          </a:xfrm>
          <a:prstGeom prst="rect">
            <a:avLst/>
          </a:prstGeom>
          <a:noFill/>
        </p:spPr>
        <p:txBody>
          <a:bodyPr wrap="none" rtlCol="0">
            <a:spAutoFit/>
          </a:bodyPr>
          <a:lstStyle/>
          <a:p>
            <a:pPr algn="ctr"/>
            <a:r>
              <a:rPr lang="en-US" altLang="zh-CN" sz="5400" b="1" dirty="0" err="1">
                <a:solidFill>
                  <a:srgbClr val="FF0000"/>
                </a:solidFill>
                <a:latin typeface="UTM Azuki" panose="02040603050506020204" pitchFamily="18" charset="0"/>
                <a:ea typeface="851tegakizatsu" panose="02000600000000000000" pitchFamily="2" charset="-122"/>
                <a:cs typeface="Times New Roman" panose="02020603050405020304" pitchFamily="18" charset="0"/>
              </a:rPr>
              <a:t>Bài</a:t>
            </a:r>
            <a:r>
              <a:rPr lang="en-US" altLang="zh-CN" sz="5400" b="1" dirty="0">
                <a:solidFill>
                  <a:srgbClr val="FF0000"/>
                </a:solidFill>
                <a:latin typeface="UTM Azuki" panose="02040603050506020204" pitchFamily="18" charset="0"/>
                <a:ea typeface="851tegakizatsu" panose="02000600000000000000" pitchFamily="2" charset="-122"/>
                <a:cs typeface="Times New Roman" panose="02020603050405020304" pitchFamily="18" charset="0"/>
              </a:rPr>
              <a:t> </a:t>
            </a:r>
            <a:r>
              <a:rPr lang="en-US" altLang="zh-CN" sz="5400" b="1" dirty="0" err="1">
                <a:solidFill>
                  <a:srgbClr val="FF0000"/>
                </a:solidFill>
                <a:latin typeface="UTM Azuki" panose="02040603050506020204" pitchFamily="18" charset="0"/>
                <a:ea typeface="851tegakizatsu" panose="02000600000000000000" pitchFamily="2" charset="-122"/>
                <a:cs typeface="Times New Roman" panose="02020603050405020304" pitchFamily="18" charset="0"/>
              </a:rPr>
              <a:t>đọc</a:t>
            </a:r>
            <a:r>
              <a:rPr lang="en-US" altLang="zh-CN" sz="5400" b="1" dirty="0">
                <a:solidFill>
                  <a:srgbClr val="FF0000"/>
                </a:solidFill>
                <a:latin typeface="UTM Azuki" panose="02040603050506020204" pitchFamily="18" charset="0"/>
                <a:ea typeface="851tegakizatsu" panose="02000600000000000000" pitchFamily="2" charset="-122"/>
                <a:cs typeface="Times New Roman" panose="02020603050405020304" pitchFamily="18" charset="0"/>
              </a:rPr>
              <a:t> 2:</a:t>
            </a:r>
          </a:p>
          <a:p>
            <a:pPr algn="ctr"/>
            <a:r>
              <a:rPr lang="en-US" altLang="zh-CN" sz="5400" b="1" dirty="0" err="1">
                <a:solidFill>
                  <a:srgbClr val="FF0000"/>
                </a:solidFill>
                <a:latin typeface="UTM Azuki" panose="02040603050506020204" pitchFamily="18" charset="0"/>
                <a:ea typeface="851tegakizatsu" panose="02000600000000000000" pitchFamily="2" charset="-122"/>
                <a:cs typeface="Times New Roman" panose="02020603050405020304" pitchFamily="18" charset="0"/>
              </a:rPr>
              <a:t>Ông</a:t>
            </a:r>
            <a:r>
              <a:rPr lang="en-US" altLang="zh-CN" sz="5400" b="1" dirty="0">
                <a:solidFill>
                  <a:srgbClr val="FF0000"/>
                </a:solidFill>
                <a:latin typeface="UTM Azuki" panose="02040603050506020204" pitchFamily="18" charset="0"/>
                <a:ea typeface="851tegakizatsu" panose="02000600000000000000" pitchFamily="2" charset="-122"/>
                <a:cs typeface="Times New Roman" panose="02020603050405020304" pitchFamily="18" charset="0"/>
              </a:rPr>
              <a:t> </a:t>
            </a:r>
            <a:r>
              <a:rPr lang="en-US" altLang="zh-CN" sz="5400" b="1" dirty="0" err="1">
                <a:solidFill>
                  <a:srgbClr val="FF0000"/>
                </a:solidFill>
                <a:latin typeface="UTM Azuki" panose="02040603050506020204" pitchFamily="18" charset="0"/>
                <a:ea typeface="851tegakizatsu" panose="02000600000000000000" pitchFamily="2" charset="-122"/>
                <a:cs typeface="Times New Roman" panose="02020603050405020304" pitchFamily="18" charset="0"/>
              </a:rPr>
              <a:t>lão</a:t>
            </a:r>
            <a:r>
              <a:rPr lang="en-US" altLang="zh-CN" sz="5400" b="1" dirty="0">
                <a:solidFill>
                  <a:srgbClr val="FF0000"/>
                </a:solidFill>
                <a:latin typeface="UTM Azuki" panose="02040603050506020204" pitchFamily="18" charset="0"/>
                <a:ea typeface="851tegakizatsu" panose="02000600000000000000" pitchFamily="2" charset="-122"/>
                <a:cs typeface="Times New Roman" panose="02020603050405020304" pitchFamily="18" charset="0"/>
              </a:rPr>
              <a:t> </a:t>
            </a:r>
            <a:r>
              <a:rPr lang="en-US" altLang="zh-CN" sz="5400" b="1" dirty="0" err="1">
                <a:solidFill>
                  <a:srgbClr val="FF0000"/>
                </a:solidFill>
                <a:latin typeface="UTM Azuki" panose="02040603050506020204" pitchFamily="18" charset="0"/>
                <a:ea typeface="851tegakizatsu" panose="02000600000000000000" pitchFamily="2" charset="-122"/>
                <a:cs typeface="Times New Roman" panose="02020603050405020304" pitchFamily="18" charset="0"/>
              </a:rPr>
              <a:t>nhân</a:t>
            </a:r>
            <a:r>
              <a:rPr lang="en-US" altLang="zh-CN" sz="5400" b="1" dirty="0">
                <a:solidFill>
                  <a:srgbClr val="FF0000"/>
                </a:solidFill>
                <a:latin typeface="UTM Azuki" panose="02040603050506020204" pitchFamily="18" charset="0"/>
                <a:ea typeface="851tegakizatsu" panose="02000600000000000000" pitchFamily="2" charset="-122"/>
                <a:cs typeface="Times New Roman" panose="02020603050405020304" pitchFamily="18" charset="0"/>
              </a:rPr>
              <a:t> </a:t>
            </a:r>
            <a:r>
              <a:rPr lang="en-US" altLang="zh-CN" sz="5400" b="1" dirty="0" err="1">
                <a:solidFill>
                  <a:srgbClr val="FF0000"/>
                </a:solidFill>
                <a:latin typeface="UTM Azuki" panose="02040603050506020204" pitchFamily="18" charset="0"/>
                <a:ea typeface="851tegakizatsu" panose="02000600000000000000" pitchFamily="2" charset="-122"/>
                <a:cs typeface="Times New Roman" panose="02020603050405020304" pitchFamily="18" charset="0"/>
              </a:rPr>
              <a:t>hậu</a:t>
            </a:r>
            <a:endParaRPr lang="en-US" altLang="zh-CN" sz="5400" b="1" dirty="0">
              <a:solidFill>
                <a:srgbClr val="FF0000"/>
              </a:solidFill>
              <a:latin typeface="UTM Azuki" panose="02040603050506020204" pitchFamily="18" charset="0"/>
              <a:ea typeface="851tegakizatsu" panose="02000600000000000000" pitchFamily="2" charset="-122"/>
              <a:cs typeface="Times New Roman" panose="02020603050405020304" pitchFamily="18" charset="0"/>
            </a:endParaRPr>
          </a:p>
          <a:p>
            <a:endParaRPr lang="en-US" altLang="zh-CN" sz="5400" b="1" dirty="0">
              <a:solidFill>
                <a:srgbClr val="FF0000"/>
              </a:solidFill>
              <a:latin typeface="UTM Azuki" panose="02040603050506020204" pitchFamily="18" charset="0"/>
              <a:ea typeface="851tegakizatsu" panose="02000600000000000000" pitchFamily="2" charset="-122"/>
              <a:cs typeface="Times New Roman" panose="02020603050405020304" pitchFamily="18" charset="0"/>
            </a:endParaRPr>
          </a:p>
        </p:txBody>
      </p:sp>
    </p:spTree>
    <p:extLst>
      <p:ext uri="{BB962C8B-B14F-4D97-AF65-F5344CB8AC3E}">
        <p14:creationId xmlns:p14="http://schemas.microsoft.com/office/powerpoint/2010/main" xmlns="" val="37996036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10" dur="1000" fill="hold"/>
                                        <p:tgtEl>
                                          <p:spTgt spid="8"/>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8"/>
                                        </p:tgtEl>
                                      </p:cBhvr>
                                    </p:animEffect>
                                  </p:childTnLst>
                                </p:cTn>
                              </p:par>
                              <p:par>
                                <p:cTn id="15" presetID="25" presetClass="entr" presetSubtype="0" fill="hold" grpId="0" nodeType="withEffect">
                                  <p:stCondLst>
                                    <p:cond delay="0"/>
                                  </p:stCondLst>
                                  <p:iterate type="lt">
                                    <p:tmPct val="10000"/>
                                  </p:iterate>
                                  <p:childTnLst>
                                    <p:set>
                                      <p:cBhvr>
                                        <p:cTn id="16" dur="1" fill="hold">
                                          <p:stCondLst>
                                            <p:cond delay="0"/>
                                          </p:stCondLst>
                                        </p:cTn>
                                        <p:tgtEl>
                                          <p:spTgt spid="9"/>
                                        </p:tgtEl>
                                        <p:attrNameLst>
                                          <p:attrName>style.visibility</p:attrName>
                                        </p:attrNameLst>
                                      </p:cBhvr>
                                      <p:to>
                                        <p:strVal val="visible"/>
                                      </p:to>
                                    </p:set>
                                    <p:anim calcmode="lin" valueType="num">
                                      <p:cBhvr>
                                        <p:cTn id="17"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20" dur="1000" fill="hold"/>
                                        <p:tgtEl>
                                          <p:spTgt spid="9"/>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E:\0000000我图PPT\03.20\亲子乐园\亲子乐园副本.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0"/>
            <a:ext cx="9145588" cy="5145088"/>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4" descr="E:\我图PPT\00001PNG素材\扁平化png\2222.png"/>
          <p:cNvPicPr>
            <a:picLocks noChangeAspect="1" noChangeArrowheads="1"/>
          </p:cNvPicPr>
          <p:nvPr/>
        </p:nvPicPr>
        <p:blipFill>
          <a:blip r:embed="rId4" cstate="print">
            <a:extLst>
              <a:ext uri="{BEBA8EAE-BF5A-486C-A8C5-ECC9F3942E4B}">
                <a14:imgProps xmlns:a14="http://schemas.microsoft.com/office/drawing/2010/main" xmlns="">
                  <a14:imgLayer r:embed="rId5">
                    <a14:imgEffect>
                      <a14:colorTemperature colorTemp="11200"/>
                    </a14:imgEffect>
                  </a14:imgLayer>
                </a14:imgProps>
              </a:ext>
              <a:ext uri="{28A0092B-C50C-407E-A947-70E740481C1C}">
                <a14:useLocalDpi xmlns:a14="http://schemas.microsoft.com/office/drawing/2010/main" xmlns="" val="0"/>
              </a:ext>
            </a:extLst>
          </a:blip>
          <a:srcRect/>
          <a:stretch>
            <a:fillRect/>
          </a:stretch>
        </p:blipFill>
        <p:spPr bwMode="auto">
          <a:xfrm>
            <a:off x="1027982" y="1635646"/>
            <a:ext cx="7088035" cy="809957"/>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3" descr="E:\0000000我图PPT\03.20\亲子乐园\34.png"/>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1" y="2950782"/>
            <a:ext cx="9145588" cy="2195100"/>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2" descr="E:\0000000我图PPT\00001PNG素材\儿童卡通\64651.pn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6824356" y="1058559"/>
            <a:ext cx="2353535" cy="4224841"/>
          </a:xfrm>
          <a:prstGeom prst="rect">
            <a:avLst/>
          </a:prstGeom>
          <a:noFill/>
          <a:extLst>
            <a:ext uri="{909E8E84-426E-40DD-AFC4-6F175D3DCCD1}">
              <a14:hiddenFill xmlns:a14="http://schemas.microsoft.com/office/drawing/2010/main" xmlns="">
                <a:solidFill>
                  <a:srgbClr val="FFFFFF"/>
                </a:solidFill>
              </a14:hiddenFill>
            </a:ext>
          </a:extLst>
        </p:spPr>
      </p:pic>
      <p:pic>
        <p:nvPicPr>
          <p:cNvPr id="15" name="Picture 5" descr="E:\0000000我图PPT\00001PNG素材\儿童卡通\卡通人物.png"/>
          <p:cNvPicPr>
            <a:picLocks noChangeAspect="1" noChangeArrowheads="1"/>
          </p:cNvPicPr>
          <p:nvPr/>
        </p:nvPicPr>
        <p:blipFill rotWithShape="1">
          <a:blip r:embed="rId8">
            <a:extLst>
              <a:ext uri="{28A0092B-C50C-407E-A947-70E740481C1C}">
                <a14:useLocalDpi xmlns:a14="http://schemas.microsoft.com/office/drawing/2010/main" xmlns="" val="0"/>
              </a:ext>
            </a:extLst>
          </a:blip>
          <a:srcRect l="-2084" t="-2572" r="59431" b="58435"/>
          <a:stretch>
            <a:fillRect/>
          </a:stretch>
        </p:blipFill>
        <p:spPr bwMode="auto">
          <a:xfrm flipH="1">
            <a:off x="129482" y="-115422"/>
            <a:ext cx="2076400" cy="2347963"/>
          </a:xfrm>
          <a:prstGeom prst="rect">
            <a:avLst/>
          </a:prstGeom>
          <a:noFill/>
          <a:extLst>
            <a:ext uri="{909E8E84-426E-40DD-AFC4-6F175D3DCCD1}">
              <a14:hiddenFill xmlns:a14="http://schemas.microsoft.com/office/drawing/2010/main" xmlns="">
                <a:solidFill>
                  <a:srgbClr val="FFFFFF"/>
                </a:solidFill>
              </a14:hiddenFill>
            </a:ext>
          </a:extLst>
        </p:spPr>
      </p:pic>
      <p:pic>
        <p:nvPicPr>
          <p:cNvPr id="16" name="Picture 9" descr="E:\0000000我图PPT\00001PNG素材\儿童卡通\tr.png"/>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179512" y="3293796"/>
            <a:ext cx="2354982" cy="158221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a:extLst>
              <a:ext uri="{FF2B5EF4-FFF2-40B4-BE49-F238E27FC236}">
                <a16:creationId xmlns:a16="http://schemas.microsoft.com/office/drawing/2014/main" xmlns="" id="{C255AFDD-7051-60B1-8251-2AF9BA47078E}"/>
              </a:ext>
            </a:extLst>
          </p:cNvPr>
          <p:cNvSpPr txBox="1"/>
          <p:nvPr/>
        </p:nvSpPr>
        <p:spPr>
          <a:xfrm>
            <a:off x="1428288" y="1783706"/>
            <a:ext cx="6552727" cy="564257"/>
          </a:xfrm>
          <a:prstGeom prst="rect">
            <a:avLst/>
          </a:prstGeom>
          <a:noFill/>
        </p:spPr>
        <p:txBody>
          <a:bodyPr wrap="square">
            <a:spAutoFit/>
          </a:bodyPr>
          <a:lstStyle/>
          <a:p>
            <a:pPr algn="just">
              <a:lnSpc>
                <a:spcPct val="120000"/>
              </a:lnSpc>
            </a:pPr>
            <a:r>
              <a:rPr lang="en-US" sz="2800" b="1" dirty="0">
                <a:solidFill>
                  <a:schemeClr val="bg1"/>
                </a:solidFill>
                <a:effectLst/>
                <a:latin typeface="Times New Roman" panose="02020603050405020304" pitchFamily="18" charset="0"/>
                <a:ea typeface="Times New Roman" panose="02020603050405020304" pitchFamily="18" charset="0"/>
              </a:rPr>
              <a:t>HOẠT ĐỘNG 1: ĐỌC THÀNH TIẾNG</a:t>
            </a:r>
            <a:endParaRPr lang="en-US" sz="2400" dirty="0">
              <a:solidFill>
                <a:schemeClr val="bg1"/>
              </a:solidFill>
              <a:effectLst/>
              <a:latin typeface="Times New Roman" panose="02020603050405020304" pitchFamily="18" charset="0"/>
              <a:ea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strVal val="#ppt_w*0.70"/>
                                          </p:val>
                                        </p:tav>
                                        <p:tav tm="100000">
                                          <p:val>
                                            <p:strVal val="#ppt_w"/>
                                          </p:val>
                                        </p:tav>
                                      </p:tavLst>
                                    </p:anim>
                                    <p:anim calcmode="lin" valueType="num">
                                      <p:cBhvr>
                                        <p:cTn id="8" dur="1000" fill="hold"/>
                                        <p:tgtEl>
                                          <p:spTgt spid="13"/>
                                        </p:tgtEl>
                                        <p:attrNameLst>
                                          <p:attrName>ppt_h</p:attrName>
                                        </p:attrNameLst>
                                      </p:cBhvr>
                                      <p:tavLst>
                                        <p:tav tm="0">
                                          <p:val>
                                            <p:strVal val="#ppt_h"/>
                                          </p:val>
                                        </p:tav>
                                        <p:tav tm="100000">
                                          <p:val>
                                            <p:strVal val="#ppt_h"/>
                                          </p:val>
                                        </p:tav>
                                      </p:tavLst>
                                    </p:anim>
                                    <p:animEffect transition="in" filter="fade">
                                      <p:cBhvr>
                                        <p:cTn id="9" dur="1000"/>
                                        <p:tgtEl>
                                          <p:spTgt spid="13"/>
                                        </p:tgtEl>
                                      </p:cBhvr>
                                    </p:animEffect>
                                  </p:childTnLst>
                                </p:cTn>
                              </p:par>
                              <p:par>
                                <p:cTn id="10" presetID="2" presetClass="entr" presetSubtype="9" fill="hold" nodeType="withEffect">
                                  <p:stCondLst>
                                    <p:cond delay="55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0-#ppt_w/2"/>
                                          </p:val>
                                        </p:tav>
                                        <p:tav tm="100000">
                                          <p:val>
                                            <p:strVal val="#ppt_x"/>
                                          </p:val>
                                        </p:tav>
                                      </p:tavLst>
                                    </p:anim>
                                    <p:anim calcmode="lin" valueType="num">
                                      <p:cBhvr additive="base">
                                        <p:cTn id="13" dur="500" fill="hold"/>
                                        <p:tgtEl>
                                          <p:spTgt spid="15"/>
                                        </p:tgtEl>
                                        <p:attrNameLst>
                                          <p:attrName>ppt_y</p:attrName>
                                        </p:attrNameLst>
                                      </p:cBhvr>
                                      <p:tavLst>
                                        <p:tav tm="0">
                                          <p:val>
                                            <p:strVal val="0-#ppt_h/2"/>
                                          </p:val>
                                        </p:tav>
                                        <p:tav tm="100000">
                                          <p:val>
                                            <p:strVal val="#ppt_y"/>
                                          </p:val>
                                        </p:tav>
                                      </p:tavLst>
                                    </p:anim>
                                  </p:childTnLst>
                                </p:cTn>
                              </p:par>
                              <p:par>
                                <p:cTn id="14" presetID="2" presetClass="entr" presetSubtype="8" fill="hold" nodeType="withEffect">
                                  <p:stCondLst>
                                    <p:cond delay="85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0-#ppt_w/2"/>
                                          </p:val>
                                        </p:tav>
                                        <p:tav tm="100000">
                                          <p:val>
                                            <p:strVal val="#ppt_x"/>
                                          </p:val>
                                        </p:tav>
                                      </p:tavLst>
                                    </p:anim>
                                    <p:anim calcmode="lin" valueType="num">
                                      <p:cBhvr additive="base">
                                        <p:cTn id="17" dur="500" fill="hold"/>
                                        <p:tgtEl>
                                          <p:spTgt spid="16"/>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115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1+#ppt_w/2"/>
                                          </p:val>
                                        </p:tav>
                                        <p:tav tm="100000">
                                          <p:val>
                                            <p:strVal val="#ppt_x"/>
                                          </p:val>
                                        </p:tav>
                                      </p:tavLst>
                                    </p:anim>
                                    <p:anim calcmode="lin" valueType="num">
                                      <p:cBhvr additive="base">
                                        <p:cTn id="21"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431C59A5-0B6A-E15E-6BC0-3765F27DE41F}"/>
              </a:ext>
            </a:extLst>
          </p:cNvPr>
          <p:cNvSpPr txBox="1"/>
          <p:nvPr/>
        </p:nvSpPr>
        <p:spPr>
          <a:xfrm>
            <a:off x="251520" y="843558"/>
            <a:ext cx="8640960" cy="5078313"/>
          </a:xfrm>
          <a:prstGeom prst="rect">
            <a:avLst/>
          </a:prstGeom>
          <a:noFill/>
        </p:spPr>
        <p:txBody>
          <a:bodyPr wrap="square">
            <a:spAutoFit/>
          </a:bodyPr>
          <a:lstStyle/>
          <a:p>
            <a:pPr algn="just" defTabSz="460375"/>
            <a:r>
              <a:rPr lang="en-US" sz="1600" dirty="0">
                <a:solidFill>
                  <a:srgbClr val="002060"/>
                </a:solidFill>
                <a:latin typeface="OpenSans"/>
              </a:rPr>
              <a:t>	</a:t>
            </a:r>
            <a:r>
              <a:rPr lang="vi-VN" b="0" i="0" dirty="0">
                <a:solidFill>
                  <a:srgbClr val="002060"/>
                </a:solidFill>
                <a:effectLst/>
                <a:latin typeface="OpenSans"/>
              </a:rPr>
              <a:t>Có một cô bé đăng kí tham gia đội đồng ca thành phố những không được nhận. Cô bé rất buồn, ngồi khóc một mình trong công viên. Cô tự hỏi: “Tại sao mình không được nhận? Chẳng lẽ mình hát tồi thế sao?”. Rồi cô hát khe khẽ, hết bài này đến bài khác. Bỗng có ai đó khen: “Cháu hát hay quá!”.</a:t>
            </a:r>
          </a:p>
          <a:p>
            <a:pPr algn="just" defTabSz="460375"/>
            <a:r>
              <a:rPr lang="en-US" b="0" i="0" dirty="0">
                <a:solidFill>
                  <a:srgbClr val="002060"/>
                </a:solidFill>
                <a:effectLst/>
                <a:latin typeface="OpenSans"/>
              </a:rPr>
              <a:t>	</a:t>
            </a:r>
            <a:r>
              <a:rPr lang="vi-VN" b="0" i="0" dirty="0">
                <a:solidFill>
                  <a:srgbClr val="002060"/>
                </a:solidFill>
                <a:effectLst/>
                <a:latin typeface="OpenSans"/>
              </a:rPr>
              <a:t>Cô bé ngẩn người. Người vừa khen cô là một ông cụ tóc bạc. Ông cụ nói xong thì đứng dậy, chậm rãi bước đi.</a:t>
            </a:r>
          </a:p>
          <a:p>
            <a:pPr algn="just" defTabSz="460375"/>
            <a:r>
              <a:rPr lang="en-US" b="0" i="0" dirty="0">
                <a:solidFill>
                  <a:srgbClr val="002060"/>
                </a:solidFill>
                <a:effectLst/>
                <a:latin typeface="OpenSans"/>
              </a:rPr>
              <a:t>	</a:t>
            </a:r>
            <a:r>
              <a:rPr lang="vi-VN" b="0" i="0" dirty="0">
                <a:solidFill>
                  <a:srgbClr val="002060"/>
                </a:solidFill>
                <a:effectLst/>
                <a:latin typeface="OpenSans"/>
              </a:rPr>
              <a:t>Hôm sau, khi đến công viên, cô bé đã thấy ông cụ ngồi ở chiếc ghế hôm trước, mỉm cười chào cô. Cô bé lại hát. Ông cụ chăm chú lắng nghe rồi vỗ tay, nói: “Cảm ơn cháu bé. Cháu hát hay lắm!”.</a:t>
            </a:r>
          </a:p>
          <a:p>
            <a:pPr algn="just" defTabSz="460375"/>
            <a:r>
              <a:rPr lang="en-US" b="0" i="0" dirty="0">
                <a:solidFill>
                  <a:srgbClr val="002060"/>
                </a:solidFill>
                <a:effectLst/>
                <a:latin typeface="OpenSans"/>
              </a:rPr>
              <a:t>	</a:t>
            </a:r>
            <a:r>
              <a:rPr lang="vi-VN" b="0" i="0" dirty="0">
                <a:solidFill>
                  <a:srgbClr val="002060"/>
                </a:solidFill>
                <a:effectLst/>
                <a:latin typeface="OpenSans"/>
              </a:rPr>
              <a:t>Nhiều năm trôi qua. Cô bé đã trở thành ca sĩ nổi tiếng. Một hôm, cô trở lại công viên tìm cụ già nhưng chỉ thấy chiếc ghế trống không. Bác bảo vệ ở công viên nói với cô: “Ông cụ mới mất. Cụ bị điếc hơn 20 năm rồi.”.</a:t>
            </a:r>
          </a:p>
          <a:p>
            <a:pPr algn="just" defTabSz="460375"/>
            <a:r>
              <a:rPr lang="en-US" b="0" i="0" dirty="0">
                <a:solidFill>
                  <a:srgbClr val="002060"/>
                </a:solidFill>
                <a:effectLst/>
                <a:latin typeface="OpenSans"/>
              </a:rPr>
              <a:t>	</a:t>
            </a:r>
            <a:r>
              <a:rPr lang="vi-VN" b="0" i="0" dirty="0">
                <a:solidFill>
                  <a:srgbClr val="002060"/>
                </a:solidFill>
                <a:effectLst/>
                <a:latin typeface="OpenSans"/>
              </a:rPr>
              <a:t>Cô gái sững người. Thì ra, cụ già vẫn chăm chú lắng nghe và khen cô hát hay lại là một người từ lâu đã không còn nghe được nữa. </a:t>
            </a:r>
          </a:p>
          <a:p>
            <a:pPr algn="r"/>
            <a:r>
              <a:rPr lang="vi-VN" b="0" i="0" dirty="0">
                <a:solidFill>
                  <a:srgbClr val="002060"/>
                </a:solidFill>
                <a:effectLst/>
                <a:latin typeface="OpenSans"/>
              </a:rPr>
              <a:t>Theo HOÀNG PHƯƠN</a:t>
            </a:r>
            <a:r>
              <a:rPr lang="en-US" dirty="0">
                <a:solidFill>
                  <a:srgbClr val="002060"/>
                </a:solidFill>
                <a:latin typeface="OpenSans"/>
              </a:rPr>
              <a:t>G</a:t>
            </a:r>
            <a:endParaRPr lang="vi-VN" b="0" i="0" dirty="0">
              <a:solidFill>
                <a:srgbClr val="002060"/>
              </a:solidFill>
              <a:effectLst/>
              <a:latin typeface="OpenSans"/>
            </a:endParaRPr>
          </a:p>
          <a:p>
            <a:r>
              <a:rPr lang="vi-VN" b="0" i="0" dirty="0">
                <a:solidFill>
                  <a:srgbClr val="002060"/>
                </a:solidFill>
                <a:effectLst/>
                <a:latin typeface="OpenSans"/>
              </a:rPr>
              <a:t/>
            </a:r>
            <a:br>
              <a:rPr lang="vi-VN" b="0" i="0" dirty="0">
                <a:solidFill>
                  <a:srgbClr val="002060"/>
                </a:solidFill>
                <a:effectLst/>
                <a:latin typeface="OpenSans"/>
              </a:rPr>
            </a:br>
            <a:r>
              <a:rPr lang="vi-VN" b="0" i="0" dirty="0">
                <a:solidFill>
                  <a:srgbClr val="002060"/>
                </a:solidFill>
                <a:effectLst/>
                <a:latin typeface="OpenSans"/>
              </a:rPr>
              <a:t/>
            </a:r>
            <a:br>
              <a:rPr lang="vi-VN" b="0" i="0" dirty="0">
                <a:solidFill>
                  <a:srgbClr val="002060"/>
                </a:solidFill>
                <a:effectLst/>
                <a:latin typeface="OpenSans"/>
              </a:rPr>
            </a:br>
            <a:endParaRPr lang="en-US" dirty="0">
              <a:solidFill>
                <a:srgbClr val="002060"/>
              </a:solidFill>
            </a:endParaRPr>
          </a:p>
        </p:txBody>
      </p:sp>
      <p:sp>
        <p:nvSpPr>
          <p:cNvPr id="5" name="TextBox 4">
            <a:extLst>
              <a:ext uri="{FF2B5EF4-FFF2-40B4-BE49-F238E27FC236}">
                <a16:creationId xmlns:a16="http://schemas.microsoft.com/office/drawing/2014/main" xmlns="" id="{B5562F3F-31EF-A3D2-5988-10F634AE954A}"/>
              </a:ext>
            </a:extLst>
          </p:cNvPr>
          <p:cNvSpPr txBox="1"/>
          <p:nvPr/>
        </p:nvSpPr>
        <p:spPr>
          <a:xfrm>
            <a:off x="2411760" y="51470"/>
            <a:ext cx="4730696" cy="584775"/>
          </a:xfrm>
          <a:prstGeom prst="rect">
            <a:avLst/>
          </a:prstGeom>
          <a:noFill/>
        </p:spPr>
        <p:txBody>
          <a:bodyPr wrap="square">
            <a:spAutoFit/>
          </a:bodyPr>
          <a:lstStyle/>
          <a:p>
            <a:r>
              <a:rPr lang="en-US" sz="3200" b="1" i="0" dirty="0">
                <a:ln w="127000">
                  <a:solidFill>
                    <a:schemeClr val="bg1"/>
                  </a:solidFill>
                </a:ln>
                <a:solidFill>
                  <a:srgbClr val="0070C0"/>
                </a:solidFill>
                <a:effectLst/>
                <a:latin typeface="OpenSansBold"/>
              </a:rPr>
              <a:t>ÔNG LÃO NHÂN HẬU</a:t>
            </a:r>
            <a:endParaRPr lang="en-US" sz="3200" dirty="0">
              <a:ln w="127000">
                <a:solidFill>
                  <a:schemeClr val="bg1"/>
                </a:solidFill>
              </a:ln>
              <a:solidFill>
                <a:srgbClr val="0070C0"/>
              </a:solidFill>
            </a:endParaRPr>
          </a:p>
        </p:txBody>
      </p:sp>
      <p:sp>
        <p:nvSpPr>
          <p:cNvPr id="6" name="TextBox 5">
            <a:extLst>
              <a:ext uri="{FF2B5EF4-FFF2-40B4-BE49-F238E27FC236}">
                <a16:creationId xmlns:a16="http://schemas.microsoft.com/office/drawing/2014/main" xmlns="" id="{66A1CD44-2E50-AD20-13DE-707F87B92C0C}"/>
              </a:ext>
            </a:extLst>
          </p:cNvPr>
          <p:cNvSpPr txBox="1"/>
          <p:nvPr/>
        </p:nvSpPr>
        <p:spPr>
          <a:xfrm>
            <a:off x="2411760" y="51469"/>
            <a:ext cx="4730696" cy="584775"/>
          </a:xfrm>
          <a:prstGeom prst="rect">
            <a:avLst/>
          </a:prstGeom>
          <a:noFill/>
        </p:spPr>
        <p:txBody>
          <a:bodyPr wrap="square">
            <a:spAutoFit/>
          </a:bodyPr>
          <a:lstStyle/>
          <a:p>
            <a:r>
              <a:rPr lang="en-US" sz="3200" b="1" i="0" dirty="0">
                <a:solidFill>
                  <a:srgbClr val="0070C0"/>
                </a:solidFill>
                <a:effectLst/>
                <a:latin typeface="OpenSansBold"/>
              </a:rPr>
              <a:t>ÔNG LÃO NHÂN HẬU</a:t>
            </a:r>
            <a:endParaRPr lang="en-US" sz="3200" dirty="0">
              <a:solidFill>
                <a:srgbClr val="0070C0"/>
              </a:solidFill>
            </a:endParaRPr>
          </a:p>
        </p:txBody>
      </p:sp>
    </p:spTree>
    <p:extLst>
      <p:ext uri="{BB962C8B-B14F-4D97-AF65-F5344CB8AC3E}">
        <p14:creationId xmlns:p14="http://schemas.microsoft.com/office/powerpoint/2010/main" xmlns="" val="3793926096"/>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431C59A5-0B6A-E15E-6BC0-3765F27DE41F}"/>
              </a:ext>
            </a:extLst>
          </p:cNvPr>
          <p:cNvSpPr txBox="1"/>
          <p:nvPr/>
        </p:nvSpPr>
        <p:spPr>
          <a:xfrm>
            <a:off x="251520" y="843558"/>
            <a:ext cx="8640960" cy="5078313"/>
          </a:xfrm>
          <a:prstGeom prst="rect">
            <a:avLst/>
          </a:prstGeom>
          <a:noFill/>
        </p:spPr>
        <p:txBody>
          <a:bodyPr wrap="square">
            <a:spAutoFit/>
          </a:bodyPr>
          <a:lstStyle/>
          <a:p>
            <a:pPr algn="just" defTabSz="460375"/>
            <a:r>
              <a:rPr lang="en-US" sz="1600" dirty="0">
                <a:solidFill>
                  <a:srgbClr val="002060"/>
                </a:solidFill>
                <a:latin typeface="OpenSans"/>
              </a:rPr>
              <a:t>	</a:t>
            </a:r>
            <a:r>
              <a:rPr lang="vi-VN" b="0" i="0" dirty="0">
                <a:solidFill>
                  <a:srgbClr val="002060"/>
                </a:solidFill>
                <a:effectLst/>
                <a:latin typeface="OpenSans"/>
              </a:rPr>
              <a:t>Có một cô bé đăng kí tham gia đội đồng ca thành phố những không được nhận. Cô bé rất buồn, ngồi khóc một mình trong công viên. Cô tự hỏi: “Tại sao mình không được nhận? Chẳng lẽ mình hát tồi thế sao?”. Rồi cô hát khe khẽ, hết bài này đến bài khác. Bỗng có ai đó khen: “Cháu hát hay quá!”.</a:t>
            </a:r>
          </a:p>
          <a:p>
            <a:pPr algn="just" defTabSz="460375"/>
            <a:r>
              <a:rPr lang="en-US" b="0" i="0" dirty="0">
                <a:solidFill>
                  <a:srgbClr val="002060"/>
                </a:solidFill>
                <a:effectLst/>
                <a:latin typeface="OpenSans"/>
              </a:rPr>
              <a:t>	</a:t>
            </a:r>
            <a:r>
              <a:rPr lang="vi-VN" b="0" i="0" dirty="0">
                <a:solidFill>
                  <a:srgbClr val="002060"/>
                </a:solidFill>
                <a:effectLst/>
                <a:latin typeface="OpenSans"/>
              </a:rPr>
              <a:t>Cô bé ngẩn người. Người vừa khen cô là một ông cụ tóc bạc. Ông cụ nói xong thì đứng dậy, chậm rãi bước đi.</a:t>
            </a:r>
          </a:p>
          <a:p>
            <a:pPr algn="just" defTabSz="460375"/>
            <a:r>
              <a:rPr lang="en-US" b="0" i="0" dirty="0">
                <a:solidFill>
                  <a:srgbClr val="002060"/>
                </a:solidFill>
                <a:effectLst/>
                <a:latin typeface="OpenSans"/>
              </a:rPr>
              <a:t>	</a:t>
            </a:r>
            <a:r>
              <a:rPr lang="vi-VN" b="0" i="0" dirty="0">
                <a:solidFill>
                  <a:srgbClr val="002060"/>
                </a:solidFill>
                <a:effectLst/>
                <a:latin typeface="OpenSans"/>
              </a:rPr>
              <a:t>Hôm sau, khi đến công viên, cô bé đã thấy ông cụ ngồi ở chiếc ghế hôm trước, mỉm cười chào cô. Cô bé lại hát. Ông cụ chăm chú lắng nghe rồi vỗ tay, nói: “Cảm ơn cháu bé. Cháu hát hay lắm!”.</a:t>
            </a:r>
          </a:p>
          <a:p>
            <a:pPr algn="just" defTabSz="460375"/>
            <a:r>
              <a:rPr lang="en-US" b="0" i="0" dirty="0">
                <a:solidFill>
                  <a:srgbClr val="002060"/>
                </a:solidFill>
                <a:effectLst/>
                <a:latin typeface="OpenSans"/>
              </a:rPr>
              <a:t>	</a:t>
            </a:r>
            <a:r>
              <a:rPr lang="vi-VN" b="0" i="0" dirty="0">
                <a:solidFill>
                  <a:srgbClr val="002060"/>
                </a:solidFill>
                <a:effectLst/>
                <a:latin typeface="OpenSans"/>
              </a:rPr>
              <a:t>Nhiều năm trôi qua. Cô bé đã trở thành ca sĩ nổi tiếng. Một hôm, cô trở lại công viên tìm cụ già nhưng chỉ thấy chiếc ghế trống không. Bác bảo vệ ở công viên nói với cô: “Ông cụ mới mất. Cụ bị điếc hơn 20 năm rồi.”.</a:t>
            </a:r>
          </a:p>
          <a:p>
            <a:pPr algn="just" defTabSz="460375"/>
            <a:r>
              <a:rPr lang="en-US" b="0" i="0" dirty="0">
                <a:solidFill>
                  <a:srgbClr val="002060"/>
                </a:solidFill>
                <a:effectLst/>
                <a:latin typeface="OpenSans"/>
              </a:rPr>
              <a:t>	</a:t>
            </a:r>
            <a:r>
              <a:rPr lang="vi-VN" b="0" i="0" dirty="0">
                <a:solidFill>
                  <a:srgbClr val="002060"/>
                </a:solidFill>
                <a:effectLst/>
                <a:latin typeface="OpenSans"/>
              </a:rPr>
              <a:t>Cô gái sững người. Thì ra, cụ già vẫn chăm chú lắng nghe và khen cô hát hay lại là một người từ lâu đã không còn nghe được nữa. </a:t>
            </a:r>
          </a:p>
          <a:p>
            <a:pPr algn="r"/>
            <a:r>
              <a:rPr lang="vi-VN" b="0" i="0" dirty="0">
                <a:solidFill>
                  <a:srgbClr val="002060"/>
                </a:solidFill>
                <a:effectLst/>
                <a:latin typeface="OpenSans"/>
              </a:rPr>
              <a:t>Theo HOÀNG PHƯƠN</a:t>
            </a:r>
            <a:r>
              <a:rPr lang="en-US" dirty="0">
                <a:solidFill>
                  <a:srgbClr val="002060"/>
                </a:solidFill>
                <a:latin typeface="OpenSans"/>
              </a:rPr>
              <a:t>G</a:t>
            </a:r>
            <a:endParaRPr lang="vi-VN" b="0" i="0" dirty="0">
              <a:solidFill>
                <a:srgbClr val="002060"/>
              </a:solidFill>
              <a:effectLst/>
              <a:latin typeface="OpenSans"/>
            </a:endParaRPr>
          </a:p>
          <a:p>
            <a:r>
              <a:rPr lang="vi-VN" b="0" i="0" dirty="0">
                <a:solidFill>
                  <a:srgbClr val="002060"/>
                </a:solidFill>
                <a:effectLst/>
                <a:latin typeface="OpenSans"/>
              </a:rPr>
              <a:t/>
            </a:r>
            <a:br>
              <a:rPr lang="vi-VN" b="0" i="0" dirty="0">
                <a:solidFill>
                  <a:srgbClr val="002060"/>
                </a:solidFill>
                <a:effectLst/>
                <a:latin typeface="OpenSans"/>
              </a:rPr>
            </a:br>
            <a:r>
              <a:rPr lang="vi-VN" b="0" i="0" dirty="0">
                <a:solidFill>
                  <a:srgbClr val="002060"/>
                </a:solidFill>
                <a:effectLst/>
                <a:latin typeface="OpenSans"/>
              </a:rPr>
              <a:t/>
            </a:r>
            <a:br>
              <a:rPr lang="vi-VN" b="0" i="0" dirty="0">
                <a:solidFill>
                  <a:srgbClr val="002060"/>
                </a:solidFill>
                <a:effectLst/>
                <a:latin typeface="OpenSans"/>
              </a:rPr>
            </a:br>
            <a:endParaRPr lang="en-US" dirty="0">
              <a:solidFill>
                <a:srgbClr val="002060"/>
              </a:solidFill>
            </a:endParaRPr>
          </a:p>
        </p:txBody>
      </p:sp>
      <p:sp>
        <p:nvSpPr>
          <p:cNvPr id="5" name="TextBox 4">
            <a:extLst>
              <a:ext uri="{FF2B5EF4-FFF2-40B4-BE49-F238E27FC236}">
                <a16:creationId xmlns:a16="http://schemas.microsoft.com/office/drawing/2014/main" xmlns="" id="{B5562F3F-31EF-A3D2-5988-10F634AE954A}"/>
              </a:ext>
            </a:extLst>
          </p:cNvPr>
          <p:cNvSpPr txBox="1"/>
          <p:nvPr/>
        </p:nvSpPr>
        <p:spPr>
          <a:xfrm>
            <a:off x="678899" y="56373"/>
            <a:ext cx="4730696" cy="584775"/>
          </a:xfrm>
          <a:prstGeom prst="rect">
            <a:avLst/>
          </a:prstGeom>
          <a:noFill/>
        </p:spPr>
        <p:txBody>
          <a:bodyPr wrap="square">
            <a:spAutoFit/>
          </a:bodyPr>
          <a:lstStyle/>
          <a:p>
            <a:r>
              <a:rPr lang="en-US" sz="3200" b="1" i="0" dirty="0">
                <a:ln w="127000">
                  <a:solidFill>
                    <a:schemeClr val="bg1"/>
                  </a:solidFill>
                </a:ln>
                <a:solidFill>
                  <a:srgbClr val="0070C0"/>
                </a:solidFill>
                <a:effectLst/>
                <a:latin typeface="OpenSansBold"/>
              </a:rPr>
              <a:t>ÔNG LÃO NHÂN HẬU</a:t>
            </a:r>
            <a:endParaRPr lang="en-US" sz="3200" dirty="0">
              <a:ln w="127000">
                <a:solidFill>
                  <a:schemeClr val="bg1"/>
                </a:solidFill>
              </a:ln>
              <a:solidFill>
                <a:srgbClr val="0070C0"/>
              </a:solidFill>
            </a:endParaRPr>
          </a:p>
        </p:txBody>
      </p:sp>
      <p:sp>
        <p:nvSpPr>
          <p:cNvPr id="6" name="TextBox 5">
            <a:extLst>
              <a:ext uri="{FF2B5EF4-FFF2-40B4-BE49-F238E27FC236}">
                <a16:creationId xmlns:a16="http://schemas.microsoft.com/office/drawing/2014/main" xmlns="" id="{66A1CD44-2E50-AD20-13DE-707F87B92C0C}"/>
              </a:ext>
            </a:extLst>
          </p:cNvPr>
          <p:cNvSpPr txBox="1"/>
          <p:nvPr/>
        </p:nvSpPr>
        <p:spPr>
          <a:xfrm>
            <a:off x="678899" y="52996"/>
            <a:ext cx="4730696" cy="584775"/>
          </a:xfrm>
          <a:prstGeom prst="rect">
            <a:avLst/>
          </a:prstGeom>
          <a:noFill/>
        </p:spPr>
        <p:txBody>
          <a:bodyPr wrap="square">
            <a:spAutoFit/>
          </a:bodyPr>
          <a:lstStyle/>
          <a:p>
            <a:r>
              <a:rPr lang="en-US" sz="3200" b="1" i="0" dirty="0">
                <a:solidFill>
                  <a:srgbClr val="0070C0"/>
                </a:solidFill>
                <a:effectLst/>
                <a:latin typeface="OpenSansBold"/>
              </a:rPr>
              <a:t>ÔNG LÃO NHÂN HẬU</a:t>
            </a:r>
            <a:endParaRPr lang="en-US" sz="3200" dirty="0">
              <a:solidFill>
                <a:srgbClr val="0070C0"/>
              </a:solidFill>
            </a:endParaRPr>
          </a:p>
        </p:txBody>
      </p:sp>
      <p:sp>
        <p:nvSpPr>
          <p:cNvPr id="7" name="Oval 6">
            <a:extLst>
              <a:ext uri="{FF2B5EF4-FFF2-40B4-BE49-F238E27FC236}">
                <a16:creationId xmlns:a16="http://schemas.microsoft.com/office/drawing/2014/main" xmlns="" id="{A5920AE7-40E8-136E-9DAA-52B8FE65A848}"/>
              </a:ext>
            </a:extLst>
          </p:cNvPr>
          <p:cNvSpPr/>
          <p:nvPr/>
        </p:nvSpPr>
        <p:spPr>
          <a:xfrm>
            <a:off x="415975" y="915566"/>
            <a:ext cx="313210" cy="27520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0" tIns="45694" rIns="91390" bIns="45694" rtlCol="0" anchor="ctr"/>
          <a:lstStyle/>
          <a:p>
            <a:pPr algn="ctr"/>
            <a:r>
              <a:rPr lang="vi-VN" sz="2000" b="1" dirty="0">
                <a:cs typeface="Times New Roman" pitchFamily="18" charset="0"/>
              </a:rPr>
              <a:t>1</a:t>
            </a:r>
          </a:p>
        </p:txBody>
      </p:sp>
      <p:sp>
        <p:nvSpPr>
          <p:cNvPr id="8" name="Oval 7">
            <a:extLst>
              <a:ext uri="{FF2B5EF4-FFF2-40B4-BE49-F238E27FC236}">
                <a16:creationId xmlns:a16="http://schemas.microsoft.com/office/drawing/2014/main" xmlns="" id="{4817AB04-9307-CF12-7DF1-C1B4ACB2CFBA}"/>
              </a:ext>
            </a:extLst>
          </p:cNvPr>
          <p:cNvSpPr/>
          <p:nvPr/>
        </p:nvSpPr>
        <p:spPr>
          <a:xfrm>
            <a:off x="387640" y="2551148"/>
            <a:ext cx="313210" cy="26138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0" tIns="45694" rIns="91390" bIns="45694" rtlCol="0" anchor="ctr"/>
          <a:lstStyle/>
          <a:p>
            <a:pPr algn="ctr"/>
            <a:r>
              <a:rPr lang="vi-VN" sz="2000" b="1" dirty="0">
                <a:cs typeface="Times New Roman" pitchFamily="18" charset="0"/>
              </a:rPr>
              <a:t>2</a:t>
            </a:r>
          </a:p>
        </p:txBody>
      </p:sp>
      <p:sp>
        <p:nvSpPr>
          <p:cNvPr id="9" name="Oval 8">
            <a:extLst>
              <a:ext uri="{FF2B5EF4-FFF2-40B4-BE49-F238E27FC236}">
                <a16:creationId xmlns:a16="http://schemas.microsoft.com/office/drawing/2014/main" xmlns="" id="{6FA5A3DB-7620-F9B7-D58B-ECA9246E223F}"/>
              </a:ext>
            </a:extLst>
          </p:cNvPr>
          <p:cNvSpPr/>
          <p:nvPr/>
        </p:nvSpPr>
        <p:spPr>
          <a:xfrm>
            <a:off x="439457" y="3382714"/>
            <a:ext cx="289728" cy="2511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0" tIns="45694" rIns="91390" bIns="45694" rtlCol="0" anchor="ctr"/>
          <a:lstStyle/>
          <a:p>
            <a:pPr algn="ctr"/>
            <a:r>
              <a:rPr lang="en-US" sz="2400" b="1" dirty="0">
                <a:cs typeface="Times New Roman" pitchFamily="18" charset="0"/>
              </a:rPr>
              <a:t>3</a:t>
            </a:r>
            <a:endParaRPr lang="vi-VN" sz="2400" b="1" dirty="0">
              <a:cs typeface="Times New Roman" pitchFamily="18" charset="0"/>
            </a:endParaRPr>
          </a:p>
        </p:txBody>
      </p:sp>
      <p:sp>
        <p:nvSpPr>
          <p:cNvPr id="2" name="文本框 18">
            <a:extLst>
              <a:ext uri="{FF2B5EF4-FFF2-40B4-BE49-F238E27FC236}">
                <a16:creationId xmlns:a16="http://schemas.microsoft.com/office/drawing/2014/main" xmlns="" id="{43160E08-511C-5799-C31E-5696CD57DC70}"/>
              </a:ext>
            </a:extLst>
          </p:cNvPr>
          <p:cNvSpPr txBox="1"/>
          <p:nvPr/>
        </p:nvSpPr>
        <p:spPr>
          <a:xfrm>
            <a:off x="4860032" y="127610"/>
            <a:ext cx="3896508" cy="400110"/>
          </a:xfrm>
          <a:prstGeom prst="rect">
            <a:avLst/>
          </a:prstGeom>
          <a:noFill/>
        </p:spPr>
        <p:txBody>
          <a:bodyPr wrap="square" rtlCol="0">
            <a:spAutoFit/>
          </a:bodyPr>
          <a:lstStyle/>
          <a:p>
            <a:pPr algn="ctr"/>
            <a:r>
              <a:rPr lang="en-US" altLang="zh-CN" sz="2000" b="1" dirty="0" err="1">
                <a:solidFill>
                  <a:srgbClr val="002060"/>
                </a:solidFill>
                <a:latin typeface="Tahoma" panose="020B0604030504040204" pitchFamily="34" charset="0"/>
                <a:ea typeface="Tahoma" panose="020B0604030504040204" pitchFamily="34" charset="0"/>
                <a:cs typeface="Tahoma" panose="020B0604030504040204" pitchFamily="34" charset="0"/>
              </a:rPr>
              <a:t>Bài</a:t>
            </a:r>
            <a:r>
              <a:rPr lang="en-US" altLang="zh-CN" sz="20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altLang="zh-CN" sz="2000" b="1" dirty="0" err="1">
                <a:solidFill>
                  <a:srgbClr val="002060"/>
                </a:solidFill>
                <a:latin typeface="Tahoma" panose="020B0604030504040204" pitchFamily="34" charset="0"/>
                <a:ea typeface="Tahoma" panose="020B0604030504040204" pitchFamily="34" charset="0"/>
                <a:cs typeface="Tahoma" panose="020B0604030504040204" pitchFamily="34" charset="0"/>
              </a:rPr>
              <a:t>được</a:t>
            </a:r>
            <a:r>
              <a:rPr lang="en-US" altLang="zh-CN" sz="2000" b="1" dirty="0">
                <a:solidFill>
                  <a:srgbClr val="002060"/>
                </a:solidFill>
                <a:latin typeface="Tahoma" panose="020B0604030504040204" pitchFamily="34" charset="0"/>
                <a:ea typeface="Tahoma" panose="020B0604030504040204" pitchFamily="34" charset="0"/>
                <a:cs typeface="Tahoma" panose="020B0604030504040204" pitchFamily="34" charset="0"/>
              </a:rPr>
              <a:t> chia </a:t>
            </a:r>
            <a:r>
              <a:rPr lang="en-US" altLang="zh-CN" sz="2000" b="1" dirty="0" err="1">
                <a:solidFill>
                  <a:srgbClr val="002060"/>
                </a:solidFill>
                <a:latin typeface="Tahoma" panose="020B0604030504040204" pitchFamily="34" charset="0"/>
                <a:ea typeface="Tahoma" panose="020B0604030504040204" pitchFamily="34" charset="0"/>
                <a:cs typeface="Tahoma" panose="020B0604030504040204" pitchFamily="34" charset="0"/>
              </a:rPr>
              <a:t>làm</a:t>
            </a:r>
            <a:r>
              <a:rPr lang="en-US" altLang="zh-CN" sz="20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altLang="zh-CN" sz="2000" b="1" dirty="0" err="1">
                <a:solidFill>
                  <a:srgbClr val="002060"/>
                </a:solidFill>
                <a:latin typeface="Tahoma" panose="020B0604030504040204" pitchFamily="34" charset="0"/>
                <a:ea typeface="Tahoma" panose="020B0604030504040204" pitchFamily="34" charset="0"/>
                <a:cs typeface="Tahoma" panose="020B0604030504040204" pitchFamily="34" charset="0"/>
              </a:rPr>
              <a:t>mấy</a:t>
            </a:r>
            <a:r>
              <a:rPr lang="en-US" altLang="zh-CN" sz="20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altLang="zh-CN" sz="2000" b="1" dirty="0" err="1">
                <a:solidFill>
                  <a:srgbClr val="002060"/>
                </a:solidFill>
                <a:latin typeface="Tahoma" panose="020B0604030504040204" pitchFamily="34" charset="0"/>
                <a:ea typeface="Tahoma" panose="020B0604030504040204" pitchFamily="34" charset="0"/>
                <a:cs typeface="Tahoma" panose="020B0604030504040204" pitchFamily="34" charset="0"/>
              </a:rPr>
              <a:t>đoạn</a:t>
            </a:r>
            <a:r>
              <a:rPr lang="en-US" altLang="zh-CN" sz="2000" b="1" dirty="0">
                <a:solidFill>
                  <a:srgbClr val="002060"/>
                </a:solidFill>
                <a:latin typeface="Tahoma" panose="020B0604030504040204" pitchFamily="34" charset="0"/>
                <a:ea typeface="Tahoma" panose="020B0604030504040204" pitchFamily="34" charset="0"/>
                <a:cs typeface="Tahoma" panose="020B0604030504040204" pitchFamily="34" charset="0"/>
              </a:rPr>
              <a:t>?</a:t>
            </a:r>
          </a:p>
        </p:txBody>
      </p:sp>
      <p:sp>
        <p:nvSpPr>
          <p:cNvPr id="4" name="Flowchart: Terminator 3">
            <a:extLst>
              <a:ext uri="{FF2B5EF4-FFF2-40B4-BE49-F238E27FC236}">
                <a16:creationId xmlns:a16="http://schemas.microsoft.com/office/drawing/2014/main" xmlns="" id="{147FFF26-03C9-2CD3-9DA8-578DF5B7A9E7}"/>
              </a:ext>
            </a:extLst>
          </p:cNvPr>
          <p:cNvSpPr/>
          <p:nvPr/>
        </p:nvSpPr>
        <p:spPr>
          <a:xfrm>
            <a:off x="5508104" y="42759"/>
            <a:ext cx="2895600" cy="642880"/>
          </a:xfrm>
          <a:prstGeom prst="flowChartTerminator">
            <a:avLst/>
          </a:prstGeom>
          <a:solidFill>
            <a:srgbClr val="FF33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90" tIns="45694" rIns="91390" bIns="45694" rtlCol="0" anchor="ctr"/>
          <a:lstStyle/>
          <a:p>
            <a:pPr algn="ctr"/>
            <a:r>
              <a:rPr lang="en-US" sz="2400" b="1" dirty="0">
                <a:effectLst>
                  <a:outerShdw blurRad="38100" dist="38100" dir="2700000" algn="tl">
                    <a:srgbClr val="000000">
                      <a:alpha val="43137"/>
                    </a:srgbClr>
                  </a:outerShdw>
                </a:effectLst>
                <a:cs typeface="Times New Roman" panose="02020603050405020304" pitchFamily="18" charset="0"/>
              </a:rPr>
              <a:t>ĐỌC ĐOẠN</a:t>
            </a:r>
          </a:p>
        </p:txBody>
      </p:sp>
      <p:cxnSp>
        <p:nvCxnSpPr>
          <p:cNvPr id="10" name="Straight Connector 9">
            <a:extLst>
              <a:ext uri="{FF2B5EF4-FFF2-40B4-BE49-F238E27FC236}">
                <a16:creationId xmlns:a16="http://schemas.microsoft.com/office/drawing/2014/main" xmlns="" id="{1D952445-6A7C-9D70-6010-E4A3AE63AAF8}"/>
              </a:ext>
            </a:extLst>
          </p:cNvPr>
          <p:cNvCxnSpPr>
            <a:cxnSpLocks/>
          </p:cNvCxnSpPr>
          <p:nvPr/>
        </p:nvCxnSpPr>
        <p:spPr>
          <a:xfrm>
            <a:off x="342770" y="1707654"/>
            <a:ext cx="772846"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3" name="Straight Connector 12">
            <a:extLst>
              <a:ext uri="{FF2B5EF4-FFF2-40B4-BE49-F238E27FC236}">
                <a16:creationId xmlns:a16="http://schemas.microsoft.com/office/drawing/2014/main" xmlns="" id="{CFDCD99E-A99B-B0DA-B130-3B122A4E61EF}"/>
              </a:ext>
            </a:extLst>
          </p:cNvPr>
          <p:cNvCxnSpPr>
            <a:cxnSpLocks/>
          </p:cNvCxnSpPr>
          <p:nvPr/>
        </p:nvCxnSpPr>
        <p:spPr>
          <a:xfrm>
            <a:off x="4319684" y="1707654"/>
            <a:ext cx="772846"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xmlns="" id="{9F9D7937-BCE1-C728-E1BA-7E8D78F704DB}"/>
              </a:ext>
            </a:extLst>
          </p:cNvPr>
          <p:cNvCxnSpPr>
            <a:cxnSpLocks/>
          </p:cNvCxnSpPr>
          <p:nvPr/>
        </p:nvCxnSpPr>
        <p:spPr>
          <a:xfrm>
            <a:off x="827584" y="2551148"/>
            <a:ext cx="772846"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xmlns="" id="{9857F636-9AE2-CB16-3FC6-ABCB0F05D60F}"/>
              </a:ext>
            </a:extLst>
          </p:cNvPr>
          <p:cNvCxnSpPr>
            <a:cxnSpLocks/>
          </p:cNvCxnSpPr>
          <p:nvPr/>
        </p:nvCxnSpPr>
        <p:spPr>
          <a:xfrm>
            <a:off x="4706107" y="3075806"/>
            <a:ext cx="946013"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7" name="Straight Connector 16">
            <a:extLst>
              <a:ext uri="{FF2B5EF4-FFF2-40B4-BE49-F238E27FC236}">
                <a16:creationId xmlns:a16="http://schemas.microsoft.com/office/drawing/2014/main" xmlns="" id="{B96FEDDF-2B61-1B9E-53DA-2E8476BA1772}"/>
              </a:ext>
            </a:extLst>
          </p:cNvPr>
          <p:cNvCxnSpPr>
            <a:cxnSpLocks/>
          </p:cNvCxnSpPr>
          <p:nvPr/>
        </p:nvCxnSpPr>
        <p:spPr>
          <a:xfrm>
            <a:off x="5035097" y="3633894"/>
            <a:ext cx="833047"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xmlns="" val="31926785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par>
                          <p:cTn id="28" fill="hold">
                            <p:stCondLst>
                              <p:cond delay="500"/>
                            </p:stCondLst>
                            <p:childTnLst>
                              <p:par>
                                <p:cTn id="29" presetID="1" presetClass="exit" presetSubtype="0" fill="hold" grpId="1" nodeType="afterEffect">
                                  <p:stCondLst>
                                    <p:cond delay="0"/>
                                  </p:stCondLst>
                                  <p:childTnLst>
                                    <p:set>
                                      <p:cBhvr>
                                        <p:cTn id="30" dur="1" fill="hold">
                                          <p:stCondLst>
                                            <p:cond delay="0"/>
                                          </p:stCondLst>
                                        </p:cTn>
                                        <p:tgtEl>
                                          <p:spTgt spid="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left)">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left)">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wipe(left)">
                                      <p:cBhvr>
                                        <p:cTn id="50" dur="5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wipe(left)">
                                      <p:cBhvr>
                                        <p:cTn id="5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2" grpId="0"/>
      <p:bldP spid="2" grpId="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47BF97BF-F2A8-0F45-85BB-EDD02C9E7137}"/>
              </a:ext>
            </a:extLst>
          </p:cNvPr>
          <p:cNvSpPr txBox="1"/>
          <p:nvPr/>
        </p:nvSpPr>
        <p:spPr>
          <a:xfrm>
            <a:off x="251520" y="1275606"/>
            <a:ext cx="8568952" cy="2115451"/>
          </a:xfrm>
          <a:prstGeom prst="rect">
            <a:avLst/>
          </a:prstGeom>
          <a:noFill/>
        </p:spPr>
        <p:txBody>
          <a:bodyPr wrap="square">
            <a:spAutoFit/>
          </a:bodyPr>
          <a:lstStyle/>
          <a:p>
            <a:pPr algn="just">
              <a:lnSpc>
                <a:spcPct val="120000"/>
              </a:lnSpc>
            </a:pPr>
            <a:r>
              <a:rPr lang="en-US" sz="2800" dirty="0" err="1">
                <a:solidFill>
                  <a:srgbClr val="0070C0"/>
                </a:solidFill>
                <a:effectLst/>
                <a:latin typeface="Times New Roman" panose="02020603050405020304" pitchFamily="18" charset="0"/>
                <a:ea typeface="Times New Roman" panose="02020603050405020304" pitchFamily="18" charset="0"/>
              </a:rPr>
              <a:t>Nhiều</a:t>
            </a:r>
            <a:r>
              <a:rPr lang="vi-VN" sz="2800" dirty="0">
                <a:solidFill>
                  <a:srgbClr val="0070C0"/>
                </a:solidFill>
                <a:effectLst/>
                <a:latin typeface="Times New Roman" panose="02020603050405020304" pitchFamily="18" charset="0"/>
                <a:ea typeface="Times New Roman" panose="02020603050405020304" pitchFamily="18" charset="0"/>
              </a:rPr>
              <a:t> năm trôi qua.</a:t>
            </a:r>
            <a:r>
              <a:rPr lang="en-US" sz="2800" dirty="0">
                <a:solidFill>
                  <a:srgbClr val="0070C0"/>
                </a:solidFill>
                <a:effectLst/>
                <a:latin typeface="Times New Roman" panose="02020603050405020304" pitchFamily="18" charset="0"/>
                <a:ea typeface="Times New Roman" panose="02020603050405020304" pitchFamily="18" charset="0"/>
              </a:rPr>
              <a:t> //</a:t>
            </a:r>
            <a:r>
              <a:rPr lang="vi-VN" sz="2800" dirty="0">
                <a:solidFill>
                  <a:srgbClr val="0070C0"/>
                </a:solidFill>
                <a:effectLst/>
                <a:latin typeface="Times New Roman" panose="02020603050405020304" pitchFamily="18" charset="0"/>
                <a:ea typeface="Times New Roman" panose="02020603050405020304" pitchFamily="18" charset="0"/>
              </a:rPr>
              <a:t> Cô bé đã trở thành ca sĩ nổi tiếng.</a:t>
            </a:r>
            <a:r>
              <a:rPr lang="en-US" sz="2800" dirty="0">
                <a:solidFill>
                  <a:srgbClr val="0070C0"/>
                </a:solidFill>
                <a:effectLst/>
                <a:latin typeface="Times New Roman" panose="02020603050405020304" pitchFamily="18" charset="0"/>
                <a:ea typeface="Times New Roman" panose="02020603050405020304" pitchFamily="18" charset="0"/>
              </a:rPr>
              <a:t> //</a:t>
            </a:r>
            <a:r>
              <a:rPr lang="vi-VN" sz="2800" dirty="0">
                <a:solidFill>
                  <a:srgbClr val="0070C0"/>
                </a:solidFill>
                <a:effectLst/>
                <a:latin typeface="Times New Roman" panose="02020603050405020304" pitchFamily="18" charset="0"/>
                <a:ea typeface="Times New Roman" panose="02020603050405020304" pitchFamily="18" charset="0"/>
              </a:rPr>
              <a:t> Một hôm,</a:t>
            </a:r>
            <a:r>
              <a:rPr lang="en-US" sz="2800" dirty="0">
                <a:solidFill>
                  <a:srgbClr val="0070C0"/>
                </a:solidFill>
                <a:effectLst/>
                <a:latin typeface="Times New Roman" panose="02020603050405020304" pitchFamily="18" charset="0"/>
                <a:ea typeface="Times New Roman" panose="02020603050405020304" pitchFamily="18" charset="0"/>
              </a:rPr>
              <a:t>/</a:t>
            </a:r>
            <a:r>
              <a:rPr lang="vi-VN" sz="2800" dirty="0">
                <a:solidFill>
                  <a:srgbClr val="0070C0"/>
                </a:solidFill>
                <a:effectLst/>
                <a:latin typeface="Times New Roman" panose="02020603050405020304" pitchFamily="18" charset="0"/>
                <a:ea typeface="Times New Roman" panose="02020603050405020304" pitchFamily="18" charset="0"/>
              </a:rPr>
              <a:t> cô trở lại công viên tìm cụ già</a:t>
            </a:r>
            <a:r>
              <a:rPr lang="en-US" sz="2800" dirty="0">
                <a:solidFill>
                  <a:srgbClr val="0070C0"/>
                </a:solidFill>
                <a:effectLst/>
                <a:latin typeface="Times New Roman" panose="02020603050405020304" pitchFamily="18" charset="0"/>
                <a:ea typeface="Times New Roman" panose="02020603050405020304" pitchFamily="18" charset="0"/>
              </a:rPr>
              <a:t>/</a:t>
            </a:r>
            <a:r>
              <a:rPr lang="vi-VN" sz="2800" dirty="0">
                <a:solidFill>
                  <a:srgbClr val="0070C0"/>
                </a:solidFill>
                <a:effectLst/>
                <a:latin typeface="Times New Roman" panose="02020603050405020304" pitchFamily="18" charset="0"/>
                <a:ea typeface="Times New Roman" panose="02020603050405020304" pitchFamily="18" charset="0"/>
              </a:rPr>
              <a:t>nhưng chỉ thấy chiếc ghế trống không.</a:t>
            </a:r>
            <a:r>
              <a:rPr lang="en-US" sz="2800" dirty="0">
                <a:solidFill>
                  <a:srgbClr val="0070C0"/>
                </a:solidFill>
                <a:effectLst/>
                <a:latin typeface="Times New Roman" panose="02020603050405020304" pitchFamily="18" charset="0"/>
                <a:ea typeface="Times New Roman" panose="02020603050405020304" pitchFamily="18" charset="0"/>
              </a:rPr>
              <a:t>//</a:t>
            </a:r>
            <a:r>
              <a:rPr lang="vi-VN" sz="2800" dirty="0">
                <a:solidFill>
                  <a:srgbClr val="0070C0"/>
                </a:solidFill>
                <a:effectLst/>
                <a:latin typeface="Times New Roman" panose="02020603050405020304" pitchFamily="18" charset="0"/>
                <a:ea typeface="Times New Roman" panose="02020603050405020304" pitchFamily="18" charset="0"/>
              </a:rPr>
              <a:t> Bác bảo vệ ở công viên nói với cô: “ Ông cụ mới mất.</a:t>
            </a:r>
            <a:r>
              <a:rPr lang="en-US" sz="2800" dirty="0">
                <a:solidFill>
                  <a:srgbClr val="0070C0"/>
                </a:solidFill>
                <a:effectLst/>
                <a:latin typeface="Times New Roman" panose="02020603050405020304" pitchFamily="18" charset="0"/>
                <a:ea typeface="Times New Roman" panose="02020603050405020304" pitchFamily="18" charset="0"/>
              </a:rPr>
              <a:t> //</a:t>
            </a:r>
            <a:r>
              <a:rPr lang="vi-VN" sz="2800" dirty="0">
                <a:solidFill>
                  <a:srgbClr val="0070C0"/>
                </a:solidFill>
                <a:effectLst/>
                <a:latin typeface="Times New Roman" panose="02020603050405020304" pitchFamily="18" charset="0"/>
                <a:ea typeface="Times New Roman" panose="02020603050405020304" pitchFamily="18" charset="0"/>
              </a:rPr>
              <a:t> Cụ bị điếc hơn 20 năm nay rồi.</a:t>
            </a:r>
            <a:r>
              <a:rPr lang="en-US" sz="2800" dirty="0">
                <a:solidFill>
                  <a:srgbClr val="0070C0"/>
                </a:solidFill>
                <a:effectLst/>
                <a:latin typeface="Times New Roman" panose="02020603050405020304" pitchFamily="18" charset="0"/>
                <a:ea typeface="Times New Roman" panose="02020603050405020304" pitchFamily="18" charset="0"/>
              </a:rPr>
              <a:t> // </a:t>
            </a:r>
            <a:endParaRPr lang="en-US" sz="2400" dirty="0">
              <a:solidFill>
                <a:srgbClr val="0070C0"/>
              </a:solidFill>
              <a:effectLst/>
              <a:latin typeface="Times New Roman" panose="02020603050405020304" pitchFamily="18" charset="0"/>
              <a:ea typeface="Times New Roman" panose="02020603050405020304" pitchFamily="18" charset="0"/>
            </a:endParaRPr>
          </a:p>
        </p:txBody>
      </p:sp>
      <p:sp>
        <p:nvSpPr>
          <p:cNvPr id="7" name="Flowchart: Terminator 6">
            <a:extLst>
              <a:ext uri="{FF2B5EF4-FFF2-40B4-BE49-F238E27FC236}">
                <a16:creationId xmlns:a16="http://schemas.microsoft.com/office/drawing/2014/main" xmlns="" id="{93EAE83C-CC06-D4AC-6840-E1CDE04225A4}"/>
              </a:ext>
            </a:extLst>
          </p:cNvPr>
          <p:cNvSpPr/>
          <p:nvPr/>
        </p:nvSpPr>
        <p:spPr>
          <a:xfrm>
            <a:off x="251520" y="411510"/>
            <a:ext cx="3384376" cy="642880"/>
          </a:xfrm>
          <a:prstGeom prst="flowChartTerminator">
            <a:avLst/>
          </a:prstGeom>
          <a:solidFill>
            <a:srgbClr val="FF33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90" tIns="45694" rIns="91390" bIns="45694" rtlCol="0" anchor="ctr"/>
          <a:lstStyle/>
          <a:p>
            <a:pPr algn="just">
              <a:lnSpc>
                <a:spcPct val="120000"/>
              </a:lnSpc>
            </a:pPr>
            <a:r>
              <a:rPr lang="en-US" sz="2400" b="1" dirty="0">
                <a:latin typeface="Times New Roman" panose="02020603050405020304" pitchFamily="18" charset="0"/>
                <a:ea typeface="Times New Roman" panose="02020603050405020304" pitchFamily="18" charset="0"/>
              </a:rPr>
              <a:t>LUYỆN ĐỌC CÂU: </a:t>
            </a:r>
            <a:endParaRPr lang="en-US" sz="2000" b="1"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24453354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Terminator 6">
            <a:extLst>
              <a:ext uri="{FF2B5EF4-FFF2-40B4-BE49-F238E27FC236}">
                <a16:creationId xmlns:a16="http://schemas.microsoft.com/office/drawing/2014/main" xmlns="" id="{93EAE83C-CC06-D4AC-6840-E1CDE04225A4}"/>
              </a:ext>
            </a:extLst>
          </p:cNvPr>
          <p:cNvSpPr/>
          <p:nvPr/>
        </p:nvSpPr>
        <p:spPr>
          <a:xfrm>
            <a:off x="2339752" y="699542"/>
            <a:ext cx="3960440" cy="792088"/>
          </a:xfrm>
          <a:prstGeom prst="flowChartTerminator">
            <a:avLst/>
          </a:prstGeom>
          <a:solidFill>
            <a:srgbClr val="FF33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90" tIns="45694" rIns="91390" bIns="45694" rtlCol="0" anchor="ctr"/>
          <a:lstStyle/>
          <a:p>
            <a:pPr algn="just">
              <a:lnSpc>
                <a:spcPct val="120000"/>
              </a:lnSpc>
            </a:pPr>
            <a:r>
              <a:rPr lang="en-US" sz="2400" b="1" dirty="0">
                <a:latin typeface="Times New Roman" panose="02020603050405020304" pitchFamily="18" charset="0"/>
                <a:ea typeface="Times New Roman" panose="02020603050405020304" pitchFamily="18" charset="0"/>
              </a:rPr>
              <a:t>LUYỆN ĐỌC NHÓM 3 </a:t>
            </a:r>
            <a:endParaRPr lang="en-US" sz="2000" b="1" dirty="0">
              <a:latin typeface="Times New Roman" panose="02020603050405020304" pitchFamily="18" charset="0"/>
              <a:ea typeface="Times New Roman" panose="02020603050405020304" pitchFamily="18" charset="0"/>
            </a:endParaRPr>
          </a:p>
        </p:txBody>
      </p:sp>
      <p:pic>
        <p:nvPicPr>
          <p:cNvPr id="3" name="Picture 2" descr="Icon&#10;&#10;Description automatically generated">
            <a:extLst>
              <a:ext uri="{FF2B5EF4-FFF2-40B4-BE49-F238E27FC236}">
                <a16:creationId xmlns:a16="http://schemas.microsoft.com/office/drawing/2014/main" xmlns="" id="{2D28EE3E-F797-5BE6-FF55-D5ED48CF61A7}"/>
              </a:ext>
            </a:extLst>
          </p:cNvPr>
          <p:cNvPicPr>
            <a:picLocks noChangeAspect="1"/>
          </p:cNvPicPr>
          <p:nvPr/>
        </p:nvPicPr>
        <p:blipFill>
          <a:blip r:embed="rId2">
            <a:extLst>
              <a:ext uri="{28A0092B-C50C-407E-A947-70E740481C1C}">
                <a14:useLocalDpi xmlns:a14="http://schemas.microsoft.com/office/drawing/2010/main" xmlns="" val="0"/>
              </a:ext>
              <a:ext uri="{837473B0-CC2E-450A-ABE3-18F120FF3D39}">
                <a1611:picAttrSrcUrl xmlns:a1611="http://schemas.microsoft.com/office/drawing/2016/11/main" xmlns="" r:id="rId3"/>
              </a:ext>
            </a:extLst>
          </a:blip>
          <a:stretch>
            <a:fillRect/>
          </a:stretch>
        </p:blipFill>
        <p:spPr>
          <a:xfrm>
            <a:off x="2166771" y="1707654"/>
            <a:ext cx="4132362" cy="3251695"/>
          </a:xfrm>
          <a:prstGeom prst="rect">
            <a:avLst/>
          </a:prstGeom>
        </p:spPr>
      </p:pic>
    </p:spTree>
    <p:extLst>
      <p:ext uri="{BB962C8B-B14F-4D97-AF65-F5344CB8AC3E}">
        <p14:creationId xmlns:p14="http://schemas.microsoft.com/office/powerpoint/2010/main" xmlns="" val="13390596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431C59A5-0B6A-E15E-6BC0-3765F27DE41F}"/>
              </a:ext>
            </a:extLst>
          </p:cNvPr>
          <p:cNvSpPr txBox="1"/>
          <p:nvPr/>
        </p:nvSpPr>
        <p:spPr>
          <a:xfrm>
            <a:off x="251520" y="843558"/>
            <a:ext cx="8640960" cy="5078313"/>
          </a:xfrm>
          <a:prstGeom prst="rect">
            <a:avLst/>
          </a:prstGeom>
          <a:noFill/>
        </p:spPr>
        <p:txBody>
          <a:bodyPr wrap="square">
            <a:spAutoFit/>
          </a:bodyPr>
          <a:lstStyle/>
          <a:p>
            <a:pPr algn="just" defTabSz="460375"/>
            <a:r>
              <a:rPr lang="en-US" sz="1600" dirty="0">
                <a:solidFill>
                  <a:srgbClr val="002060"/>
                </a:solidFill>
                <a:latin typeface="OpenSans"/>
              </a:rPr>
              <a:t>	</a:t>
            </a:r>
            <a:r>
              <a:rPr lang="vi-VN" b="0" i="0" dirty="0">
                <a:solidFill>
                  <a:srgbClr val="002060"/>
                </a:solidFill>
                <a:effectLst/>
                <a:latin typeface="OpenSans"/>
              </a:rPr>
              <a:t>Có một cô bé đăng kí tham gia đội đồng ca thành phố những không được nhận. Cô bé rất buồn, ngồi khóc một mình trong công viên. Cô tự hỏi: “Tại sao mình không được nhận? Chẳng lẽ mình hát tồi thế sao?”. Rồi cô hát khe khẽ, hết bài này đến bài khác. Bỗng có ai đó khen: “Cháu hát hay quá!”.</a:t>
            </a:r>
          </a:p>
          <a:p>
            <a:pPr algn="just" defTabSz="460375"/>
            <a:r>
              <a:rPr lang="en-US" b="0" i="0" dirty="0">
                <a:solidFill>
                  <a:srgbClr val="002060"/>
                </a:solidFill>
                <a:effectLst/>
                <a:latin typeface="OpenSans"/>
              </a:rPr>
              <a:t>	</a:t>
            </a:r>
            <a:r>
              <a:rPr lang="vi-VN" b="0" i="0" dirty="0">
                <a:solidFill>
                  <a:srgbClr val="002060"/>
                </a:solidFill>
                <a:effectLst/>
                <a:latin typeface="OpenSans"/>
              </a:rPr>
              <a:t>Cô bé ngẩn người. Người vừa khen cô là một ông cụ tóc bạc. Ông cụ nói xong thì đứng dậy, chậm rãi bước đi.</a:t>
            </a:r>
          </a:p>
          <a:p>
            <a:pPr algn="just" defTabSz="460375"/>
            <a:r>
              <a:rPr lang="en-US" b="0" i="0" dirty="0">
                <a:solidFill>
                  <a:srgbClr val="002060"/>
                </a:solidFill>
                <a:effectLst/>
                <a:latin typeface="OpenSans"/>
              </a:rPr>
              <a:t>	</a:t>
            </a:r>
            <a:r>
              <a:rPr lang="vi-VN" b="0" i="0" dirty="0">
                <a:solidFill>
                  <a:srgbClr val="002060"/>
                </a:solidFill>
                <a:effectLst/>
                <a:latin typeface="OpenSans"/>
              </a:rPr>
              <a:t>Hôm sau, khi đến công viên, cô bé đã thấy ông cụ ngồi ở chiếc ghế hôm trước, mỉm cười chào cô. Cô bé lại hát. Ông cụ chăm chú lắng nghe rồi vỗ tay, nói: “Cảm ơn cháu bé. Cháu hát hay lắm!”.</a:t>
            </a:r>
          </a:p>
          <a:p>
            <a:pPr algn="just" defTabSz="460375"/>
            <a:r>
              <a:rPr lang="en-US" b="0" i="0" dirty="0">
                <a:solidFill>
                  <a:srgbClr val="002060"/>
                </a:solidFill>
                <a:effectLst/>
                <a:latin typeface="OpenSans"/>
              </a:rPr>
              <a:t>	</a:t>
            </a:r>
            <a:r>
              <a:rPr lang="vi-VN" b="0" i="0" dirty="0">
                <a:solidFill>
                  <a:srgbClr val="002060"/>
                </a:solidFill>
                <a:effectLst/>
                <a:latin typeface="OpenSans"/>
              </a:rPr>
              <a:t>Nhiều năm trôi qua. Cô bé đã trở thành ca sĩ nổi tiếng. Một hôm, cô trở lại công viên tìm cụ già nhưng chỉ thấy chiếc ghế trống không. Bác bảo vệ ở công viên nói với cô: “Ông cụ mới mất. Cụ bị điếc hơn 20 năm rồi.”.</a:t>
            </a:r>
          </a:p>
          <a:p>
            <a:pPr algn="just" defTabSz="460375"/>
            <a:r>
              <a:rPr lang="en-US" b="0" i="0" dirty="0">
                <a:solidFill>
                  <a:srgbClr val="002060"/>
                </a:solidFill>
                <a:effectLst/>
                <a:latin typeface="OpenSans"/>
              </a:rPr>
              <a:t>	</a:t>
            </a:r>
            <a:r>
              <a:rPr lang="vi-VN" b="0" i="0" dirty="0">
                <a:solidFill>
                  <a:srgbClr val="002060"/>
                </a:solidFill>
                <a:effectLst/>
                <a:latin typeface="OpenSans"/>
              </a:rPr>
              <a:t>Cô gái sững người. Thì ra, cụ già vẫn chăm chú lắng nghe và khen cô hát hay lại là một người từ lâu đã không còn nghe được nữa. </a:t>
            </a:r>
          </a:p>
          <a:p>
            <a:pPr algn="r"/>
            <a:r>
              <a:rPr lang="vi-VN" b="0" i="0" dirty="0">
                <a:solidFill>
                  <a:srgbClr val="002060"/>
                </a:solidFill>
                <a:effectLst/>
                <a:latin typeface="OpenSans"/>
              </a:rPr>
              <a:t>Theo HOÀNG PHƯƠN</a:t>
            </a:r>
            <a:r>
              <a:rPr lang="en-US" dirty="0">
                <a:solidFill>
                  <a:srgbClr val="002060"/>
                </a:solidFill>
                <a:latin typeface="OpenSans"/>
              </a:rPr>
              <a:t>G</a:t>
            </a:r>
            <a:endParaRPr lang="vi-VN" b="0" i="0" dirty="0">
              <a:solidFill>
                <a:srgbClr val="002060"/>
              </a:solidFill>
              <a:effectLst/>
              <a:latin typeface="OpenSans"/>
            </a:endParaRPr>
          </a:p>
          <a:p>
            <a:r>
              <a:rPr lang="vi-VN" b="0" i="0" dirty="0">
                <a:solidFill>
                  <a:srgbClr val="002060"/>
                </a:solidFill>
                <a:effectLst/>
                <a:latin typeface="OpenSans"/>
              </a:rPr>
              <a:t/>
            </a:r>
            <a:br>
              <a:rPr lang="vi-VN" b="0" i="0" dirty="0">
                <a:solidFill>
                  <a:srgbClr val="002060"/>
                </a:solidFill>
                <a:effectLst/>
                <a:latin typeface="OpenSans"/>
              </a:rPr>
            </a:br>
            <a:r>
              <a:rPr lang="vi-VN" b="0" i="0" dirty="0">
                <a:solidFill>
                  <a:srgbClr val="002060"/>
                </a:solidFill>
                <a:effectLst/>
                <a:latin typeface="OpenSans"/>
              </a:rPr>
              <a:t/>
            </a:r>
            <a:br>
              <a:rPr lang="vi-VN" b="0" i="0" dirty="0">
                <a:solidFill>
                  <a:srgbClr val="002060"/>
                </a:solidFill>
                <a:effectLst/>
                <a:latin typeface="OpenSans"/>
              </a:rPr>
            </a:br>
            <a:endParaRPr lang="en-US" dirty="0">
              <a:solidFill>
                <a:srgbClr val="002060"/>
              </a:solidFill>
            </a:endParaRPr>
          </a:p>
        </p:txBody>
      </p:sp>
      <p:sp>
        <p:nvSpPr>
          <p:cNvPr id="5" name="TextBox 4">
            <a:extLst>
              <a:ext uri="{FF2B5EF4-FFF2-40B4-BE49-F238E27FC236}">
                <a16:creationId xmlns:a16="http://schemas.microsoft.com/office/drawing/2014/main" xmlns="" id="{B5562F3F-31EF-A3D2-5988-10F634AE954A}"/>
              </a:ext>
            </a:extLst>
          </p:cNvPr>
          <p:cNvSpPr txBox="1"/>
          <p:nvPr/>
        </p:nvSpPr>
        <p:spPr>
          <a:xfrm>
            <a:off x="2411760" y="51470"/>
            <a:ext cx="4730696" cy="584775"/>
          </a:xfrm>
          <a:prstGeom prst="rect">
            <a:avLst/>
          </a:prstGeom>
          <a:noFill/>
        </p:spPr>
        <p:txBody>
          <a:bodyPr wrap="square">
            <a:spAutoFit/>
          </a:bodyPr>
          <a:lstStyle/>
          <a:p>
            <a:r>
              <a:rPr lang="en-US" sz="3200" b="1" i="0" dirty="0">
                <a:ln w="127000">
                  <a:solidFill>
                    <a:schemeClr val="bg1"/>
                  </a:solidFill>
                </a:ln>
                <a:solidFill>
                  <a:srgbClr val="0070C0"/>
                </a:solidFill>
                <a:effectLst/>
                <a:latin typeface="OpenSansBold"/>
              </a:rPr>
              <a:t>ÔNG LÃO NHÂN HẬU</a:t>
            </a:r>
            <a:endParaRPr lang="en-US" sz="3200" dirty="0">
              <a:ln w="127000">
                <a:solidFill>
                  <a:schemeClr val="bg1"/>
                </a:solidFill>
              </a:ln>
              <a:solidFill>
                <a:srgbClr val="0070C0"/>
              </a:solidFill>
            </a:endParaRPr>
          </a:p>
        </p:txBody>
      </p:sp>
      <p:sp>
        <p:nvSpPr>
          <p:cNvPr id="6" name="TextBox 5">
            <a:extLst>
              <a:ext uri="{FF2B5EF4-FFF2-40B4-BE49-F238E27FC236}">
                <a16:creationId xmlns:a16="http://schemas.microsoft.com/office/drawing/2014/main" xmlns="" id="{66A1CD44-2E50-AD20-13DE-707F87B92C0C}"/>
              </a:ext>
            </a:extLst>
          </p:cNvPr>
          <p:cNvSpPr txBox="1"/>
          <p:nvPr/>
        </p:nvSpPr>
        <p:spPr>
          <a:xfrm>
            <a:off x="2411760" y="51469"/>
            <a:ext cx="4730696" cy="584775"/>
          </a:xfrm>
          <a:prstGeom prst="rect">
            <a:avLst/>
          </a:prstGeom>
          <a:noFill/>
        </p:spPr>
        <p:txBody>
          <a:bodyPr wrap="square">
            <a:spAutoFit/>
          </a:bodyPr>
          <a:lstStyle/>
          <a:p>
            <a:r>
              <a:rPr lang="en-US" sz="3200" b="1" i="0" dirty="0">
                <a:solidFill>
                  <a:srgbClr val="0070C0"/>
                </a:solidFill>
                <a:effectLst/>
                <a:latin typeface="OpenSansBold"/>
              </a:rPr>
              <a:t>ÔNG LÃO NHÂN HẬU</a:t>
            </a:r>
            <a:endParaRPr lang="en-US" sz="3200" dirty="0">
              <a:solidFill>
                <a:srgbClr val="0070C0"/>
              </a:solidFill>
            </a:endParaRPr>
          </a:p>
        </p:txBody>
      </p:sp>
      <p:sp>
        <p:nvSpPr>
          <p:cNvPr id="2" name="Flowchart: Terminator 1">
            <a:extLst>
              <a:ext uri="{FF2B5EF4-FFF2-40B4-BE49-F238E27FC236}">
                <a16:creationId xmlns:a16="http://schemas.microsoft.com/office/drawing/2014/main" xmlns="" id="{51A26737-58F9-EAEE-540A-668A97BB64F3}"/>
              </a:ext>
            </a:extLst>
          </p:cNvPr>
          <p:cNvSpPr/>
          <p:nvPr/>
        </p:nvSpPr>
        <p:spPr>
          <a:xfrm>
            <a:off x="6372200" y="107302"/>
            <a:ext cx="2592288" cy="473107"/>
          </a:xfrm>
          <a:prstGeom prst="flowChartTerminator">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02" tIns="45701" rIns="91402" bIns="45701" rtlCol="0" anchor="ctr"/>
          <a:lstStyle/>
          <a:p>
            <a:pPr algn="ctr"/>
            <a:r>
              <a:rPr lang="en-US" sz="2000" b="1" dirty="0">
                <a:effectLst>
                  <a:outerShdw blurRad="38100" dist="38100" dir="2700000" algn="tl">
                    <a:srgbClr val="000000">
                      <a:alpha val="43137"/>
                    </a:srgbClr>
                  </a:outerShdw>
                </a:effectLst>
                <a:cs typeface="Times New Roman" panose="02020603050405020304" pitchFamily="18" charset="0"/>
              </a:rPr>
              <a:t>ĐỌC TOÀN BÀI</a:t>
            </a:r>
          </a:p>
        </p:txBody>
      </p:sp>
    </p:spTree>
    <p:extLst>
      <p:ext uri="{BB962C8B-B14F-4D97-AF65-F5344CB8AC3E}">
        <p14:creationId xmlns:p14="http://schemas.microsoft.com/office/powerpoint/2010/main" xmlns="" val="2557661770"/>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E:\0000000我图PPT\03.20\亲子乐园\亲子乐园副本.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0"/>
            <a:ext cx="9145588" cy="5145088"/>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4" descr="E:\我图PPT\00001PNG素材\扁平化png\2222.png"/>
          <p:cNvPicPr>
            <a:picLocks noChangeAspect="1" noChangeArrowheads="1"/>
          </p:cNvPicPr>
          <p:nvPr/>
        </p:nvPicPr>
        <p:blipFill>
          <a:blip r:embed="rId4" cstate="print">
            <a:extLst>
              <a:ext uri="{BEBA8EAE-BF5A-486C-A8C5-ECC9F3942E4B}">
                <a14:imgProps xmlns:a14="http://schemas.microsoft.com/office/drawing/2010/main" xmlns="">
                  <a14:imgLayer r:embed="rId5">
                    <a14:imgEffect>
                      <a14:colorTemperature colorTemp="11200"/>
                    </a14:imgEffect>
                  </a14:imgLayer>
                </a14:imgProps>
              </a:ext>
              <a:ext uri="{28A0092B-C50C-407E-A947-70E740481C1C}">
                <a14:useLocalDpi xmlns:a14="http://schemas.microsoft.com/office/drawing/2010/main" xmlns="" val="0"/>
              </a:ext>
            </a:extLst>
          </a:blip>
          <a:srcRect/>
          <a:stretch>
            <a:fillRect/>
          </a:stretch>
        </p:blipFill>
        <p:spPr bwMode="auto">
          <a:xfrm>
            <a:off x="1027982" y="1635646"/>
            <a:ext cx="7088035" cy="809957"/>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3" descr="E:\0000000我图PPT\03.20\亲子乐园\34.png"/>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1" y="2950782"/>
            <a:ext cx="9145588" cy="2195100"/>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2" descr="E:\0000000我图PPT\00001PNG素材\儿童卡通\64651.pn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6824356" y="1058559"/>
            <a:ext cx="2353535" cy="4224841"/>
          </a:xfrm>
          <a:prstGeom prst="rect">
            <a:avLst/>
          </a:prstGeom>
          <a:noFill/>
          <a:extLst>
            <a:ext uri="{909E8E84-426E-40DD-AFC4-6F175D3DCCD1}">
              <a14:hiddenFill xmlns:a14="http://schemas.microsoft.com/office/drawing/2010/main" xmlns="">
                <a:solidFill>
                  <a:srgbClr val="FFFFFF"/>
                </a:solidFill>
              </a14:hiddenFill>
            </a:ext>
          </a:extLst>
        </p:spPr>
      </p:pic>
      <p:pic>
        <p:nvPicPr>
          <p:cNvPr id="15" name="Picture 5" descr="E:\0000000我图PPT\00001PNG素材\儿童卡通\卡通人物.png"/>
          <p:cNvPicPr>
            <a:picLocks noChangeAspect="1" noChangeArrowheads="1"/>
          </p:cNvPicPr>
          <p:nvPr/>
        </p:nvPicPr>
        <p:blipFill rotWithShape="1">
          <a:blip r:embed="rId8">
            <a:extLst>
              <a:ext uri="{28A0092B-C50C-407E-A947-70E740481C1C}">
                <a14:useLocalDpi xmlns:a14="http://schemas.microsoft.com/office/drawing/2010/main" xmlns="" val="0"/>
              </a:ext>
            </a:extLst>
          </a:blip>
          <a:srcRect l="-2084" t="-2572" r="59431" b="58435"/>
          <a:stretch>
            <a:fillRect/>
          </a:stretch>
        </p:blipFill>
        <p:spPr bwMode="auto">
          <a:xfrm flipH="1">
            <a:off x="129482" y="-115422"/>
            <a:ext cx="2076400" cy="2347963"/>
          </a:xfrm>
          <a:prstGeom prst="rect">
            <a:avLst/>
          </a:prstGeom>
          <a:noFill/>
          <a:extLst>
            <a:ext uri="{909E8E84-426E-40DD-AFC4-6F175D3DCCD1}">
              <a14:hiddenFill xmlns:a14="http://schemas.microsoft.com/office/drawing/2010/main" xmlns="">
                <a:solidFill>
                  <a:srgbClr val="FFFFFF"/>
                </a:solidFill>
              </a14:hiddenFill>
            </a:ext>
          </a:extLst>
        </p:spPr>
      </p:pic>
      <p:pic>
        <p:nvPicPr>
          <p:cNvPr id="16" name="Picture 9" descr="E:\0000000我图PPT\00001PNG素材\儿童卡通\tr.png"/>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179512" y="3293796"/>
            <a:ext cx="2354982" cy="158221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a:extLst>
              <a:ext uri="{FF2B5EF4-FFF2-40B4-BE49-F238E27FC236}">
                <a16:creationId xmlns:a16="http://schemas.microsoft.com/office/drawing/2014/main" xmlns="" id="{C255AFDD-7051-60B1-8251-2AF9BA47078E}"/>
              </a:ext>
            </a:extLst>
          </p:cNvPr>
          <p:cNvSpPr txBox="1"/>
          <p:nvPr/>
        </p:nvSpPr>
        <p:spPr>
          <a:xfrm>
            <a:off x="2078075" y="1745276"/>
            <a:ext cx="6552727" cy="564257"/>
          </a:xfrm>
          <a:prstGeom prst="rect">
            <a:avLst/>
          </a:prstGeom>
          <a:noFill/>
        </p:spPr>
        <p:txBody>
          <a:bodyPr wrap="square">
            <a:spAutoFit/>
          </a:bodyPr>
          <a:lstStyle/>
          <a:p>
            <a:pPr algn="just">
              <a:lnSpc>
                <a:spcPct val="120000"/>
              </a:lnSpc>
            </a:pPr>
            <a:r>
              <a:rPr lang="en-US" sz="2800" b="1" dirty="0">
                <a:solidFill>
                  <a:schemeClr val="bg1"/>
                </a:solidFill>
                <a:effectLst/>
                <a:latin typeface="Times New Roman" panose="02020603050405020304" pitchFamily="18" charset="0"/>
                <a:ea typeface="Times New Roman" panose="02020603050405020304" pitchFamily="18" charset="0"/>
              </a:rPr>
              <a:t>HOẠT ĐỘNG 2: ĐỌC HIỂU</a:t>
            </a:r>
            <a:endParaRPr lang="en-US" sz="24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19766057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strVal val="#ppt_w*0.70"/>
                                          </p:val>
                                        </p:tav>
                                        <p:tav tm="100000">
                                          <p:val>
                                            <p:strVal val="#ppt_w"/>
                                          </p:val>
                                        </p:tav>
                                      </p:tavLst>
                                    </p:anim>
                                    <p:anim calcmode="lin" valueType="num">
                                      <p:cBhvr>
                                        <p:cTn id="8" dur="1000" fill="hold"/>
                                        <p:tgtEl>
                                          <p:spTgt spid="13"/>
                                        </p:tgtEl>
                                        <p:attrNameLst>
                                          <p:attrName>ppt_h</p:attrName>
                                        </p:attrNameLst>
                                      </p:cBhvr>
                                      <p:tavLst>
                                        <p:tav tm="0">
                                          <p:val>
                                            <p:strVal val="#ppt_h"/>
                                          </p:val>
                                        </p:tav>
                                        <p:tav tm="100000">
                                          <p:val>
                                            <p:strVal val="#ppt_h"/>
                                          </p:val>
                                        </p:tav>
                                      </p:tavLst>
                                    </p:anim>
                                    <p:animEffect transition="in" filter="fade">
                                      <p:cBhvr>
                                        <p:cTn id="9" dur="1000"/>
                                        <p:tgtEl>
                                          <p:spTgt spid="13"/>
                                        </p:tgtEl>
                                      </p:cBhvr>
                                    </p:animEffect>
                                  </p:childTnLst>
                                </p:cTn>
                              </p:par>
                              <p:par>
                                <p:cTn id="10" presetID="2" presetClass="entr" presetSubtype="9" fill="hold" nodeType="withEffect">
                                  <p:stCondLst>
                                    <p:cond delay="55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0-#ppt_w/2"/>
                                          </p:val>
                                        </p:tav>
                                        <p:tav tm="100000">
                                          <p:val>
                                            <p:strVal val="#ppt_x"/>
                                          </p:val>
                                        </p:tav>
                                      </p:tavLst>
                                    </p:anim>
                                    <p:anim calcmode="lin" valueType="num">
                                      <p:cBhvr additive="base">
                                        <p:cTn id="13" dur="500" fill="hold"/>
                                        <p:tgtEl>
                                          <p:spTgt spid="15"/>
                                        </p:tgtEl>
                                        <p:attrNameLst>
                                          <p:attrName>ppt_y</p:attrName>
                                        </p:attrNameLst>
                                      </p:cBhvr>
                                      <p:tavLst>
                                        <p:tav tm="0">
                                          <p:val>
                                            <p:strVal val="0-#ppt_h/2"/>
                                          </p:val>
                                        </p:tav>
                                        <p:tav tm="100000">
                                          <p:val>
                                            <p:strVal val="#ppt_y"/>
                                          </p:val>
                                        </p:tav>
                                      </p:tavLst>
                                    </p:anim>
                                  </p:childTnLst>
                                </p:cTn>
                              </p:par>
                              <p:par>
                                <p:cTn id="14" presetID="2" presetClass="entr" presetSubtype="8" fill="hold" nodeType="withEffect">
                                  <p:stCondLst>
                                    <p:cond delay="85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0-#ppt_w/2"/>
                                          </p:val>
                                        </p:tav>
                                        <p:tav tm="100000">
                                          <p:val>
                                            <p:strVal val="#ppt_x"/>
                                          </p:val>
                                        </p:tav>
                                      </p:tavLst>
                                    </p:anim>
                                    <p:anim calcmode="lin" valueType="num">
                                      <p:cBhvr additive="base">
                                        <p:cTn id="17" dur="500" fill="hold"/>
                                        <p:tgtEl>
                                          <p:spTgt spid="16"/>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115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1+#ppt_w/2"/>
                                          </p:val>
                                        </p:tav>
                                        <p:tav tm="100000">
                                          <p:val>
                                            <p:strVal val="#ppt_x"/>
                                          </p:val>
                                        </p:tav>
                                      </p:tavLst>
                                    </p:anim>
                                    <p:anim calcmode="lin" valueType="num">
                                      <p:cBhvr additive="base">
                                        <p:cTn id="21"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DB75D28-60AC-0F33-9C11-E7C90BC8A52D}"/>
              </a:ext>
            </a:extLst>
          </p:cNvPr>
          <p:cNvPicPr>
            <a:picLocks noChangeAspect="1"/>
          </p:cNvPicPr>
          <p:nvPr/>
        </p:nvPicPr>
        <p:blipFill>
          <a:blip r:embed="rId3">
            <a:extLst>
              <a:ext uri="{28A0092B-C50C-407E-A947-70E740481C1C}">
                <a14:useLocalDpi xmlns:a14="http://schemas.microsoft.com/office/drawing/2010/main" xmlns="" val="0"/>
              </a:ext>
            </a:extLst>
          </a:blip>
          <a:srcRect l="18500" t="10101" r="20074" b="50000"/>
          <a:stretch>
            <a:fillRect/>
          </a:stretch>
        </p:blipFill>
        <p:spPr bwMode="auto">
          <a:xfrm>
            <a:off x="2412207" y="519112"/>
            <a:ext cx="4212431" cy="2052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C529E9E7-22EA-D86E-09DF-7B882E090F95}"/>
              </a:ext>
            </a:extLst>
          </p:cNvPr>
          <p:cNvSpPr txBox="1"/>
          <p:nvPr/>
        </p:nvSpPr>
        <p:spPr>
          <a:xfrm>
            <a:off x="107504" y="987574"/>
            <a:ext cx="8136904" cy="2404504"/>
          </a:xfrm>
          <a:prstGeom prst="rect">
            <a:avLst/>
          </a:prstGeom>
          <a:noFill/>
        </p:spPr>
        <p:txBody>
          <a:bodyPr wrap="square">
            <a:spAutoFit/>
          </a:bodyPr>
          <a:lstStyle/>
          <a:p>
            <a:pPr algn="just">
              <a:lnSpc>
                <a:spcPct val="120000"/>
              </a:lnSpc>
            </a:pPr>
            <a:r>
              <a:rPr lang="en-US" sz="3200" dirty="0" err="1">
                <a:solidFill>
                  <a:srgbClr val="0070C0"/>
                </a:solidFill>
                <a:effectLst/>
                <a:latin typeface="Times New Roman" panose="02020603050405020304" pitchFamily="18" charset="0"/>
                <a:ea typeface="Times New Roman" panose="02020603050405020304" pitchFamily="18" charset="0"/>
              </a:rPr>
              <a:t>Câu</a:t>
            </a:r>
            <a:r>
              <a:rPr lang="en-US" sz="3200" dirty="0">
                <a:solidFill>
                  <a:srgbClr val="0070C0"/>
                </a:solidFill>
                <a:effectLst/>
                <a:latin typeface="Times New Roman" panose="02020603050405020304" pitchFamily="18" charset="0"/>
                <a:ea typeface="Times New Roman" panose="02020603050405020304" pitchFamily="18" charset="0"/>
              </a:rPr>
              <a:t> 1: </a:t>
            </a:r>
            <a:r>
              <a:rPr lang="en-US" sz="3200" dirty="0" err="1">
                <a:solidFill>
                  <a:srgbClr val="0070C0"/>
                </a:solidFill>
                <a:effectLst/>
                <a:latin typeface="Times New Roman" panose="02020603050405020304" pitchFamily="18" charset="0"/>
                <a:ea typeface="Times New Roman" panose="02020603050405020304" pitchFamily="18" charset="0"/>
              </a:rPr>
              <a:t>Vì</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sao</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cô</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bé</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buồn</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ngồi</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khóc</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một</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mình</a:t>
            </a:r>
            <a:r>
              <a:rPr lang="en-US" sz="3200" dirty="0">
                <a:solidFill>
                  <a:srgbClr val="0070C0"/>
                </a:solidFill>
                <a:effectLst/>
                <a:latin typeface="Times New Roman" panose="02020603050405020304" pitchFamily="18" charset="0"/>
                <a:ea typeface="Times New Roman" panose="02020603050405020304" pitchFamily="18" charset="0"/>
              </a:rPr>
              <a:t>? </a:t>
            </a:r>
            <a:endParaRPr lang="en-US" sz="2800" dirty="0">
              <a:solidFill>
                <a:srgbClr val="0070C0"/>
              </a:solidFill>
              <a:effectLst/>
              <a:latin typeface="Times New Roman" panose="02020603050405020304" pitchFamily="18" charset="0"/>
              <a:ea typeface="Times New Roman" panose="02020603050405020304" pitchFamily="18" charset="0"/>
            </a:endParaRPr>
          </a:p>
          <a:p>
            <a:pPr algn="just">
              <a:lnSpc>
                <a:spcPct val="120000"/>
              </a:lnSpc>
            </a:pPr>
            <a:endParaRPr lang="en-US" sz="3200" dirty="0">
              <a:solidFill>
                <a:srgbClr val="0070C0"/>
              </a:solidFill>
              <a:effectLst/>
              <a:latin typeface="Times New Roman" panose="02020603050405020304" pitchFamily="18" charset="0"/>
              <a:ea typeface="Times New Roman" panose="02020603050405020304" pitchFamily="18" charset="0"/>
            </a:endParaRPr>
          </a:p>
          <a:p>
            <a:pPr algn="just">
              <a:lnSpc>
                <a:spcPct val="120000"/>
              </a:lnSpc>
            </a:pPr>
            <a:r>
              <a:rPr lang="en-US" sz="3200" dirty="0" err="1">
                <a:solidFill>
                  <a:srgbClr val="0070C0"/>
                </a:solidFill>
                <a:effectLst/>
                <a:latin typeface="Times New Roman" panose="02020603050405020304" pitchFamily="18" charset="0"/>
                <a:ea typeface="Times New Roman" panose="02020603050405020304" pitchFamily="18" charset="0"/>
              </a:rPr>
              <a:t>Câu</a:t>
            </a:r>
            <a:r>
              <a:rPr lang="en-US" sz="3200" dirty="0">
                <a:solidFill>
                  <a:srgbClr val="0070C0"/>
                </a:solidFill>
                <a:effectLst/>
                <a:latin typeface="Times New Roman" panose="02020603050405020304" pitchFamily="18" charset="0"/>
                <a:ea typeface="Times New Roman" panose="02020603050405020304" pitchFamily="18" charset="0"/>
              </a:rPr>
              <a:t> 2: Ai </a:t>
            </a:r>
            <a:r>
              <a:rPr lang="en-US" sz="3200" dirty="0" err="1">
                <a:solidFill>
                  <a:srgbClr val="0070C0"/>
                </a:solidFill>
                <a:effectLst/>
                <a:latin typeface="Times New Roman" panose="02020603050405020304" pitchFamily="18" charset="0"/>
                <a:ea typeface="Times New Roman" panose="02020603050405020304" pitchFamily="18" charset="0"/>
              </a:rPr>
              <a:t>đã</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khen</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cô</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bé</a:t>
            </a:r>
            <a:r>
              <a:rPr lang="en-US" sz="3200" dirty="0">
                <a:solidFill>
                  <a:srgbClr val="0070C0"/>
                </a:solidFill>
                <a:effectLst/>
                <a:latin typeface="Times New Roman" panose="02020603050405020304" pitchFamily="18" charset="0"/>
                <a:ea typeface="Times New Roman" panose="02020603050405020304" pitchFamily="18" charset="0"/>
              </a:rPr>
              <a:t>?</a:t>
            </a:r>
            <a:endParaRPr lang="en-US" sz="2800" dirty="0">
              <a:solidFill>
                <a:srgbClr val="0070C0"/>
              </a:solidFill>
              <a:effectLst/>
              <a:latin typeface="Times New Roman" panose="02020603050405020304" pitchFamily="18" charset="0"/>
              <a:ea typeface="Times New Roman" panose="02020603050405020304" pitchFamily="18" charset="0"/>
            </a:endParaRPr>
          </a:p>
          <a:p>
            <a:pPr algn="just">
              <a:lnSpc>
                <a:spcPct val="120000"/>
              </a:lnSpc>
            </a:pPr>
            <a:endParaRPr lang="en-US" sz="3200" dirty="0">
              <a:solidFill>
                <a:srgbClr val="0070C0"/>
              </a:solidFill>
              <a:effectLst/>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xmlns="" id="{7898BCD9-26A1-AC1E-D330-5FFEB34BF3AF}"/>
              </a:ext>
            </a:extLst>
          </p:cNvPr>
          <p:cNvSpPr txBox="1"/>
          <p:nvPr/>
        </p:nvSpPr>
        <p:spPr>
          <a:xfrm>
            <a:off x="107504" y="1553481"/>
            <a:ext cx="8640960" cy="1081322"/>
          </a:xfrm>
          <a:prstGeom prst="rect">
            <a:avLst/>
          </a:prstGeom>
          <a:noFill/>
        </p:spPr>
        <p:txBody>
          <a:bodyPr wrap="square">
            <a:spAutoFit/>
          </a:bodyPr>
          <a:lstStyle/>
          <a:p>
            <a:pPr algn="just">
              <a:lnSpc>
                <a:spcPct val="120000"/>
              </a:lnSpc>
            </a:pP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Vì</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cô</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bé</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không</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được</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nhận</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vào</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đội</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đồng</a:t>
            </a:r>
            <a:r>
              <a:rPr lang="en-US" sz="2800" dirty="0">
                <a:solidFill>
                  <a:srgbClr val="FF0000"/>
                </a:solidFill>
                <a:effectLst/>
                <a:latin typeface="Times New Roman" panose="02020603050405020304" pitchFamily="18" charset="0"/>
                <a:ea typeface="Times New Roman" panose="02020603050405020304" pitchFamily="18" charset="0"/>
              </a:rPr>
              <a:t> ca </a:t>
            </a:r>
            <a:r>
              <a:rPr lang="en-US" sz="2800" dirty="0" err="1">
                <a:solidFill>
                  <a:srgbClr val="FF0000"/>
                </a:solidFill>
                <a:effectLst/>
                <a:latin typeface="Times New Roman" panose="02020603050405020304" pitchFamily="18" charset="0"/>
                <a:ea typeface="Times New Roman" panose="02020603050405020304" pitchFamily="18" charset="0"/>
              </a:rPr>
              <a:t>thành</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phố</a:t>
            </a:r>
            <a:r>
              <a:rPr lang="en-US" sz="2800" dirty="0">
                <a:solidFill>
                  <a:srgbClr val="FF0000"/>
                </a:solidFill>
                <a:effectLst/>
                <a:latin typeface="Times New Roman" panose="02020603050405020304" pitchFamily="18" charset="0"/>
                <a:ea typeface="Times New Roman" panose="02020603050405020304" pitchFamily="18" charset="0"/>
              </a:rPr>
              <a:t>.</a:t>
            </a:r>
          </a:p>
          <a:p>
            <a:pPr algn="just">
              <a:lnSpc>
                <a:spcPct val="120000"/>
              </a:lnSpc>
            </a:pPr>
            <a:r>
              <a:rPr lang="vi-VN" sz="2800" dirty="0">
                <a:solidFill>
                  <a:srgbClr val="FF0000"/>
                </a:solidFill>
                <a:effectLst/>
                <a:latin typeface="Times New Roman" panose="02020603050405020304" pitchFamily="18" charset="0"/>
                <a:ea typeface="Times New Roman" panose="02020603050405020304" pitchFamily="18" charset="0"/>
              </a:rPr>
              <a:t> </a:t>
            </a:r>
            <a:endParaRPr lang="en-US" sz="2800" dirty="0">
              <a:solidFill>
                <a:srgbClr val="FF0000"/>
              </a:solidFill>
              <a:effectLst/>
              <a:latin typeface="Times New Roman" panose="02020603050405020304" pitchFamily="18" charset="0"/>
              <a:ea typeface="Times New Roman" panose="02020603050405020304" pitchFamily="18" charset="0"/>
            </a:endParaRPr>
          </a:p>
        </p:txBody>
      </p:sp>
      <p:sp>
        <p:nvSpPr>
          <p:cNvPr id="7" name="TextBox 6">
            <a:extLst>
              <a:ext uri="{FF2B5EF4-FFF2-40B4-BE49-F238E27FC236}">
                <a16:creationId xmlns:a16="http://schemas.microsoft.com/office/drawing/2014/main" xmlns="" id="{4721113E-C304-9E9D-7F7C-8B1FB07B5484}"/>
              </a:ext>
            </a:extLst>
          </p:cNvPr>
          <p:cNvSpPr txBox="1"/>
          <p:nvPr/>
        </p:nvSpPr>
        <p:spPr>
          <a:xfrm>
            <a:off x="179512" y="2731312"/>
            <a:ext cx="8640960" cy="564257"/>
          </a:xfrm>
          <a:prstGeom prst="rect">
            <a:avLst/>
          </a:prstGeom>
          <a:noFill/>
        </p:spPr>
        <p:txBody>
          <a:bodyPr wrap="square">
            <a:spAutoFit/>
          </a:bodyPr>
          <a:lstStyle/>
          <a:p>
            <a:pPr algn="just">
              <a:lnSpc>
                <a:spcPct val="120000"/>
              </a:lnSpc>
            </a:pPr>
            <a:r>
              <a:rPr lang="vi-VN" sz="2800" dirty="0">
                <a:solidFill>
                  <a:srgbClr val="FF0000"/>
                </a:solidFill>
                <a:effectLst/>
                <a:latin typeface="Times New Roman" panose="02020603050405020304" pitchFamily="18" charset="0"/>
                <a:ea typeface="Times New Roman" panose="02020603050405020304" pitchFamily="18" charset="0"/>
              </a:rPr>
              <a:t>-</a:t>
            </a:r>
            <a:r>
              <a:rPr lang="en-US" sz="2800" dirty="0" err="1">
                <a:solidFill>
                  <a:srgbClr val="FF0000"/>
                </a:solidFill>
                <a:effectLst/>
                <a:latin typeface="Times New Roman" panose="02020603050405020304" pitchFamily="18" charset="0"/>
                <a:ea typeface="Times New Roman" panose="02020603050405020304" pitchFamily="18" charset="0"/>
              </a:rPr>
              <a:t>Một</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ông</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lão</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tóc</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bạc</a:t>
            </a:r>
            <a:r>
              <a:rPr lang="en-US" sz="2800" dirty="0">
                <a:solidFill>
                  <a:srgbClr val="FF0000"/>
                </a:solidFill>
                <a:effectLst/>
                <a:latin typeface="Times New Roman" panose="02020603050405020304" pitchFamily="18" charset="0"/>
                <a:ea typeface="Times New Roman" panose="02020603050405020304" pitchFamily="18" charset="0"/>
              </a:rPr>
              <a:t> ở </a:t>
            </a:r>
            <a:r>
              <a:rPr lang="en-US" sz="2800" dirty="0" err="1">
                <a:solidFill>
                  <a:srgbClr val="FF0000"/>
                </a:solidFill>
                <a:effectLst/>
                <a:latin typeface="Times New Roman" panose="02020603050405020304" pitchFamily="18" charset="0"/>
                <a:ea typeface="Times New Roman" panose="02020603050405020304" pitchFamily="18" charset="0"/>
              </a:rPr>
              <a:t>công</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viên</a:t>
            </a:r>
            <a:endParaRPr lang="en-US" sz="2800" dirty="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1551940875"/>
      </p:ext>
    </p:extLst>
  </p:cSld>
  <p:clrMapOvr>
    <a:masterClrMapping/>
  </p:clrMapOvr>
  <p:transition spd="slow">
    <p:push dir="u"/>
    <p:sndAc>
      <p:stSnd>
        <p:snd r:embed="rId2" name="当我们同在一起.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C529E9E7-22EA-D86E-09DF-7B882E090F95}"/>
              </a:ext>
            </a:extLst>
          </p:cNvPr>
          <p:cNvSpPr txBox="1"/>
          <p:nvPr/>
        </p:nvSpPr>
        <p:spPr>
          <a:xfrm>
            <a:off x="179512" y="627534"/>
            <a:ext cx="8136904" cy="1222642"/>
          </a:xfrm>
          <a:prstGeom prst="rect">
            <a:avLst/>
          </a:prstGeom>
          <a:noFill/>
        </p:spPr>
        <p:txBody>
          <a:bodyPr wrap="square">
            <a:spAutoFit/>
          </a:bodyPr>
          <a:lstStyle/>
          <a:p>
            <a:pPr algn="just">
              <a:lnSpc>
                <a:spcPct val="120000"/>
              </a:lnSpc>
            </a:pPr>
            <a:r>
              <a:rPr lang="en-US" sz="3200" dirty="0" err="1">
                <a:solidFill>
                  <a:srgbClr val="0070C0"/>
                </a:solidFill>
                <a:effectLst/>
                <a:latin typeface="Times New Roman" panose="02020603050405020304" pitchFamily="18" charset="0"/>
                <a:ea typeface="Times New Roman" panose="02020603050405020304" pitchFamily="18" charset="0"/>
              </a:rPr>
              <a:t>Câu</a:t>
            </a:r>
            <a:r>
              <a:rPr lang="en-US" sz="3200" dirty="0">
                <a:solidFill>
                  <a:srgbClr val="0070C0"/>
                </a:solidFill>
                <a:effectLst/>
                <a:latin typeface="Times New Roman" panose="02020603050405020304" pitchFamily="18" charset="0"/>
                <a:ea typeface="Times New Roman" panose="02020603050405020304" pitchFamily="18" charset="0"/>
              </a:rPr>
              <a:t> 3: </a:t>
            </a:r>
            <a:r>
              <a:rPr lang="en-US" sz="3200" dirty="0" err="1">
                <a:solidFill>
                  <a:srgbClr val="0070C0"/>
                </a:solidFill>
                <a:effectLst/>
                <a:latin typeface="Times New Roman" panose="02020603050405020304" pitchFamily="18" charset="0"/>
                <a:ea typeface="Times New Roman" panose="02020603050405020304" pitchFamily="18" charset="0"/>
              </a:rPr>
              <a:t>Vì</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sao</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cô</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bé</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sững</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người</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khi</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nghe</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bác</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bảo</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vệ</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nói</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về</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ông</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cụ</a:t>
            </a:r>
            <a:r>
              <a:rPr lang="en-US" sz="3200" dirty="0">
                <a:solidFill>
                  <a:srgbClr val="0070C0"/>
                </a:solidFill>
                <a:effectLst/>
                <a:latin typeface="Times New Roman" panose="02020603050405020304" pitchFamily="18" charset="0"/>
                <a:ea typeface="Times New Roman" panose="02020603050405020304" pitchFamily="18" charset="0"/>
              </a:rPr>
              <a:t>? </a:t>
            </a:r>
            <a:endParaRPr lang="en-US" sz="2800" dirty="0">
              <a:solidFill>
                <a:srgbClr val="0070C0"/>
              </a:solidFill>
              <a:effectLst/>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xmlns="" id="{7898BCD9-26A1-AC1E-D330-5FFEB34BF3AF}"/>
              </a:ext>
            </a:extLst>
          </p:cNvPr>
          <p:cNvSpPr txBox="1"/>
          <p:nvPr/>
        </p:nvSpPr>
        <p:spPr>
          <a:xfrm>
            <a:off x="35496" y="1756687"/>
            <a:ext cx="8640960" cy="1081322"/>
          </a:xfrm>
          <a:prstGeom prst="rect">
            <a:avLst/>
          </a:prstGeom>
          <a:noFill/>
        </p:spPr>
        <p:txBody>
          <a:bodyPr wrap="square">
            <a:spAutoFit/>
          </a:bodyPr>
          <a:lstStyle/>
          <a:p>
            <a:pPr algn="just">
              <a:lnSpc>
                <a:spcPct val="120000"/>
              </a:lnSpc>
            </a:pPr>
            <a:r>
              <a:rPr lang="vi-VN" sz="2800" dirty="0">
                <a:solidFill>
                  <a:srgbClr val="FF0000"/>
                </a:solidFill>
                <a:effectLst/>
                <a:latin typeface="Times New Roman" panose="02020603050405020304" pitchFamily="18" charset="0"/>
                <a:ea typeface="Times New Roman" panose="02020603050405020304" pitchFamily="18" charset="0"/>
              </a:rPr>
              <a:t>Vì cô bé không tưởng tượng được ông cụ bị điếc đã hơn 20 năm. Cô bé luôn tin rằng ông cụ nghe được cô hát.</a:t>
            </a:r>
            <a:endParaRPr lang="en-US" sz="2800" dirty="0">
              <a:solidFill>
                <a:srgbClr val="FF0000"/>
              </a:solidFill>
              <a:effectLst/>
              <a:latin typeface="Times New Roman" panose="02020603050405020304" pitchFamily="18" charset="0"/>
              <a:ea typeface="Times New Roman" panose="02020603050405020304" pitchFamily="18" charset="0"/>
            </a:endParaRPr>
          </a:p>
        </p:txBody>
      </p:sp>
      <p:sp>
        <p:nvSpPr>
          <p:cNvPr id="7" name="TextBox 6">
            <a:extLst>
              <a:ext uri="{FF2B5EF4-FFF2-40B4-BE49-F238E27FC236}">
                <a16:creationId xmlns:a16="http://schemas.microsoft.com/office/drawing/2014/main" xmlns="" id="{4721113E-C304-9E9D-7F7C-8B1FB07B5484}"/>
              </a:ext>
            </a:extLst>
          </p:cNvPr>
          <p:cNvSpPr txBox="1"/>
          <p:nvPr/>
        </p:nvSpPr>
        <p:spPr>
          <a:xfrm>
            <a:off x="35496" y="3793470"/>
            <a:ext cx="9073008" cy="1081322"/>
          </a:xfrm>
          <a:prstGeom prst="rect">
            <a:avLst/>
          </a:prstGeom>
          <a:noFill/>
        </p:spPr>
        <p:txBody>
          <a:bodyPr wrap="square">
            <a:spAutoFit/>
          </a:bodyPr>
          <a:lstStyle/>
          <a:p>
            <a:pPr algn="just">
              <a:lnSpc>
                <a:spcPct val="120000"/>
              </a:lnSpc>
            </a:pPr>
            <a:r>
              <a:rPr lang="vi-VN" sz="2800" dirty="0">
                <a:solidFill>
                  <a:srgbClr val="FF0000"/>
                </a:solidFill>
                <a:latin typeface="Times New Roman" panose="02020603050405020304" pitchFamily="18" charset="0"/>
              </a:rPr>
              <a:t>Nhờ có sự động viên của ông cụ, cô bé đã vượt qua thất bại, tự tin vào giọng hát của mình và</a:t>
            </a:r>
            <a:r>
              <a:rPr lang="en-US" sz="2800" dirty="0">
                <a:solidFill>
                  <a:srgbClr val="FF0000"/>
                </a:solidFill>
                <a:latin typeface="Times New Roman" panose="02020603050405020304" pitchFamily="18" charset="0"/>
              </a:rPr>
              <a:t> </a:t>
            </a:r>
            <a:r>
              <a:rPr lang="vi-VN" sz="2800" dirty="0">
                <a:solidFill>
                  <a:srgbClr val="FF0000"/>
                </a:solidFill>
                <a:latin typeface="Times New Roman" panose="02020603050405020304" pitchFamily="18" charset="0"/>
              </a:rPr>
              <a:t>trở thành ca sĩ nổi tiếng.</a:t>
            </a:r>
          </a:p>
        </p:txBody>
      </p:sp>
      <p:sp>
        <p:nvSpPr>
          <p:cNvPr id="2" name="TextBox 1">
            <a:extLst>
              <a:ext uri="{FF2B5EF4-FFF2-40B4-BE49-F238E27FC236}">
                <a16:creationId xmlns:a16="http://schemas.microsoft.com/office/drawing/2014/main" xmlns="" id="{CCA5EDF8-4242-EED5-664A-42CAE72A8635}"/>
              </a:ext>
            </a:extLst>
          </p:cNvPr>
          <p:cNvSpPr txBox="1"/>
          <p:nvPr/>
        </p:nvSpPr>
        <p:spPr>
          <a:xfrm>
            <a:off x="35496" y="2757807"/>
            <a:ext cx="8136904" cy="1222642"/>
          </a:xfrm>
          <a:prstGeom prst="rect">
            <a:avLst/>
          </a:prstGeom>
          <a:noFill/>
        </p:spPr>
        <p:txBody>
          <a:bodyPr wrap="square">
            <a:spAutoFit/>
          </a:bodyPr>
          <a:lstStyle/>
          <a:p>
            <a:pPr algn="just">
              <a:lnSpc>
                <a:spcPct val="120000"/>
              </a:lnSpc>
            </a:pPr>
            <a:r>
              <a:rPr lang="en-US" sz="3200" dirty="0" err="1">
                <a:solidFill>
                  <a:srgbClr val="0070C0"/>
                </a:solidFill>
                <a:effectLst/>
                <a:latin typeface="Times New Roman" panose="02020603050405020304" pitchFamily="18" charset="0"/>
                <a:ea typeface="Times New Roman" panose="02020603050405020304" pitchFamily="18" charset="0"/>
              </a:rPr>
              <a:t>Câu</a:t>
            </a:r>
            <a:r>
              <a:rPr lang="en-US" sz="3200" dirty="0">
                <a:solidFill>
                  <a:srgbClr val="0070C0"/>
                </a:solidFill>
                <a:effectLst/>
                <a:latin typeface="Times New Roman" panose="02020603050405020304" pitchFamily="18" charset="0"/>
                <a:ea typeface="Times New Roman" panose="02020603050405020304" pitchFamily="18" charset="0"/>
              </a:rPr>
              <a:t> 4: Theo </a:t>
            </a:r>
            <a:r>
              <a:rPr lang="en-US" sz="3200" dirty="0" err="1">
                <a:solidFill>
                  <a:srgbClr val="0070C0"/>
                </a:solidFill>
                <a:effectLst/>
                <a:latin typeface="Times New Roman" panose="02020603050405020304" pitchFamily="18" charset="0"/>
                <a:ea typeface="Times New Roman" panose="02020603050405020304" pitchFamily="18" charset="0"/>
              </a:rPr>
              <a:t>em</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sự</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động</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viên</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của</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ông</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cụ</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có</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tác</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dụng</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gì</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đối</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với</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cô</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bé</a:t>
            </a:r>
            <a:r>
              <a:rPr lang="en-US" sz="3200" dirty="0">
                <a:solidFill>
                  <a:srgbClr val="0070C0"/>
                </a:solidFill>
                <a:effectLst/>
                <a:latin typeface="Times New Roman" panose="02020603050405020304" pitchFamily="18" charset="0"/>
                <a:ea typeface="Times New Roman" panose="02020603050405020304" pitchFamily="18" charset="0"/>
              </a:rPr>
              <a:t>?</a:t>
            </a:r>
            <a:endParaRPr lang="en-US" sz="2800" dirty="0">
              <a:solidFill>
                <a:srgbClr val="0070C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2315296868"/>
      </p:ext>
    </p:extLst>
  </p:cSld>
  <p:clrMapOvr>
    <a:masterClrMapping/>
  </p:clrMapOvr>
  <p:transition spd="slow">
    <p:push dir="u"/>
    <p:sndAc>
      <p:stSnd>
        <p:snd r:embed="rId2" name="当我们同在一起.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E:\0000000我图PPT\03.20\亲子乐园\亲子乐园副本.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0"/>
            <a:ext cx="9145588" cy="5145088"/>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4" descr="E:\我图PPT\00001PNG素材\扁平化png\2222.png"/>
          <p:cNvPicPr>
            <a:picLocks noChangeAspect="1" noChangeArrowheads="1"/>
          </p:cNvPicPr>
          <p:nvPr/>
        </p:nvPicPr>
        <p:blipFill>
          <a:blip r:embed="rId4" cstate="print">
            <a:extLst>
              <a:ext uri="{BEBA8EAE-BF5A-486C-A8C5-ECC9F3942E4B}">
                <a14:imgProps xmlns:a14="http://schemas.microsoft.com/office/drawing/2010/main" xmlns="">
                  <a14:imgLayer r:embed="rId5">
                    <a14:imgEffect>
                      <a14:colorTemperature colorTemp="11200"/>
                    </a14:imgEffect>
                  </a14:imgLayer>
                </a14:imgProps>
              </a:ext>
              <a:ext uri="{28A0092B-C50C-407E-A947-70E740481C1C}">
                <a14:useLocalDpi xmlns:a14="http://schemas.microsoft.com/office/drawing/2010/main" xmlns="" val="0"/>
              </a:ext>
            </a:extLst>
          </a:blip>
          <a:srcRect/>
          <a:stretch>
            <a:fillRect/>
          </a:stretch>
        </p:blipFill>
        <p:spPr bwMode="auto">
          <a:xfrm>
            <a:off x="1801950" y="344142"/>
            <a:ext cx="4480121" cy="809957"/>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3" descr="E:\0000000我图PPT\03.20\亲子乐园\34.png"/>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1" y="2950782"/>
            <a:ext cx="9145588" cy="2195100"/>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2" descr="E:\0000000我图PPT\00001PNG素材\儿童卡通\64651.pn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6824356" y="1058559"/>
            <a:ext cx="2353535" cy="4224841"/>
          </a:xfrm>
          <a:prstGeom prst="rect">
            <a:avLst/>
          </a:prstGeom>
          <a:noFill/>
          <a:extLst>
            <a:ext uri="{909E8E84-426E-40DD-AFC4-6F175D3DCCD1}">
              <a14:hiddenFill xmlns:a14="http://schemas.microsoft.com/office/drawing/2010/main" xmlns="">
                <a:solidFill>
                  <a:srgbClr val="FFFFFF"/>
                </a:solidFill>
              </a14:hiddenFill>
            </a:ext>
          </a:extLst>
        </p:spPr>
      </p:pic>
      <p:pic>
        <p:nvPicPr>
          <p:cNvPr id="15" name="Picture 5" descr="E:\0000000我图PPT\00001PNG素材\儿童卡通\卡通人物.png"/>
          <p:cNvPicPr>
            <a:picLocks noChangeAspect="1" noChangeArrowheads="1"/>
          </p:cNvPicPr>
          <p:nvPr/>
        </p:nvPicPr>
        <p:blipFill rotWithShape="1">
          <a:blip r:embed="rId8">
            <a:extLst>
              <a:ext uri="{28A0092B-C50C-407E-A947-70E740481C1C}">
                <a14:useLocalDpi xmlns:a14="http://schemas.microsoft.com/office/drawing/2010/main" xmlns="" val="0"/>
              </a:ext>
            </a:extLst>
          </a:blip>
          <a:srcRect l="-2084" t="-2572" r="59431" b="58435"/>
          <a:stretch>
            <a:fillRect/>
          </a:stretch>
        </p:blipFill>
        <p:spPr bwMode="auto">
          <a:xfrm flipH="1">
            <a:off x="129482" y="-115422"/>
            <a:ext cx="2076400" cy="2347963"/>
          </a:xfrm>
          <a:prstGeom prst="rect">
            <a:avLst/>
          </a:prstGeom>
          <a:noFill/>
          <a:extLst>
            <a:ext uri="{909E8E84-426E-40DD-AFC4-6F175D3DCCD1}">
              <a14:hiddenFill xmlns:a14="http://schemas.microsoft.com/office/drawing/2010/main" xmlns="">
                <a:solidFill>
                  <a:srgbClr val="FFFFFF"/>
                </a:solidFill>
              </a14:hiddenFill>
            </a:ext>
          </a:extLst>
        </p:spPr>
      </p:pic>
      <p:pic>
        <p:nvPicPr>
          <p:cNvPr id="16" name="Picture 9" descr="E:\0000000我图PPT\00001PNG素材\儿童卡通\tr.png"/>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179512" y="3293796"/>
            <a:ext cx="2354982" cy="158221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a:extLst>
              <a:ext uri="{FF2B5EF4-FFF2-40B4-BE49-F238E27FC236}">
                <a16:creationId xmlns:a16="http://schemas.microsoft.com/office/drawing/2014/main" xmlns="" id="{C255AFDD-7051-60B1-8251-2AF9BA47078E}"/>
              </a:ext>
            </a:extLst>
          </p:cNvPr>
          <p:cNvSpPr txBox="1"/>
          <p:nvPr/>
        </p:nvSpPr>
        <p:spPr>
          <a:xfrm>
            <a:off x="2499891" y="396777"/>
            <a:ext cx="6552727" cy="564257"/>
          </a:xfrm>
          <a:prstGeom prst="rect">
            <a:avLst/>
          </a:prstGeom>
          <a:noFill/>
        </p:spPr>
        <p:txBody>
          <a:bodyPr wrap="square">
            <a:spAutoFit/>
          </a:bodyPr>
          <a:lstStyle/>
          <a:p>
            <a:pPr algn="just">
              <a:lnSpc>
                <a:spcPct val="120000"/>
              </a:lnSpc>
            </a:pPr>
            <a:r>
              <a:rPr lang="en-US" sz="2800" b="1" dirty="0">
                <a:solidFill>
                  <a:schemeClr val="bg1"/>
                </a:solidFill>
                <a:effectLst/>
                <a:latin typeface="Times New Roman" panose="02020603050405020304" pitchFamily="18" charset="0"/>
                <a:ea typeface="Times New Roman" panose="02020603050405020304" pitchFamily="18" charset="0"/>
              </a:rPr>
              <a:t>NỘI DUNG BÀI</a:t>
            </a:r>
            <a:endParaRPr lang="en-US" sz="2400" dirty="0">
              <a:solidFill>
                <a:schemeClr val="bg1"/>
              </a:solidFill>
              <a:effectLst/>
              <a:latin typeface="Times New Roman" panose="02020603050405020304" pitchFamily="18" charset="0"/>
              <a:ea typeface="Times New Roman" panose="02020603050405020304" pitchFamily="18" charset="0"/>
            </a:endParaRPr>
          </a:p>
        </p:txBody>
      </p:sp>
      <p:sp>
        <p:nvSpPr>
          <p:cNvPr id="2" name="Rectangle: Rounded Corners 1">
            <a:extLst>
              <a:ext uri="{FF2B5EF4-FFF2-40B4-BE49-F238E27FC236}">
                <a16:creationId xmlns:a16="http://schemas.microsoft.com/office/drawing/2014/main" xmlns="" id="{9205E805-E9DC-739C-CBDC-06E06F2E7463}"/>
              </a:ext>
            </a:extLst>
          </p:cNvPr>
          <p:cNvSpPr/>
          <p:nvPr/>
        </p:nvSpPr>
        <p:spPr>
          <a:xfrm>
            <a:off x="1799692" y="1550876"/>
            <a:ext cx="5544616" cy="1991838"/>
          </a:xfrm>
          <a:prstGeom prst="round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800" b="1" i="1" dirty="0" err="1">
                <a:solidFill>
                  <a:srgbClr val="002060"/>
                </a:solidFill>
                <a:effectLst/>
                <a:latin typeface="Times New Roman" panose="02020603050405020304" pitchFamily="18" charset="0"/>
                <a:ea typeface="Times New Roman" panose="02020603050405020304" pitchFamily="18" charset="0"/>
              </a:rPr>
              <a:t>Những</a:t>
            </a:r>
            <a:r>
              <a:rPr lang="en-US" sz="2800" b="1" i="1" dirty="0">
                <a:solidFill>
                  <a:srgbClr val="002060"/>
                </a:solidFill>
                <a:effectLst/>
                <a:latin typeface="Times New Roman" panose="02020603050405020304" pitchFamily="18" charset="0"/>
                <a:ea typeface="Times New Roman" panose="02020603050405020304" pitchFamily="18" charset="0"/>
              </a:rPr>
              <a:t> </a:t>
            </a:r>
            <a:r>
              <a:rPr lang="en-US" sz="2800" b="1" i="1" dirty="0" err="1">
                <a:solidFill>
                  <a:srgbClr val="002060"/>
                </a:solidFill>
                <a:effectLst/>
                <a:latin typeface="Times New Roman" panose="02020603050405020304" pitchFamily="18" charset="0"/>
                <a:ea typeface="Times New Roman" panose="02020603050405020304" pitchFamily="18" charset="0"/>
              </a:rPr>
              <a:t>lời</a:t>
            </a:r>
            <a:r>
              <a:rPr lang="en-US" sz="2800" b="1" i="1" dirty="0">
                <a:solidFill>
                  <a:srgbClr val="002060"/>
                </a:solidFill>
                <a:effectLst/>
                <a:latin typeface="Times New Roman" panose="02020603050405020304" pitchFamily="18" charset="0"/>
                <a:ea typeface="Times New Roman" panose="02020603050405020304" pitchFamily="18" charset="0"/>
              </a:rPr>
              <a:t> </a:t>
            </a:r>
            <a:r>
              <a:rPr lang="en-US" sz="2800" b="1" i="1" dirty="0" err="1">
                <a:solidFill>
                  <a:srgbClr val="002060"/>
                </a:solidFill>
                <a:effectLst/>
                <a:latin typeface="Times New Roman" panose="02020603050405020304" pitchFamily="18" charset="0"/>
                <a:ea typeface="Times New Roman" panose="02020603050405020304" pitchFamily="18" charset="0"/>
              </a:rPr>
              <a:t>động</a:t>
            </a:r>
            <a:r>
              <a:rPr lang="en-US" sz="2800" b="1" i="1" dirty="0">
                <a:solidFill>
                  <a:srgbClr val="002060"/>
                </a:solidFill>
                <a:effectLst/>
                <a:latin typeface="Times New Roman" panose="02020603050405020304" pitchFamily="18" charset="0"/>
                <a:ea typeface="Times New Roman" panose="02020603050405020304" pitchFamily="18" charset="0"/>
              </a:rPr>
              <a:t> </a:t>
            </a:r>
            <a:r>
              <a:rPr lang="en-US" sz="2800" b="1" i="1" dirty="0" err="1">
                <a:solidFill>
                  <a:srgbClr val="002060"/>
                </a:solidFill>
                <a:effectLst/>
                <a:latin typeface="Times New Roman" panose="02020603050405020304" pitchFamily="18" charset="0"/>
                <a:ea typeface="Times New Roman" panose="02020603050405020304" pitchFamily="18" charset="0"/>
              </a:rPr>
              <a:t>viên</a:t>
            </a:r>
            <a:r>
              <a:rPr lang="en-US" sz="2800" b="1" i="1" dirty="0">
                <a:solidFill>
                  <a:srgbClr val="002060"/>
                </a:solidFill>
                <a:effectLst/>
                <a:latin typeface="Times New Roman" panose="02020603050405020304" pitchFamily="18" charset="0"/>
                <a:ea typeface="Times New Roman" panose="02020603050405020304" pitchFamily="18" charset="0"/>
              </a:rPr>
              <a:t> </a:t>
            </a:r>
            <a:r>
              <a:rPr lang="en-US" sz="2800" b="1" i="1" dirty="0" err="1">
                <a:solidFill>
                  <a:srgbClr val="002060"/>
                </a:solidFill>
                <a:effectLst/>
                <a:latin typeface="Times New Roman" panose="02020603050405020304" pitchFamily="18" charset="0"/>
                <a:ea typeface="Times New Roman" panose="02020603050405020304" pitchFamily="18" charset="0"/>
              </a:rPr>
              <a:t>xuất</a:t>
            </a:r>
            <a:r>
              <a:rPr lang="en-US" sz="2800" b="1" i="1" dirty="0">
                <a:solidFill>
                  <a:srgbClr val="002060"/>
                </a:solidFill>
                <a:effectLst/>
                <a:latin typeface="Times New Roman" panose="02020603050405020304" pitchFamily="18" charset="0"/>
                <a:ea typeface="Times New Roman" panose="02020603050405020304" pitchFamily="18" charset="0"/>
              </a:rPr>
              <a:t> </a:t>
            </a:r>
            <a:r>
              <a:rPr lang="en-US" sz="2800" b="1" i="1" dirty="0" err="1">
                <a:solidFill>
                  <a:srgbClr val="002060"/>
                </a:solidFill>
                <a:effectLst/>
                <a:latin typeface="Times New Roman" panose="02020603050405020304" pitchFamily="18" charset="0"/>
                <a:ea typeface="Times New Roman" panose="02020603050405020304" pitchFamily="18" charset="0"/>
              </a:rPr>
              <a:t>phát</a:t>
            </a:r>
            <a:r>
              <a:rPr lang="en-US" sz="2800" b="1" i="1" dirty="0">
                <a:solidFill>
                  <a:srgbClr val="002060"/>
                </a:solidFill>
                <a:effectLst/>
                <a:latin typeface="Times New Roman" panose="02020603050405020304" pitchFamily="18" charset="0"/>
                <a:ea typeface="Times New Roman" panose="02020603050405020304" pitchFamily="18" charset="0"/>
              </a:rPr>
              <a:t> </a:t>
            </a:r>
            <a:r>
              <a:rPr lang="en-US" sz="2800" b="1" i="1" dirty="0" err="1">
                <a:solidFill>
                  <a:srgbClr val="002060"/>
                </a:solidFill>
                <a:effectLst/>
                <a:latin typeface="Times New Roman" panose="02020603050405020304" pitchFamily="18" charset="0"/>
                <a:ea typeface="Times New Roman" panose="02020603050405020304" pitchFamily="18" charset="0"/>
              </a:rPr>
              <a:t>từ</a:t>
            </a:r>
            <a:r>
              <a:rPr lang="en-US" sz="2800" b="1" i="1" dirty="0">
                <a:solidFill>
                  <a:srgbClr val="002060"/>
                </a:solidFill>
                <a:effectLst/>
                <a:latin typeface="Times New Roman" panose="02020603050405020304" pitchFamily="18" charset="0"/>
                <a:ea typeface="Times New Roman" panose="02020603050405020304" pitchFamily="18" charset="0"/>
              </a:rPr>
              <a:t> </a:t>
            </a:r>
            <a:r>
              <a:rPr lang="en-US" sz="2800" b="1" i="1" dirty="0" err="1">
                <a:solidFill>
                  <a:srgbClr val="002060"/>
                </a:solidFill>
                <a:effectLst/>
                <a:latin typeface="Times New Roman" panose="02020603050405020304" pitchFamily="18" charset="0"/>
                <a:ea typeface="Times New Roman" panose="02020603050405020304" pitchFamily="18" charset="0"/>
              </a:rPr>
              <a:t>lòng</a:t>
            </a:r>
            <a:r>
              <a:rPr lang="en-US" sz="2800" b="1" i="1" dirty="0">
                <a:solidFill>
                  <a:srgbClr val="002060"/>
                </a:solidFill>
                <a:effectLst/>
                <a:latin typeface="Times New Roman" panose="02020603050405020304" pitchFamily="18" charset="0"/>
                <a:ea typeface="Times New Roman" panose="02020603050405020304" pitchFamily="18" charset="0"/>
              </a:rPr>
              <a:t> </a:t>
            </a:r>
            <a:r>
              <a:rPr lang="en-US" sz="2800" b="1" i="1" dirty="0" err="1">
                <a:solidFill>
                  <a:srgbClr val="002060"/>
                </a:solidFill>
                <a:effectLst/>
                <a:latin typeface="Times New Roman" panose="02020603050405020304" pitchFamily="18" charset="0"/>
                <a:ea typeface="Times New Roman" panose="02020603050405020304" pitchFamily="18" charset="0"/>
              </a:rPr>
              <a:t>nhân</a:t>
            </a:r>
            <a:r>
              <a:rPr lang="en-US" sz="2800" b="1" i="1" dirty="0">
                <a:solidFill>
                  <a:srgbClr val="002060"/>
                </a:solidFill>
                <a:effectLst/>
                <a:latin typeface="Times New Roman" panose="02020603050405020304" pitchFamily="18" charset="0"/>
                <a:ea typeface="Times New Roman" panose="02020603050405020304" pitchFamily="18" charset="0"/>
              </a:rPr>
              <a:t> </a:t>
            </a:r>
            <a:r>
              <a:rPr lang="en-US" sz="2800" b="1" i="1" dirty="0" err="1">
                <a:solidFill>
                  <a:srgbClr val="002060"/>
                </a:solidFill>
                <a:effectLst/>
                <a:latin typeface="Times New Roman" panose="02020603050405020304" pitchFamily="18" charset="0"/>
                <a:ea typeface="Times New Roman" panose="02020603050405020304" pitchFamily="18" charset="0"/>
              </a:rPr>
              <a:t>hậu</a:t>
            </a:r>
            <a:r>
              <a:rPr lang="en-US" sz="2800" b="1" i="1" dirty="0">
                <a:solidFill>
                  <a:srgbClr val="002060"/>
                </a:solidFill>
                <a:effectLst/>
                <a:latin typeface="Times New Roman" panose="02020603050405020304" pitchFamily="18" charset="0"/>
                <a:ea typeface="Times New Roman" panose="02020603050405020304" pitchFamily="18" charset="0"/>
              </a:rPr>
              <a:t> </a:t>
            </a:r>
            <a:r>
              <a:rPr lang="en-US" sz="2800" b="1" i="1" dirty="0" err="1">
                <a:solidFill>
                  <a:srgbClr val="002060"/>
                </a:solidFill>
                <a:effectLst/>
                <a:latin typeface="Times New Roman" panose="02020603050405020304" pitchFamily="18" charset="0"/>
                <a:ea typeface="Times New Roman" panose="02020603050405020304" pitchFamily="18" charset="0"/>
              </a:rPr>
              <a:t>có</a:t>
            </a:r>
            <a:r>
              <a:rPr lang="en-US" sz="2800" b="1" i="1" dirty="0">
                <a:solidFill>
                  <a:srgbClr val="002060"/>
                </a:solidFill>
                <a:effectLst/>
                <a:latin typeface="Times New Roman" panose="02020603050405020304" pitchFamily="18" charset="0"/>
                <a:ea typeface="Times New Roman" panose="02020603050405020304" pitchFamily="18" charset="0"/>
              </a:rPr>
              <a:t> </a:t>
            </a:r>
            <a:r>
              <a:rPr lang="en-US" sz="2800" b="1" i="1" dirty="0" err="1">
                <a:solidFill>
                  <a:srgbClr val="002060"/>
                </a:solidFill>
                <a:effectLst/>
                <a:latin typeface="Times New Roman" panose="02020603050405020304" pitchFamily="18" charset="0"/>
                <a:ea typeface="Times New Roman" panose="02020603050405020304" pitchFamily="18" charset="0"/>
              </a:rPr>
              <a:t>tác</a:t>
            </a:r>
            <a:r>
              <a:rPr lang="en-US" sz="2800" b="1" i="1" dirty="0">
                <a:solidFill>
                  <a:srgbClr val="002060"/>
                </a:solidFill>
                <a:effectLst/>
                <a:latin typeface="Times New Roman" panose="02020603050405020304" pitchFamily="18" charset="0"/>
                <a:ea typeface="Times New Roman" panose="02020603050405020304" pitchFamily="18" charset="0"/>
              </a:rPr>
              <a:t> </a:t>
            </a:r>
            <a:r>
              <a:rPr lang="en-US" sz="2800" b="1" i="1" dirty="0" err="1">
                <a:solidFill>
                  <a:srgbClr val="002060"/>
                </a:solidFill>
                <a:effectLst/>
                <a:latin typeface="Times New Roman" panose="02020603050405020304" pitchFamily="18" charset="0"/>
                <a:ea typeface="Times New Roman" panose="02020603050405020304" pitchFamily="18" charset="0"/>
              </a:rPr>
              <a:t>dụng</a:t>
            </a:r>
            <a:r>
              <a:rPr lang="en-US" sz="2800" b="1" i="1" dirty="0">
                <a:solidFill>
                  <a:srgbClr val="002060"/>
                </a:solidFill>
                <a:effectLst/>
                <a:latin typeface="Times New Roman" panose="02020603050405020304" pitchFamily="18" charset="0"/>
                <a:ea typeface="Times New Roman" panose="02020603050405020304" pitchFamily="18" charset="0"/>
              </a:rPr>
              <a:t> to </a:t>
            </a:r>
            <a:r>
              <a:rPr lang="en-US" sz="2800" b="1" i="1" dirty="0" err="1">
                <a:solidFill>
                  <a:srgbClr val="002060"/>
                </a:solidFill>
                <a:effectLst/>
                <a:latin typeface="Times New Roman" panose="02020603050405020304" pitchFamily="18" charset="0"/>
                <a:ea typeface="Times New Roman" panose="02020603050405020304" pitchFamily="18" charset="0"/>
              </a:rPr>
              <a:t>lớn</a:t>
            </a:r>
            <a:r>
              <a:rPr lang="en-US" sz="2800" b="1" i="1" dirty="0">
                <a:solidFill>
                  <a:srgbClr val="002060"/>
                </a:solidFill>
                <a:effectLst/>
                <a:latin typeface="Times New Roman" panose="02020603050405020304" pitchFamily="18" charset="0"/>
                <a:ea typeface="Times New Roman" panose="02020603050405020304" pitchFamily="18" charset="0"/>
              </a:rPr>
              <a:t> </a:t>
            </a:r>
            <a:r>
              <a:rPr lang="en-US" sz="2800" b="1" i="1" dirty="0" err="1">
                <a:solidFill>
                  <a:srgbClr val="002060"/>
                </a:solidFill>
                <a:effectLst/>
                <a:latin typeface="Times New Roman" panose="02020603050405020304" pitchFamily="18" charset="0"/>
                <a:ea typeface="Times New Roman" panose="02020603050405020304" pitchFamily="18" charset="0"/>
              </a:rPr>
              <a:t>đối</a:t>
            </a:r>
            <a:r>
              <a:rPr lang="en-US" sz="2800" b="1" i="1" dirty="0">
                <a:solidFill>
                  <a:srgbClr val="002060"/>
                </a:solidFill>
                <a:effectLst/>
                <a:latin typeface="Times New Roman" panose="02020603050405020304" pitchFamily="18" charset="0"/>
                <a:ea typeface="Times New Roman" panose="02020603050405020304" pitchFamily="18" charset="0"/>
              </a:rPr>
              <a:t> </a:t>
            </a:r>
            <a:r>
              <a:rPr lang="en-US" sz="2800" b="1" i="1" dirty="0" err="1">
                <a:solidFill>
                  <a:srgbClr val="002060"/>
                </a:solidFill>
                <a:effectLst/>
                <a:latin typeface="Times New Roman" panose="02020603050405020304" pitchFamily="18" charset="0"/>
                <a:ea typeface="Times New Roman" panose="02020603050405020304" pitchFamily="18" charset="0"/>
              </a:rPr>
              <a:t>với</a:t>
            </a:r>
            <a:r>
              <a:rPr lang="en-US" sz="2800" b="1" i="1" dirty="0">
                <a:solidFill>
                  <a:srgbClr val="002060"/>
                </a:solidFill>
                <a:effectLst/>
                <a:latin typeface="Times New Roman" panose="02020603050405020304" pitchFamily="18" charset="0"/>
                <a:ea typeface="Times New Roman" panose="02020603050405020304" pitchFamily="18" charset="0"/>
              </a:rPr>
              <a:t> </a:t>
            </a:r>
            <a:r>
              <a:rPr lang="en-US" sz="2800" b="1" i="1" dirty="0" err="1">
                <a:solidFill>
                  <a:srgbClr val="002060"/>
                </a:solidFill>
                <a:effectLst/>
                <a:latin typeface="Times New Roman" panose="02020603050405020304" pitchFamily="18" charset="0"/>
                <a:ea typeface="Times New Roman" panose="02020603050405020304" pitchFamily="18" charset="0"/>
              </a:rPr>
              <a:t>người</a:t>
            </a:r>
            <a:r>
              <a:rPr lang="en-US" sz="2800" b="1" i="1" dirty="0">
                <a:solidFill>
                  <a:srgbClr val="002060"/>
                </a:solidFill>
                <a:effectLst/>
                <a:latin typeface="Times New Roman" panose="02020603050405020304" pitchFamily="18" charset="0"/>
                <a:ea typeface="Times New Roman" panose="02020603050405020304" pitchFamily="18" charset="0"/>
              </a:rPr>
              <a:t> </a:t>
            </a:r>
            <a:r>
              <a:rPr lang="en-US" sz="2800" b="1" i="1" dirty="0" err="1">
                <a:solidFill>
                  <a:srgbClr val="002060"/>
                </a:solidFill>
                <a:effectLst/>
                <a:latin typeface="Times New Roman" panose="02020603050405020304" pitchFamily="18" charset="0"/>
                <a:ea typeface="Times New Roman" panose="02020603050405020304" pitchFamily="18" charset="0"/>
              </a:rPr>
              <a:t>khác</a:t>
            </a:r>
            <a:r>
              <a:rPr lang="en-US" sz="2800" b="1" i="1" dirty="0">
                <a:solidFill>
                  <a:srgbClr val="002060"/>
                </a:solidFill>
                <a:effectLst/>
                <a:latin typeface="Times New Roman" panose="02020603050405020304" pitchFamily="18" charset="0"/>
                <a:ea typeface="Times New Roman" panose="02020603050405020304" pitchFamily="18" charset="0"/>
              </a:rPr>
              <a:t>.</a:t>
            </a:r>
            <a:endParaRPr lang="en-US" sz="2800" dirty="0">
              <a:solidFill>
                <a:srgbClr val="002060"/>
              </a:solidFill>
            </a:endParaRPr>
          </a:p>
        </p:txBody>
      </p:sp>
    </p:spTree>
    <p:extLst>
      <p:ext uri="{BB962C8B-B14F-4D97-AF65-F5344CB8AC3E}">
        <p14:creationId xmlns:p14="http://schemas.microsoft.com/office/powerpoint/2010/main" xmlns="" val="20827520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strVal val="#ppt_w*0.70"/>
                                          </p:val>
                                        </p:tav>
                                        <p:tav tm="100000">
                                          <p:val>
                                            <p:strVal val="#ppt_w"/>
                                          </p:val>
                                        </p:tav>
                                      </p:tavLst>
                                    </p:anim>
                                    <p:anim calcmode="lin" valueType="num">
                                      <p:cBhvr>
                                        <p:cTn id="8" dur="1000" fill="hold"/>
                                        <p:tgtEl>
                                          <p:spTgt spid="13"/>
                                        </p:tgtEl>
                                        <p:attrNameLst>
                                          <p:attrName>ppt_h</p:attrName>
                                        </p:attrNameLst>
                                      </p:cBhvr>
                                      <p:tavLst>
                                        <p:tav tm="0">
                                          <p:val>
                                            <p:strVal val="#ppt_h"/>
                                          </p:val>
                                        </p:tav>
                                        <p:tav tm="100000">
                                          <p:val>
                                            <p:strVal val="#ppt_h"/>
                                          </p:val>
                                        </p:tav>
                                      </p:tavLst>
                                    </p:anim>
                                    <p:animEffect transition="in" filter="fade">
                                      <p:cBhvr>
                                        <p:cTn id="9" dur="1000"/>
                                        <p:tgtEl>
                                          <p:spTgt spid="13"/>
                                        </p:tgtEl>
                                      </p:cBhvr>
                                    </p:animEffect>
                                  </p:childTnLst>
                                </p:cTn>
                              </p:par>
                              <p:par>
                                <p:cTn id="10" presetID="2" presetClass="entr" presetSubtype="9" fill="hold" nodeType="withEffect">
                                  <p:stCondLst>
                                    <p:cond delay="55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0-#ppt_w/2"/>
                                          </p:val>
                                        </p:tav>
                                        <p:tav tm="100000">
                                          <p:val>
                                            <p:strVal val="#ppt_x"/>
                                          </p:val>
                                        </p:tav>
                                      </p:tavLst>
                                    </p:anim>
                                    <p:anim calcmode="lin" valueType="num">
                                      <p:cBhvr additive="base">
                                        <p:cTn id="13" dur="500" fill="hold"/>
                                        <p:tgtEl>
                                          <p:spTgt spid="15"/>
                                        </p:tgtEl>
                                        <p:attrNameLst>
                                          <p:attrName>ppt_y</p:attrName>
                                        </p:attrNameLst>
                                      </p:cBhvr>
                                      <p:tavLst>
                                        <p:tav tm="0">
                                          <p:val>
                                            <p:strVal val="0-#ppt_h/2"/>
                                          </p:val>
                                        </p:tav>
                                        <p:tav tm="100000">
                                          <p:val>
                                            <p:strVal val="#ppt_y"/>
                                          </p:val>
                                        </p:tav>
                                      </p:tavLst>
                                    </p:anim>
                                  </p:childTnLst>
                                </p:cTn>
                              </p:par>
                              <p:par>
                                <p:cTn id="14" presetID="2" presetClass="entr" presetSubtype="8" fill="hold" nodeType="withEffect">
                                  <p:stCondLst>
                                    <p:cond delay="85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0-#ppt_w/2"/>
                                          </p:val>
                                        </p:tav>
                                        <p:tav tm="100000">
                                          <p:val>
                                            <p:strVal val="#ppt_x"/>
                                          </p:val>
                                        </p:tav>
                                      </p:tavLst>
                                    </p:anim>
                                    <p:anim calcmode="lin" valueType="num">
                                      <p:cBhvr additive="base">
                                        <p:cTn id="17" dur="500" fill="hold"/>
                                        <p:tgtEl>
                                          <p:spTgt spid="16"/>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115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1+#ppt_w/2"/>
                                          </p:val>
                                        </p:tav>
                                        <p:tav tm="100000">
                                          <p:val>
                                            <p:strVal val="#ppt_x"/>
                                          </p:val>
                                        </p:tav>
                                      </p:tavLst>
                                    </p:anim>
                                    <p:anim calcmode="lin" valueType="num">
                                      <p:cBhvr additive="base">
                                        <p:cTn id="21"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p:cTn id="26" dur="500" fill="hold"/>
                                        <p:tgtEl>
                                          <p:spTgt spid="2"/>
                                        </p:tgtEl>
                                        <p:attrNameLst>
                                          <p:attrName>ppt_w</p:attrName>
                                        </p:attrNameLst>
                                      </p:cBhvr>
                                      <p:tavLst>
                                        <p:tav tm="0">
                                          <p:val>
                                            <p:fltVal val="0"/>
                                          </p:val>
                                        </p:tav>
                                        <p:tav tm="100000">
                                          <p:val>
                                            <p:strVal val="#ppt_w"/>
                                          </p:val>
                                        </p:tav>
                                      </p:tavLst>
                                    </p:anim>
                                    <p:anim calcmode="lin" valueType="num">
                                      <p:cBhvr>
                                        <p:cTn id="27" dur="500" fill="hold"/>
                                        <p:tgtEl>
                                          <p:spTgt spid="2"/>
                                        </p:tgtEl>
                                        <p:attrNameLst>
                                          <p:attrName>ppt_h</p:attrName>
                                        </p:attrNameLst>
                                      </p:cBhvr>
                                      <p:tavLst>
                                        <p:tav tm="0">
                                          <p:val>
                                            <p:fltVal val="0"/>
                                          </p:val>
                                        </p:tav>
                                        <p:tav tm="100000">
                                          <p:val>
                                            <p:strVal val="#ppt_h"/>
                                          </p:val>
                                        </p:tav>
                                      </p:tavLst>
                                    </p:anim>
                                    <p:animEffect transition="in" filter="fade">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E:\0000000我图PPT\03.20\亲子乐园\亲子乐园副本.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3002" y="-6494"/>
            <a:ext cx="9145588" cy="5145088"/>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3" descr="E:\0000000我图PPT\03.20\亲子乐园\34.pn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 y="2950782"/>
            <a:ext cx="9145588" cy="2195100"/>
          </a:xfrm>
          <a:prstGeom prst="rect">
            <a:avLst/>
          </a:prstGeom>
          <a:noFill/>
          <a:extLst>
            <a:ext uri="{909E8E84-426E-40DD-AFC4-6F175D3DCCD1}">
              <a14:hiddenFill xmlns:a14="http://schemas.microsoft.com/office/drawing/2010/main" xmlns="">
                <a:solidFill>
                  <a:srgbClr val="FFFFFF"/>
                </a:solidFill>
              </a14:hiddenFill>
            </a:ext>
          </a:extLst>
        </p:spPr>
      </p:pic>
      <p:pic>
        <p:nvPicPr>
          <p:cNvPr id="2050" name="Picture 2" descr="E:\0000000我图PPT\00001PNG素材\儿童卡通\64651.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804248" y="1058560"/>
            <a:ext cx="2353535" cy="4224841"/>
          </a:xfrm>
          <a:prstGeom prst="rect">
            <a:avLst/>
          </a:prstGeom>
          <a:noFill/>
          <a:extLst>
            <a:ext uri="{909E8E84-426E-40DD-AFC4-6F175D3DCCD1}">
              <a14:hiddenFill xmlns:a14="http://schemas.microsoft.com/office/drawing/2010/main" xmlns="">
                <a:solidFill>
                  <a:srgbClr val="FFFFFF"/>
                </a:solidFill>
              </a14:hiddenFill>
            </a:ext>
          </a:extLst>
        </p:spPr>
      </p:pic>
      <p:pic>
        <p:nvPicPr>
          <p:cNvPr id="2053" name="Picture 5" descr="E:\0000000我图PPT\00001PNG素材\儿童卡通\卡通人物.png"/>
          <p:cNvPicPr>
            <a:picLocks noChangeAspect="1" noChangeArrowheads="1"/>
          </p:cNvPicPr>
          <p:nvPr/>
        </p:nvPicPr>
        <p:blipFill rotWithShape="1">
          <a:blip r:embed="rId6">
            <a:extLst>
              <a:ext uri="{28A0092B-C50C-407E-A947-70E740481C1C}">
                <a14:useLocalDpi xmlns:a14="http://schemas.microsoft.com/office/drawing/2010/main" xmlns="" val="0"/>
              </a:ext>
            </a:extLst>
          </a:blip>
          <a:srcRect l="-2084" t="-2572" r="59431" b="58435"/>
          <a:stretch>
            <a:fillRect/>
          </a:stretch>
        </p:blipFill>
        <p:spPr bwMode="auto">
          <a:xfrm flipH="1">
            <a:off x="129482" y="-115422"/>
            <a:ext cx="2076400" cy="2347963"/>
          </a:xfrm>
          <a:prstGeom prst="rect">
            <a:avLst/>
          </a:prstGeom>
          <a:noFill/>
          <a:extLst>
            <a:ext uri="{909E8E84-426E-40DD-AFC4-6F175D3DCCD1}">
              <a14:hiddenFill xmlns:a14="http://schemas.microsoft.com/office/drawing/2010/main" xmlns="">
                <a:solidFill>
                  <a:srgbClr val="FFFFFF"/>
                </a:solidFill>
              </a14:hiddenFill>
            </a:ext>
          </a:extLst>
        </p:spPr>
      </p:pic>
      <p:pic>
        <p:nvPicPr>
          <p:cNvPr id="2057" name="Picture 9" descr="E:\0000000我图PPT\00001PNG素材\儿童卡通\tr.png"/>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179512" y="3293796"/>
            <a:ext cx="2354982" cy="158221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品 10">
            <a:extLst>
              <a:ext uri="{FF2B5EF4-FFF2-40B4-BE49-F238E27FC236}">
                <a16:creationId xmlns:a16="http://schemas.microsoft.com/office/drawing/2014/main" xmlns="" id="{63EFCAB2-5CFB-F5A3-B421-A54F475B9931}"/>
              </a:ext>
            </a:extLst>
          </p:cNvPr>
          <p:cNvSpPr txBox="1"/>
          <p:nvPr/>
        </p:nvSpPr>
        <p:spPr>
          <a:xfrm>
            <a:off x="2709198" y="1848646"/>
            <a:ext cx="3435556"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w="127000">
                  <a:solidFill>
                    <a:prstClr val="white"/>
                  </a:solidFill>
                </a:ln>
                <a:solidFill>
                  <a:prstClr val="white"/>
                </a:solidFill>
                <a:effectLst/>
                <a:uLnTx/>
                <a:uFillTx/>
                <a:latin typeface="UTM Azuki" panose="02040603050506020204" pitchFamily="18" charset="0"/>
                <a:ea typeface="851tegakizatsu" panose="02000600000000000000" pitchFamily="2" charset="-122"/>
                <a:cs typeface="Times New Roman" panose="02020603050405020304" pitchFamily="18" charset="0"/>
              </a:rPr>
              <a:t>LUYỆN</a:t>
            </a:r>
            <a:r>
              <a:rPr kumimoji="0" lang="en-US" altLang="zh-CN" sz="5400" b="1" i="0" u="none" strike="noStrike" kern="1200" cap="none" spc="0" normalizeH="0" noProof="0" dirty="0">
                <a:ln w="127000">
                  <a:solidFill>
                    <a:prstClr val="white"/>
                  </a:solidFill>
                </a:ln>
                <a:solidFill>
                  <a:prstClr val="white"/>
                </a:solidFill>
                <a:effectLst/>
                <a:uLnTx/>
                <a:uFillTx/>
                <a:latin typeface="UTM Azuki" panose="02040603050506020204" pitchFamily="18" charset="0"/>
                <a:ea typeface="851tegakizatsu" panose="02000600000000000000" pitchFamily="2" charset="-122"/>
                <a:cs typeface="Times New Roman" panose="02020603050405020304" pitchFamily="18" charset="0"/>
              </a:rPr>
              <a:t> TẬP</a:t>
            </a:r>
            <a:endParaRPr kumimoji="0" lang="en-US" altLang="zh-CN" sz="5400" b="1" i="0" u="none" strike="noStrike" kern="1200" cap="none" spc="0" normalizeH="0" baseline="0" noProof="0" dirty="0">
              <a:ln w="127000">
                <a:solidFill>
                  <a:prstClr val="white"/>
                </a:solidFill>
              </a:ln>
              <a:solidFill>
                <a:prstClr val="white"/>
              </a:solidFill>
              <a:effectLst/>
              <a:uLnTx/>
              <a:uFillTx/>
              <a:latin typeface="UTM Azuki" panose="02040603050506020204" pitchFamily="18" charset="0"/>
              <a:ea typeface="851tegakizatsu" panose="02000600000000000000" pitchFamily="2" charset="-122"/>
              <a:cs typeface="Times New Roman" panose="02020603050405020304" pitchFamily="18" charset="0"/>
            </a:endParaRPr>
          </a:p>
        </p:txBody>
      </p:sp>
      <p:sp>
        <p:nvSpPr>
          <p:cNvPr id="3" name="品 10">
            <a:extLst>
              <a:ext uri="{FF2B5EF4-FFF2-40B4-BE49-F238E27FC236}">
                <a16:creationId xmlns:a16="http://schemas.microsoft.com/office/drawing/2014/main" xmlns="" id="{E62F7C88-EDC9-BC75-0161-5D83D1E910E5}"/>
              </a:ext>
            </a:extLst>
          </p:cNvPr>
          <p:cNvSpPr txBox="1"/>
          <p:nvPr/>
        </p:nvSpPr>
        <p:spPr>
          <a:xfrm>
            <a:off x="2691612" y="1848646"/>
            <a:ext cx="3435556"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solidFill>
                    <a:prstClr val="white"/>
                  </a:solidFill>
                </a:ln>
                <a:solidFill>
                  <a:srgbClr val="0070C0"/>
                </a:solidFill>
                <a:effectLst/>
                <a:uLnTx/>
                <a:uFillTx/>
                <a:latin typeface="UTM Azuki" panose="02040603050506020204" pitchFamily="18" charset="0"/>
                <a:ea typeface="851tegakizatsu" panose="02000600000000000000" pitchFamily="2" charset="-122"/>
                <a:cs typeface="Times New Roman" panose="02020603050405020304" pitchFamily="18" charset="0"/>
              </a:rPr>
              <a:t>LUYỆN</a:t>
            </a:r>
            <a:r>
              <a:rPr kumimoji="0" lang="en-US" altLang="zh-CN" sz="5400" b="1" i="0" u="none" strike="noStrike" kern="1200" cap="none" spc="0" normalizeH="0" noProof="0" dirty="0">
                <a:ln>
                  <a:solidFill>
                    <a:prstClr val="white"/>
                  </a:solidFill>
                </a:ln>
                <a:solidFill>
                  <a:srgbClr val="0070C0"/>
                </a:solidFill>
                <a:effectLst/>
                <a:uLnTx/>
                <a:uFillTx/>
                <a:latin typeface="UTM Azuki" panose="02040603050506020204" pitchFamily="18" charset="0"/>
                <a:ea typeface="851tegakizatsu" panose="02000600000000000000" pitchFamily="2" charset="-122"/>
                <a:cs typeface="Times New Roman" panose="02020603050405020304" pitchFamily="18" charset="0"/>
              </a:rPr>
              <a:t> TẬP</a:t>
            </a:r>
            <a:endParaRPr kumimoji="0" lang="en-US" altLang="zh-CN" sz="5400" b="1" i="0" u="none" strike="noStrike" kern="1200" cap="none" spc="0" normalizeH="0" baseline="0" noProof="0" dirty="0">
              <a:ln>
                <a:solidFill>
                  <a:prstClr val="white"/>
                </a:solidFill>
              </a:ln>
              <a:solidFill>
                <a:srgbClr val="0070C0"/>
              </a:solidFill>
              <a:effectLst/>
              <a:uLnTx/>
              <a:uFillTx/>
              <a:latin typeface="UTM Azuki" panose="02040603050506020204" pitchFamily="18" charset="0"/>
              <a:ea typeface="851tegakizatsu" panose="02000600000000000000" pitchFamily="2" charset="-122"/>
              <a:cs typeface="Times New Roman" panose="02020603050405020304" pitchFamily="18" charset="0"/>
            </a:endParaRPr>
          </a:p>
        </p:txBody>
      </p:sp>
      <p:grpSp>
        <p:nvGrpSpPr>
          <p:cNvPr id="7" name="组合 9">
            <a:extLst>
              <a:ext uri="{FF2B5EF4-FFF2-40B4-BE49-F238E27FC236}">
                <a16:creationId xmlns:a16="http://schemas.microsoft.com/office/drawing/2014/main" xmlns="" id="{A0450D23-8BAE-F874-9D4C-D2B7A73EE67D}"/>
              </a:ext>
            </a:extLst>
          </p:cNvPr>
          <p:cNvGrpSpPr/>
          <p:nvPr/>
        </p:nvGrpSpPr>
        <p:grpSpPr>
          <a:xfrm>
            <a:off x="3483265" y="529124"/>
            <a:ext cx="1887422" cy="1375025"/>
            <a:chOff x="5886505" y="2191427"/>
            <a:chExt cx="2249940" cy="1639127"/>
          </a:xfrm>
        </p:grpSpPr>
        <p:sp>
          <p:nvSpPr>
            <p:cNvPr id="8" name="云形 46">
              <a:extLst>
                <a:ext uri="{FF2B5EF4-FFF2-40B4-BE49-F238E27FC236}">
                  <a16:creationId xmlns:a16="http://schemas.microsoft.com/office/drawing/2014/main" xmlns="" id="{8A3705A2-9889-0897-93FA-1E7CB79729D8}"/>
                </a:ext>
              </a:extLst>
            </p:cNvPr>
            <p:cNvSpPr/>
            <p:nvPr/>
          </p:nvSpPr>
          <p:spPr>
            <a:xfrm>
              <a:off x="5886505" y="2191427"/>
              <a:ext cx="2249940" cy="1639127"/>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pic>
          <p:nvPicPr>
            <p:cNvPr id="11" name="图片 7">
              <a:extLst>
                <a:ext uri="{FF2B5EF4-FFF2-40B4-BE49-F238E27FC236}">
                  <a16:creationId xmlns:a16="http://schemas.microsoft.com/office/drawing/2014/main" xmlns="" id="{962E35E5-6323-3439-2202-A3CAA0CB0DF6}"/>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6440098" y="2420796"/>
              <a:ext cx="1180390" cy="1180390"/>
            </a:xfrm>
            <a:prstGeom prst="rect">
              <a:avLst/>
            </a:prstGeom>
          </p:spPr>
        </p:pic>
      </p:grpSp>
    </p:spTree>
    <p:extLst>
      <p:ext uri="{BB962C8B-B14F-4D97-AF65-F5344CB8AC3E}">
        <p14:creationId xmlns:p14="http://schemas.microsoft.com/office/powerpoint/2010/main" xmlns="" val="4520265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550"/>
                                  </p:stCondLst>
                                  <p:childTnLst>
                                    <p:set>
                                      <p:cBhvr>
                                        <p:cTn id="6" dur="1" fill="hold">
                                          <p:stCondLst>
                                            <p:cond delay="0"/>
                                          </p:stCondLst>
                                        </p:cTn>
                                        <p:tgtEl>
                                          <p:spTgt spid="2053"/>
                                        </p:tgtEl>
                                        <p:attrNameLst>
                                          <p:attrName>style.visibility</p:attrName>
                                        </p:attrNameLst>
                                      </p:cBhvr>
                                      <p:to>
                                        <p:strVal val="visible"/>
                                      </p:to>
                                    </p:set>
                                    <p:anim calcmode="lin" valueType="num">
                                      <p:cBhvr additive="base">
                                        <p:cTn id="7" dur="500" fill="hold"/>
                                        <p:tgtEl>
                                          <p:spTgt spid="2053"/>
                                        </p:tgtEl>
                                        <p:attrNameLst>
                                          <p:attrName>ppt_x</p:attrName>
                                        </p:attrNameLst>
                                      </p:cBhvr>
                                      <p:tavLst>
                                        <p:tav tm="0">
                                          <p:val>
                                            <p:strVal val="0-#ppt_w/2"/>
                                          </p:val>
                                        </p:tav>
                                        <p:tav tm="100000">
                                          <p:val>
                                            <p:strVal val="#ppt_x"/>
                                          </p:val>
                                        </p:tav>
                                      </p:tavLst>
                                    </p:anim>
                                    <p:anim calcmode="lin" valueType="num">
                                      <p:cBhvr additive="base">
                                        <p:cTn id="8" dur="500" fill="hold"/>
                                        <p:tgtEl>
                                          <p:spTgt spid="2053"/>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850"/>
                                  </p:stCondLst>
                                  <p:childTnLst>
                                    <p:set>
                                      <p:cBhvr>
                                        <p:cTn id="10" dur="1" fill="hold">
                                          <p:stCondLst>
                                            <p:cond delay="0"/>
                                          </p:stCondLst>
                                        </p:cTn>
                                        <p:tgtEl>
                                          <p:spTgt spid="2057"/>
                                        </p:tgtEl>
                                        <p:attrNameLst>
                                          <p:attrName>style.visibility</p:attrName>
                                        </p:attrNameLst>
                                      </p:cBhvr>
                                      <p:to>
                                        <p:strVal val="visible"/>
                                      </p:to>
                                    </p:set>
                                    <p:anim calcmode="lin" valueType="num">
                                      <p:cBhvr additive="base">
                                        <p:cTn id="11" dur="500" fill="hold"/>
                                        <p:tgtEl>
                                          <p:spTgt spid="2057"/>
                                        </p:tgtEl>
                                        <p:attrNameLst>
                                          <p:attrName>ppt_x</p:attrName>
                                        </p:attrNameLst>
                                      </p:cBhvr>
                                      <p:tavLst>
                                        <p:tav tm="0">
                                          <p:val>
                                            <p:strVal val="0-#ppt_w/2"/>
                                          </p:val>
                                        </p:tav>
                                        <p:tav tm="100000">
                                          <p:val>
                                            <p:strVal val="#ppt_x"/>
                                          </p:val>
                                        </p:tav>
                                      </p:tavLst>
                                    </p:anim>
                                    <p:anim calcmode="lin" valueType="num">
                                      <p:cBhvr additive="base">
                                        <p:cTn id="12" dur="500" fill="hold"/>
                                        <p:tgtEl>
                                          <p:spTgt spid="2057"/>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1150"/>
                                  </p:stCondLst>
                                  <p:childTnLst>
                                    <p:set>
                                      <p:cBhvr>
                                        <p:cTn id="14" dur="1" fill="hold">
                                          <p:stCondLst>
                                            <p:cond delay="0"/>
                                          </p:stCondLst>
                                        </p:cTn>
                                        <p:tgtEl>
                                          <p:spTgt spid="2050"/>
                                        </p:tgtEl>
                                        <p:attrNameLst>
                                          <p:attrName>style.visibility</p:attrName>
                                        </p:attrNameLst>
                                      </p:cBhvr>
                                      <p:to>
                                        <p:strVal val="visible"/>
                                      </p:to>
                                    </p:set>
                                    <p:anim calcmode="lin" valueType="num">
                                      <p:cBhvr additive="base">
                                        <p:cTn id="15" dur="500" fill="hold"/>
                                        <p:tgtEl>
                                          <p:spTgt spid="2050"/>
                                        </p:tgtEl>
                                        <p:attrNameLst>
                                          <p:attrName>ppt_x</p:attrName>
                                        </p:attrNameLst>
                                      </p:cBhvr>
                                      <p:tavLst>
                                        <p:tav tm="0">
                                          <p:val>
                                            <p:strVal val="1+#ppt_w/2"/>
                                          </p:val>
                                        </p:tav>
                                        <p:tav tm="100000">
                                          <p:val>
                                            <p:strVal val="#ppt_x"/>
                                          </p:val>
                                        </p:tav>
                                      </p:tavLst>
                                    </p:anim>
                                    <p:anim calcmode="lin" valueType="num">
                                      <p:cBhvr additive="base">
                                        <p:cTn id="16" dur="500" fill="hold"/>
                                        <p:tgtEl>
                                          <p:spTgt spid="2050"/>
                                        </p:tgtEl>
                                        <p:attrNameLst>
                                          <p:attrName>ppt_y</p:attrName>
                                        </p:attrNameLst>
                                      </p:cBhvr>
                                      <p:tavLst>
                                        <p:tav tm="0">
                                          <p:val>
                                            <p:strVal val="#ppt_y"/>
                                          </p:val>
                                        </p:tav>
                                        <p:tav tm="100000">
                                          <p:val>
                                            <p:strVal val="#ppt_y"/>
                                          </p:val>
                                        </p:tav>
                                      </p:tavLst>
                                    </p:anim>
                                  </p:childTnLst>
                                </p:cTn>
                              </p:par>
                              <p:par>
                                <p:cTn id="17" presetID="25" presetClass="entr" presetSubtype="0" fill="hold" grpId="0" nodeType="withEffect">
                                  <p:stCondLst>
                                    <p:cond delay="0"/>
                                  </p:stCondLst>
                                  <p:iterate type="lt">
                                    <p:tmPct val="10000"/>
                                  </p:iterate>
                                  <p:childTnLst>
                                    <p:set>
                                      <p:cBhvr>
                                        <p:cTn id="18" dur="1" fill="hold">
                                          <p:stCondLst>
                                            <p:cond delay="0"/>
                                          </p:stCondLst>
                                        </p:cTn>
                                        <p:tgtEl>
                                          <p:spTgt spid="2"/>
                                        </p:tgtEl>
                                        <p:attrNameLst>
                                          <p:attrName>style.visibility</p:attrName>
                                        </p:attrNameLst>
                                      </p:cBhvr>
                                      <p:to>
                                        <p:strVal val="visible"/>
                                      </p:to>
                                    </p:set>
                                    <p:anim calcmode="lin" valueType="num">
                                      <p:cBhvr>
                                        <p:cTn id="19"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22" dur="1000" fill="hold"/>
                                        <p:tgtEl>
                                          <p:spTgt spid="2"/>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2"/>
                                        </p:tgtEl>
                                      </p:cBhvr>
                                    </p:animEffect>
                                  </p:childTnLst>
                                </p:cTn>
                              </p:par>
                              <p:par>
                                <p:cTn id="27" presetID="25" presetClass="entr" presetSubtype="0" fill="hold" grpId="0" nodeType="withEffect">
                                  <p:stCondLst>
                                    <p:cond delay="0"/>
                                  </p:stCondLst>
                                  <p:iterate type="lt">
                                    <p:tmPct val="10000"/>
                                  </p:iterate>
                                  <p:childTnLst>
                                    <p:set>
                                      <p:cBhvr>
                                        <p:cTn id="28" dur="1" fill="hold">
                                          <p:stCondLst>
                                            <p:cond delay="0"/>
                                          </p:stCondLst>
                                        </p:cTn>
                                        <p:tgtEl>
                                          <p:spTgt spid="3"/>
                                        </p:tgtEl>
                                        <p:attrNameLst>
                                          <p:attrName>style.visibility</p:attrName>
                                        </p:attrNameLst>
                                      </p:cBhvr>
                                      <p:to>
                                        <p:strVal val="visible"/>
                                      </p:to>
                                    </p:set>
                                    <p:anim calcmode="lin" valueType="num">
                                      <p:cBhvr>
                                        <p:cTn id="29"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32" dur="1000" fill="hold"/>
                                        <p:tgtEl>
                                          <p:spTgt spid="3"/>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B6BF457-5171-1479-09AE-A29643FB099F}"/>
              </a:ext>
            </a:extLst>
          </p:cNvPr>
          <p:cNvSpPr txBox="1"/>
          <p:nvPr/>
        </p:nvSpPr>
        <p:spPr>
          <a:xfrm>
            <a:off x="179512" y="699542"/>
            <a:ext cx="8964488" cy="1081322"/>
          </a:xfrm>
          <a:prstGeom prst="rect">
            <a:avLst/>
          </a:prstGeom>
          <a:noFill/>
        </p:spPr>
        <p:txBody>
          <a:bodyPr wrap="square">
            <a:spAutoFit/>
          </a:bodyPr>
          <a:lstStyle/>
          <a:p>
            <a:pPr>
              <a:lnSpc>
                <a:spcPct val="120000"/>
              </a:lnSpc>
            </a:pPr>
            <a:r>
              <a:rPr lang="en-US" sz="2800" b="1" i="1" dirty="0">
                <a:solidFill>
                  <a:srgbClr val="002060"/>
                </a:solidFill>
                <a:effectLst/>
                <a:latin typeface="Times New Roman" panose="02020603050405020304" pitchFamily="18" charset="0"/>
                <a:ea typeface="Times New Roman" panose="02020603050405020304" pitchFamily="18" charset="0"/>
              </a:rPr>
              <a:t>1. </a:t>
            </a:r>
            <a:r>
              <a:rPr lang="en-US" sz="2800" b="1" i="1" dirty="0" err="1">
                <a:solidFill>
                  <a:srgbClr val="002060"/>
                </a:solidFill>
                <a:effectLst/>
                <a:latin typeface="Times New Roman" panose="02020603050405020304" pitchFamily="18" charset="0"/>
                <a:ea typeface="Times New Roman" panose="02020603050405020304" pitchFamily="18" charset="0"/>
              </a:rPr>
              <a:t>Tìm</a:t>
            </a:r>
            <a:r>
              <a:rPr lang="vi-VN" sz="2800" b="1" i="1" dirty="0">
                <a:solidFill>
                  <a:srgbClr val="002060"/>
                </a:solidFill>
                <a:effectLst/>
                <a:latin typeface="Times New Roman" panose="02020603050405020304" pitchFamily="18" charset="0"/>
                <a:ea typeface="Times New Roman" panose="02020603050405020304" pitchFamily="18" charset="0"/>
              </a:rPr>
              <a:t> trong bài đọc một câu thể hiện cảm xúc của nhân vật (câu cảm)?</a:t>
            </a:r>
            <a:endParaRPr lang="en-US" sz="2800" dirty="0">
              <a:solidFill>
                <a:srgbClr val="002060"/>
              </a:solidFill>
              <a:effectLst/>
              <a:latin typeface="Times New Roman" panose="02020603050405020304" pitchFamily="18" charset="0"/>
              <a:ea typeface="Times New Roman" panose="02020603050405020304" pitchFamily="18" charset="0"/>
            </a:endParaRPr>
          </a:p>
        </p:txBody>
      </p:sp>
      <p:sp>
        <p:nvSpPr>
          <p:cNvPr id="7" name="TextBox 6">
            <a:extLst>
              <a:ext uri="{FF2B5EF4-FFF2-40B4-BE49-F238E27FC236}">
                <a16:creationId xmlns:a16="http://schemas.microsoft.com/office/drawing/2014/main" xmlns="" id="{6AF625A3-2C05-4DA7-569E-BF5701249268}"/>
              </a:ext>
            </a:extLst>
          </p:cNvPr>
          <p:cNvSpPr txBox="1"/>
          <p:nvPr/>
        </p:nvSpPr>
        <p:spPr>
          <a:xfrm>
            <a:off x="899592" y="1742453"/>
            <a:ext cx="4729162" cy="1081322"/>
          </a:xfrm>
          <a:prstGeom prst="rect">
            <a:avLst/>
          </a:prstGeom>
          <a:noFill/>
        </p:spPr>
        <p:txBody>
          <a:bodyPr wrap="square">
            <a:spAutoFit/>
          </a:bodyPr>
          <a:lstStyle/>
          <a:p>
            <a:pPr algn="just">
              <a:lnSpc>
                <a:spcPct val="120000"/>
              </a:lnSpc>
            </a:pPr>
            <a:r>
              <a:rPr lang="vi-VN"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Cháu</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hát</a:t>
            </a:r>
            <a:r>
              <a:rPr lang="en-US" sz="2800" dirty="0">
                <a:solidFill>
                  <a:srgbClr val="FF0000"/>
                </a:solidFill>
                <a:effectLst/>
                <a:latin typeface="Times New Roman" panose="02020603050405020304" pitchFamily="18" charset="0"/>
                <a:ea typeface="Times New Roman" panose="02020603050405020304" pitchFamily="18" charset="0"/>
              </a:rPr>
              <a:t> hay </a:t>
            </a:r>
            <a:r>
              <a:rPr lang="en-US" sz="2800" dirty="0" err="1">
                <a:solidFill>
                  <a:srgbClr val="FF0000"/>
                </a:solidFill>
                <a:effectLst/>
                <a:latin typeface="Times New Roman" panose="02020603050405020304" pitchFamily="18" charset="0"/>
                <a:ea typeface="Times New Roman" panose="02020603050405020304" pitchFamily="18" charset="0"/>
              </a:rPr>
              <a:t>quá</a:t>
            </a:r>
            <a:r>
              <a:rPr lang="en-US" sz="2800" dirty="0">
                <a:solidFill>
                  <a:srgbClr val="FF0000"/>
                </a:solidFill>
                <a:effectLst/>
                <a:latin typeface="Times New Roman" panose="02020603050405020304" pitchFamily="18" charset="0"/>
                <a:ea typeface="Times New Roman" panose="02020603050405020304" pitchFamily="18" charset="0"/>
              </a:rPr>
              <a:t>!</a:t>
            </a:r>
          </a:p>
          <a:p>
            <a:pPr algn="just">
              <a:lnSpc>
                <a:spcPct val="120000"/>
              </a:lnSpc>
            </a:pPr>
            <a:r>
              <a:rPr lang="vi-VN"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Cháu</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hát</a:t>
            </a:r>
            <a:r>
              <a:rPr lang="en-US" sz="2800" dirty="0">
                <a:solidFill>
                  <a:srgbClr val="FF0000"/>
                </a:solidFill>
                <a:effectLst/>
                <a:latin typeface="Times New Roman" panose="02020603050405020304" pitchFamily="18" charset="0"/>
                <a:ea typeface="Times New Roman" panose="02020603050405020304" pitchFamily="18" charset="0"/>
              </a:rPr>
              <a:t> hay </a:t>
            </a:r>
            <a:r>
              <a:rPr lang="en-US" sz="2800" dirty="0" err="1">
                <a:solidFill>
                  <a:srgbClr val="FF0000"/>
                </a:solidFill>
                <a:effectLst/>
                <a:latin typeface="Times New Roman" panose="02020603050405020304" pitchFamily="18" charset="0"/>
                <a:ea typeface="Times New Roman" panose="02020603050405020304" pitchFamily="18" charset="0"/>
              </a:rPr>
              <a:t>lắm</a:t>
            </a:r>
            <a:r>
              <a:rPr lang="en-US" sz="2800" dirty="0">
                <a:solidFill>
                  <a:srgbClr val="FF0000"/>
                </a:solidFill>
                <a:effectLst/>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xmlns="" val="1926873028"/>
      </p:ext>
    </p:extLst>
  </p:cSld>
  <p:clrMapOvr>
    <a:masterClrMapping/>
  </p:clrMapOvr>
  <p:transition spd="slow" advTm="1000">
    <p:push dir="u"/>
    <p:sndAc>
      <p:stSnd>
        <p:snd r:embed="rId2" name="当我们同在一起.wav"/>
      </p:stSnd>
    </p:sndAc>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B6BF457-5171-1479-09AE-A29643FB099F}"/>
              </a:ext>
            </a:extLst>
          </p:cNvPr>
          <p:cNvSpPr txBox="1"/>
          <p:nvPr/>
        </p:nvSpPr>
        <p:spPr>
          <a:xfrm>
            <a:off x="179512" y="699542"/>
            <a:ext cx="8964488" cy="1643527"/>
          </a:xfrm>
          <a:prstGeom prst="rect">
            <a:avLst/>
          </a:prstGeom>
          <a:noFill/>
        </p:spPr>
        <p:txBody>
          <a:bodyPr wrap="square">
            <a:spAutoFit/>
          </a:bodyPr>
          <a:lstStyle/>
          <a:p>
            <a:pPr>
              <a:lnSpc>
                <a:spcPct val="120000"/>
              </a:lnSpc>
            </a:pPr>
            <a:r>
              <a:rPr lang="en-US" sz="2800" b="1" i="1" dirty="0">
                <a:solidFill>
                  <a:srgbClr val="002060"/>
                </a:solidFill>
                <a:effectLst/>
                <a:latin typeface="Times New Roman" panose="02020603050405020304" pitchFamily="18" charset="0"/>
                <a:ea typeface="Times New Roman" panose="02020603050405020304" pitchFamily="18" charset="0"/>
              </a:rPr>
              <a:t>2. </a:t>
            </a:r>
            <a:r>
              <a:rPr lang="en-US" sz="2800" b="1" i="1" dirty="0" err="1">
                <a:solidFill>
                  <a:srgbClr val="002060"/>
                </a:solidFill>
                <a:effectLst/>
                <a:latin typeface="Times New Roman" panose="02020603050405020304" pitchFamily="18" charset="0"/>
                <a:ea typeface="Times New Roman" panose="02020603050405020304" pitchFamily="18" charset="0"/>
              </a:rPr>
              <a:t>Đặt</a:t>
            </a:r>
            <a:r>
              <a:rPr lang="en-US" sz="2800" b="1" i="1" dirty="0">
                <a:solidFill>
                  <a:srgbClr val="002060"/>
                </a:solidFill>
                <a:effectLst/>
                <a:latin typeface="Times New Roman" panose="02020603050405020304" pitchFamily="18" charset="0"/>
                <a:ea typeface="Times New Roman" panose="02020603050405020304" pitchFamily="18" charset="0"/>
              </a:rPr>
              <a:t> </a:t>
            </a:r>
            <a:r>
              <a:rPr lang="en-US" sz="2800" b="1" i="1" dirty="0" err="1">
                <a:solidFill>
                  <a:srgbClr val="002060"/>
                </a:solidFill>
                <a:effectLst/>
                <a:latin typeface="Times New Roman" panose="02020603050405020304" pitchFamily="18" charset="0"/>
                <a:ea typeface="Times New Roman" panose="02020603050405020304" pitchFamily="18" charset="0"/>
              </a:rPr>
              <a:t>một</a:t>
            </a:r>
            <a:r>
              <a:rPr lang="en-US" sz="2800" b="1" i="1" dirty="0">
                <a:solidFill>
                  <a:srgbClr val="002060"/>
                </a:solidFill>
                <a:effectLst/>
                <a:latin typeface="Times New Roman" panose="02020603050405020304" pitchFamily="18" charset="0"/>
                <a:ea typeface="Times New Roman" panose="02020603050405020304" pitchFamily="18" charset="0"/>
              </a:rPr>
              <a:t> </a:t>
            </a:r>
            <a:r>
              <a:rPr lang="en-US" sz="2800" b="1" i="1" dirty="0" err="1">
                <a:solidFill>
                  <a:srgbClr val="002060"/>
                </a:solidFill>
                <a:effectLst/>
                <a:latin typeface="Times New Roman" panose="02020603050405020304" pitchFamily="18" charset="0"/>
                <a:ea typeface="Times New Roman" panose="02020603050405020304" pitchFamily="18" charset="0"/>
              </a:rPr>
              <a:t>câu</a:t>
            </a:r>
            <a:r>
              <a:rPr lang="en-US" sz="2800" b="1" i="1" dirty="0">
                <a:solidFill>
                  <a:srgbClr val="002060"/>
                </a:solidFill>
                <a:effectLst/>
                <a:latin typeface="Times New Roman" panose="02020603050405020304" pitchFamily="18" charset="0"/>
                <a:ea typeface="Times New Roman" panose="02020603050405020304" pitchFamily="18" charset="0"/>
              </a:rPr>
              <a:t> </a:t>
            </a:r>
            <a:r>
              <a:rPr lang="en-US" sz="2800" b="1" i="1" smtClean="0">
                <a:solidFill>
                  <a:srgbClr val="002060"/>
                </a:solidFill>
                <a:effectLst/>
                <a:latin typeface="Times New Roman" panose="02020603050405020304" pitchFamily="18" charset="0"/>
                <a:ea typeface="Times New Roman" panose="02020603050405020304" pitchFamily="18" charset="0"/>
              </a:rPr>
              <a:t>cảm</a:t>
            </a:r>
            <a:r>
              <a:rPr lang="en-US" sz="2800" b="1" i="1" dirty="0" smtClean="0">
                <a:solidFill>
                  <a:srgbClr val="002060"/>
                </a:solidFill>
                <a:effectLst/>
                <a:latin typeface="Times New Roman" panose="02020603050405020304" pitchFamily="18" charset="0"/>
                <a:ea typeface="Times New Roman" panose="02020603050405020304" pitchFamily="18" charset="0"/>
              </a:rPr>
              <a:t> </a:t>
            </a:r>
            <a:r>
              <a:rPr lang="en-US" sz="2800" b="1" i="1" dirty="0" err="1">
                <a:solidFill>
                  <a:srgbClr val="002060"/>
                </a:solidFill>
                <a:effectLst/>
                <a:latin typeface="Times New Roman" panose="02020603050405020304" pitchFamily="18" charset="0"/>
                <a:ea typeface="Times New Roman" panose="02020603050405020304" pitchFamily="18" charset="0"/>
              </a:rPr>
              <a:t>để</a:t>
            </a:r>
            <a:r>
              <a:rPr lang="en-US" sz="2800" b="1" i="1" dirty="0">
                <a:solidFill>
                  <a:srgbClr val="002060"/>
                </a:solidFill>
                <a:effectLst/>
                <a:latin typeface="Times New Roman" panose="02020603050405020304" pitchFamily="18" charset="0"/>
                <a:ea typeface="Times New Roman" panose="02020603050405020304" pitchFamily="18" charset="0"/>
              </a:rPr>
              <a:t> </a:t>
            </a:r>
            <a:r>
              <a:rPr lang="en-US" sz="2800" b="1" i="1" dirty="0" err="1">
                <a:solidFill>
                  <a:srgbClr val="002060"/>
                </a:solidFill>
                <a:effectLst/>
                <a:latin typeface="Times New Roman" panose="02020603050405020304" pitchFamily="18" charset="0"/>
                <a:ea typeface="Times New Roman" panose="02020603050405020304" pitchFamily="18" charset="0"/>
              </a:rPr>
              <a:t>bộc</a:t>
            </a:r>
            <a:r>
              <a:rPr lang="en-US" sz="2800" b="1" i="1" dirty="0">
                <a:solidFill>
                  <a:srgbClr val="002060"/>
                </a:solidFill>
                <a:effectLst/>
                <a:latin typeface="Times New Roman" panose="02020603050405020304" pitchFamily="18" charset="0"/>
                <a:ea typeface="Times New Roman" panose="02020603050405020304" pitchFamily="18" charset="0"/>
              </a:rPr>
              <a:t> </a:t>
            </a:r>
            <a:r>
              <a:rPr lang="en-US" sz="2800" b="1" i="1" dirty="0" err="1">
                <a:solidFill>
                  <a:srgbClr val="002060"/>
                </a:solidFill>
                <a:effectLst/>
                <a:latin typeface="Times New Roman" panose="02020603050405020304" pitchFamily="18" charset="0"/>
                <a:ea typeface="Times New Roman" panose="02020603050405020304" pitchFamily="18" charset="0"/>
              </a:rPr>
              <a:t>lộ</a:t>
            </a:r>
            <a:r>
              <a:rPr lang="en-US" sz="2800" b="1" i="1" dirty="0">
                <a:solidFill>
                  <a:srgbClr val="002060"/>
                </a:solidFill>
                <a:effectLst/>
                <a:latin typeface="Times New Roman" panose="02020603050405020304" pitchFamily="18" charset="0"/>
                <a:ea typeface="Times New Roman" panose="02020603050405020304" pitchFamily="18" charset="0"/>
              </a:rPr>
              <a:t> </a:t>
            </a:r>
            <a:r>
              <a:rPr lang="en-US" sz="2800" b="1" i="1" dirty="0" err="1">
                <a:solidFill>
                  <a:srgbClr val="002060"/>
                </a:solidFill>
                <a:effectLst/>
                <a:latin typeface="Times New Roman" panose="02020603050405020304" pitchFamily="18" charset="0"/>
                <a:ea typeface="Times New Roman" panose="02020603050405020304" pitchFamily="18" charset="0"/>
              </a:rPr>
              <a:t>cảm</a:t>
            </a:r>
            <a:r>
              <a:rPr lang="en-US" sz="2800" b="1" i="1" dirty="0">
                <a:solidFill>
                  <a:srgbClr val="002060"/>
                </a:solidFill>
                <a:effectLst/>
                <a:latin typeface="Times New Roman" panose="02020603050405020304" pitchFamily="18" charset="0"/>
                <a:ea typeface="Times New Roman" panose="02020603050405020304" pitchFamily="18" charset="0"/>
              </a:rPr>
              <a:t> </a:t>
            </a:r>
            <a:r>
              <a:rPr lang="en-US" sz="2800" b="1" i="1" dirty="0" err="1">
                <a:solidFill>
                  <a:srgbClr val="002060"/>
                </a:solidFill>
                <a:effectLst/>
                <a:latin typeface="Times New Roman" panose="02020603050405020304" pitchFamily="18" charset="0"/>
                <a:ea typeface="Times New Roman" panose="02020603050405020304" pitchFamily="18" charset="0"/>
              </a:rPr>
              <a:t>xúc</a:t>
            </a:r>
            <a:r>
              <a:rPr lang="en-US" sz="2800" b="1" i="1" dirty="0">
                <a:solidFill>
                  <a:srgbClr val="002060"/>
                </a:solidFill>
                <a:effectLst/>
                <a:latin typeface="Times New Roman" panose="02020603050405020304" pitchFamily="18" charset="0"/>
                <a:ea typeface="Times New Roman" panose="02020603050405020304" pitchFamily="18" charset="0"/>
              </a:rPr>
              <a:t> </a:t>
            </a:r>
            <a:r>
              <a:rPr lang="en-US" sz="2800" b="1" i="1" dirty="0" err="1">
                <a:solidFill>
                  <a:srgbClr val="002060"/>
                </a:solidFill>
                <a:effectLst/>
                <a:latin typeface="Times New Roman" panose="02020603050405020304" pitchFamily="18" charset="0"/>
                <a:ea typeface="Times New Roman" panose="02020603050405020304" pitchFamily="18" charset="0"/>
              </a:rPr>
              <a:t>của</a:t>
            </a:r>
            <a:r>
              <a:rPr lang="en-US" sz="2800" b="1" i="1" dirty="0">
                <a:solidFill>
                  <a:srgbClr val="002060"/>
                </a:solidFill>
                <a:effectLst/>
                <a:latin typeface="Times New Roman" panose="02020603050405020304" pitchFamily="18" charset="0"/>
                <a:ea typeface="Times New Roman" panose="02020603050405020304" pitchFamily="18" charset="0"/>
              </a:rPr>
              <a:t> </a:t>
            </a:r>
            <a:r>
              <a:rPr lang="en-US" sz="2800" b="1" i="1" dirty="0" err="1">
                <a:solidFill>
                  <a:srgbClr val="002060"/>
                </a:solidFill>
                <a:effectLst/>
                <a:latin typeface="Times New Roman" panose="02020603050405020304" pitchFamily="18" charset="0"/>
                <a:ea typeface="Times New Roman" panose="02020603050405020304" pitchFamily="18" charset="0"/>
              </a:rPr>
              <a:t>em</a:t>
            </a:r>
            <a:r>
              <a:rPr lang="en-US" sz="2800" b="1" i="1" dirty="0">
                <a:solidFill>
                  <a:srgbClr val="002060"/>
                </a:solidFill>
                <a:effectLst/>
                <a:latin typeface="Times New Roman" panose="02020603050405020304" pitchFamily="18" charset="0"/>
                <a:ea typeface="Times New Roman" panose="02020603050405020304" pitchFamily="18" charset="0"/>
              </a:rPr>
              <a:t> </a:t>
            </a:r>
            <a:r>
              <a:rPr lang="en-US" sz="2800" b="1" i="1" dirty="0" err="1">
                <a:solidFill>
                  <a:srgbClr val="002060"/>
                </a:solidFill>
                <a:effectLst/>
                <a:latin typeface="Times New Roman" panose="02020603050405020304" pitchFamily="18" charset="0"/>
                <a:ea typeface="Times New Roman" panose="02020603050405020304" pitchFamily="18" charset="0"/>
              </a:rPr>
              <a:t>về</a:t>
            </a:r>
            <a:r>
              <a:rPr lang="en-US" sz="2800" b="1" i="1" dirty="0">
                <a:solidFill>
                  <a:srgbClr val="002060"/>
                </a:solidFill>
                <a:effectLst/>
                <a:latin typeface="Times New Roman" panose="02020603050405020304" pitchFamily="18" charset="0"/>
                <a:ea typeface="Times New Roman" panose="02020603050405020304" pitchFamily="18" charset="0"/>
              </a:rPr>
              <a:t> </a:t>
            </a:r>
            <a:r>
              <a:rPr lang="en-US" sz="2800" b="1" i="1" dirty="0" err="1">
                <a:solidFill>
                  <a:srgbClr val="002060"/>
                </a:solidFill>
                <a:effectLst/>
                <a:latin typeface="Times New Roman" panose="02020603050405020304" pitchFamily="18" charset="0"/>
                <a:ea typeface="Times New Roman" panose="02020603050405020304" pitchFamily="18" charset="0"/>
              </a:rPr>
              <a:t>câu</a:t>
            </a:r>
            <a:r>
              <a:rPr lang="en-US" sz="2800" b="1" i="1" dirty="0">
                <a:solidFill>
                  <a:srgbClr val="002060"/>
                </a:solidFill>
                <a:effectLst/>
                <a:latin typeface="Times New Roman" panose="02020603050405020304" pitchFamily="18" charset="0"/>
                <a:ea typeface="Times New Roman" panose="02020603050405020304" pitchFamily="18" charset="0"/>
              </a:rPr>
              <a:t> </a:t>
            </a:r>
            <a:r>
              <a:rPr lang="en-US" sz="2800" b="1" i="1" dirty="0" err="1">
                <a:solidFill>
                  <a:srgbClr val="002060"/>
                </a:solidFill>
                <a:effectLst/>
                <a:latin typeface="Times New Roman" panose="02020603050405020304" pitchFamily="18" charset="0"/>
                <a:ea typeface="Times New Roman" panose="02020603050405020304" pitchFamily="18" charset="0"/>
              </a:rPr>
              <a:t>chuyện</a:t>
            </a:r>
            <a:r>
              <a:rPr lang="en-US" sz="2800" b="1" i="1" dirty="0">
                <a:solidFill>
                  <a:srgbClr val="002060"/>
                </a:solidFill>
                <a:effectLst/>
                <a:latin typeface="Times New Roman" panose="02020603050405020304" pitchFamily="18" charset="0"/>
                <a:ea typeface="Times New Roman" panose="02020603050405020304" pitchFamily="18" charset="0"/>
              </a:rPr>
              <a:t> </a:t>
            </a:r>
            <a:r>
              <a:rPr lang="en-US" sz="2800" b="1" i="1" dirty="0" err="1">
                <a:solidFill>
                  <a:srgbClr val="002060"/>
                </a:solidFill>
                <a:effectLst/>
                <a:latin typeface="Times New Roman" panose="02020603050405020304" pitchFamily="18" charset="0"/>
                <a:ea typeface="Times New Roman" panose="02020603050405020304" pitchFamily="18" charset="0"/>
              </a:rPr>
              <a:t>Ông</a:t>
            </a:r>
            <a:r>
              <a:rPr lang="en-US" sz="2800" b="1" i="1" dirty="0">
                <a:solidFill>
                  <a:srgbClr val="002060"/>
                </a:solidFill>
                <a:effectLst/>
                <a:latin typeface="Times New Roman" panose="02020603050405020304" pitchFamily="18" charset="0"/>
                <a:ea typeface="Times New Roman" panose="02020603050405020304" pitchFamily="18" charset="0"/>
              </a:rPr>
              <a:t> </a:t>
            </a:r>
            <a:r>
              <a:rPr lang="en-US" sz="2800" b="1" i="1" dirty="0" err="1">
                <a:solidFill>
                  <a:srgbClr val="002060"/>
                </a:solidFill>
                <a:effectLst/>
                <a:latin typeface="Times New Roman" panose="02020603050405020304" pitchFamily="18" charset="0"/>
                <a:ea typeface="Times New Roman" panose="02020603050405020304" pitchFamily="18" charset="0"/>
              </a:rPr>
              <a:t>lão</a:t>
            </a:r>
            <a:r>
              <a:rPr lang="en-US" sz="2800" b="1" i="1" dirty="0">
                <a:solidFill>
                  <a:srgbClr val="002060"/>
                </a:solidFill>
                <a:effectLst/>
                <a:latin typeface="Times New Roman" panose="02020603050405020304" pitchFamily="18" charset="0"/>
                <a:ea typeface="Times New Roman" panose="02020603050405020304" pitchFamily="18" charset="0"/>
              </a:rPr>
              <a:t> </a:t>
            </a:r>
            <a:r>
              <a:rPr lang="en-US" sz="2800" b="1" i="1" dirty="0" err="1">
                <a:solidFill>
                  <a:srgbClr val="002060"/>
                </a:solidFill>
                <a:effectLst/>
                <a:latin typeface="Times New Roman" panose="02020603050405020304" pitchFamily="18" charset="0"/>
                <a:ea typeface="Times New Roman" panose="02020603050405020304" pitchFamily="18" charset="0"/>
              </a:rPr>
              <a:t>nhân</a:t>
            </a:r>
            <a:r>
              <a:rPr lang="en-US" sz="2800" b="1" i="1" dirty="0">
                <a:solidFill>
                  <a:srgbClr val="002060"/>
                </a:solidFill>
                <a:effectLst/>
                <a:latin typeface="Times New Roman" panose="02020603050405020304" pitchFamily="18" charset="0"/>
                <a:ea typeface="Times New Roman" panose="02020603050405020304" pitchFamily="18" charset="0"/>
              </a:rPr>
              <a:t> </a:t>
            </a:r>
            <a:r>
              <a:rPr lang="en-US" sz="2800" b="1" i="1" dirty="0" err="1">
                <a:solidFill>
                  <a:srgbClr val="002060"/>
                </a:solidFill>
                <a:effectLst/>
                <a:latin typeface="Times New Roman" panose="02020603050405020304" pitchFamily="18" charset="0"/>
                <a:ea typeface="Times New Roman" panose="02020603050405020304" pitchFamily="18" charset="0"/>
              </a:rPr>
              <a:t>hậu</a:t>
            </a:r>
            <a:r>
              <a:rPr lang="en-US" sz="2800" b="1" i="1" dirty="0">
                <a:solidFill>
                  <a:srgbClr val="002060"/>
                </a:solidFill>
                <a:effectLst/>
                <a:latin typeface="Times New Roman" panose="02020603050405020304" pitchFamily="18" charset="0"/>
                <a:ea typeface="Times New Roman" panose="02020603050405020304" pitchFamily="18" charset="0"/>
              </a:rPr>
              <a:t> </a:t>
            </a:r>
            <a:r>
              <a:rPr lang="en-US" sz="2800" b="1" i="1" dirty="0" err="1">
                <a:solidFill>
                  <a:srgbClr val="002060"/>
                </a:solidFill>
                <a:effectLst/>
                <a:latin typeface="Times New Roman" panose="02020603050405020304" pitchFamily="18" charset="0"/>
                <a:ea typeface="Times New Roman" panose="02020603050405020304" pitchFamily="18" charset="0"/>
              </a:rPr>
              <a:t>hoặc</a:t>
            </a:r>
            <a:r>
              <a:rPr lang="en-US" sz="2800" b="1" i="1" dirty="0">
                <a:solidFill>
                  <a:srgbClr val="002060"/>
                </a:solidFill>
                <a:effectLst/>
                <a:latin typeface="Times New Roman" panose="02020603050405020304" pitchFamily="18" charset="0"/>
                <a:ea typeface="Times New Roman" panose="02020603050405020304" pitchFamily="18" charset="0"/>
              </a:rPr>
              <a:t> </a:t>
            </a:r>
            <a:r>
              <a:rPr lang="en-US" sz="2800" b="1" i="1" dirty="0" err="1">
                <a:solidFill>
                  <a:srgbClr val="002060"/>
                </a:solidFill>
                <a:effectLst/>
                <a:latin typeface="Times New Roman" panose="02020603050405020304" pitchFamily="18" charset="0"/>
                <a:ea typeface="Times New Roman" panose="02020603050405020304" pitchFamily="18" charset="0"/>
              </a:rPr>
              <a:t>các</a:t>
            </a:r>
            <a:r>
              <a:rPr lang="en-US" sz="2800" b="1" i="1" dirty="0">
                <a:solidFill>
                  <a:srgbClr val="002060"/>
                </a:solidFill>
                <a:effectLst/>
                <a:latin typeface="Times New Roman" panose="02020603050405020304" pitchFamily="18" charset="0"/>
                <a:ea typeface="Times New Roman" panose="02020603050405020304" pitchFamily="18" charset="0"/>
              </a:rPr>
              <a:t> </a:t>
            </a:r>
            <a:r>
              <a:rPr lang="en-US" sz="2800" b="1" i="1" dirty="0" err="1">
                <a:solidFill>
                  <a:srgbClr val="002060"/>
                </a:solidFill>
                <a:effectLst/>
                <a:latin typeface="Times New Roman" panose="02020603050405020304" pitchFamily="18" charset="0"/>
                <a:ea typeface="Times New Roman" panose="02020603050405020304" pitchFamily="18" charset="0"/>
              </a:rPr>
              <a:t>nhân</a:t>
            </a:r>
            <a:r>
              <a:rPr lang="en-US" sz="2800" b="1" i="1" dirty="0">
                <a:solidFill>
                  <a:srgbClr val="002060"/>
                </a:solidFill>
                <a:effectLst/>
                <a:latin typeface="Times New Roman" panose="02020603050405020304" pitchFamily="18" charset="0"/>
                <a:ea typeface="Times New Roman" panose="02020603050405020304" pitchFamily="18" charset="0"/>
              </a:rPr>
              <a:t> </a:t>
            </a:r>
            <a:r>
              <a:rPr lang="en-US" sz="2800" b="1" i="1" dirty="0" err="1">
                <a:solidFill>
                  <a:srgbClr val="002060"/>
                </a:solidFill>
                <a:effectLst/>
                <a:latin typeface="Times New Roman" panose="02020603050405020304" pitchFamily="18" charset="0"/>
                <a:ea typeface="Times New Roman" panose="02020603050405020304" pitchFamily="18" charset="0"/>
              </a:rPr>
              <a:t>vật</a:t>
            </a:r>
            <a:r>
              <a:rPr lang="en-US" sz="2800" b="1" i="1" dirty="0">
                <a:solidFill>
                  <a:srgbClr val="002060"/>
                </a:solidFill>
                <a:effectLst/>
                <a:latin typeface="Times New Roman" panose="02020603050405020304" pitchFamily="18" charset="0"/>
                <a:ea typeface="Times New Roman" panose="02020603050405020304" pitchFamily="18" charset="0"/>
              </a:rPr>
              <a:t> </a:t>
            </a:r>
            <a:r>
              <a:rPr lang="en-US" sz="2800" b="1" i="1" dirty="0" err="1">
                <a:solidFill>
                  <a:srgbClr val="002060"/>
                </a:solidFill>
                <a:effectLst/>
                <a:latin typeface="Times New Roman" panose="02020603050405020304" pitchFamily="18" charset="0"/>
                <a:ea typeface="Times New Roman" panose="02020603050405020304" pitchFamily="18" charset="0"/>
              </a:rPr>
              <a:t>trong</a:t>
            </a:r>
            <a:r>
              <a:rPr lang="en-US" sz="2800" b="1" i="1" dirty="0">
                <a:solidFill>
                  <a:srgbClr val="002060"/>
                </a:solidFill>
                <a:effectLst/>
                <a:latin typeface="Times New Roman" panose="02020603050405020304" pitchFamily="18" charset="0"/>
                <a:ea typeface="Times New Roman" panose="02020603050405020304" pitchFamily="18" charset="0"/>
              </a:rPr>
              <a:t> </a:t>
            </a:r>
            <a:r>
              <a:rPr lang="en-US" sz="2800" b="1" i="1" dirty="0" err="1">
                <a:solidFill>
                  <a:srgbClr val="002060"/>
                </a:solidFill>
                <a:effectLst/>
                <a:latin typeface="Times New Roman" panose="02020603050405020304" pitchFamily="18" charset="0"/>
                <a:ea typeface="Times New Roman" panose="02020603050405020304" pitchFamily="18" charset="0"/>
              </a:rPr>
              <a:t>câu</a:t>
            </a:r>
            <a:r>
              <a:rPr lang="en-US" sz="2800" b="1" i="1" dirty="0">
                <a:solidFill>
                  <a:srgbClr val="002060"/>
                </a:solidFill>
                <a:effectLst/>
                <a:latin typeface="Times New Roman" panose="02020603050405020304" pitchFamily="18" charset="0"/>
                <a:ea typeface="Times New Roman" panose="02020603050405020304" pitchFamily="18" charset="0"/>
              </a:rPr>
              <a:t> </a:t>
            </a:r>
            <a:r>
              <a:rPr lang="en-US" sz="2800" b="1" i="1" dirty="0" err="1">
                <a:solidFill>
                  <a:srgbClr val="002060"/>
                </a:solidFill>
                <a:effectLst/>
                <a:latin typeface="Times New Roman" panose="02020603050405020304" pitchFamily="18" charset="0"/>
                <a:ea typeface="Times New Roman" panose="02020603050405020304" pitchFamily="18" charset="0"/>
              </a:rPr>
              <a:t>chuyện</a:t>
            </a:r>
            <a:r>
              <a:rPr lang="en-US" sz="2800" b="1" i="1" dirty="0">
                <a:solidFill>
                  <a:srgbClr val="002060"/>
                </a:solidFill>
                <a:effectLst/>
                <a:latin typeface="Times New Roman" panose="02020603050405020304" pitchFamily="18" charset="0"/>
                <a:ea typeface="Times New Roman" panose="02020603050405020304" pitchFamily="18" charset="0"/>
              </a:rPr>
              <a:t>?</a:t>
            </a:r>
            <a:endParaRPr lang="en-US" sz="2800" dirty="0">
              <a:solidFill>
                <a:srgbClr val="002060"/>
              </a:solidFill>
              <a:effectLst/>
              <a:latin typeface="Times New Roman" panose="02020603050405020304" pitchFamily="18" charset="0"/>
              <a:ea typeface="Times New Roman" panose="02020603050405020304" pitchFamily="18" charset="0"/>
            </a:endParaRPr>
          </a:p>
        </p:txBody>
      </p:sp>
      <p:sp>
        <p:nvSpPr>
          <p:cNvPr id="7" name="TextBox 6">
            <a:extLst>
              <a:ext uri="{FF2B5EF4-FFF2-40B4-BE49-F238E27FC236}">
                <a16:creationId xmlns:a16="http://schemas.microsoft.com/office/drawing/2014/main" xmlns="" id="{6AF625A3-2C05-4DA7-569E-BF5701249268}"/>
              </a:ext>
            </a:extLst>
          </p:cNvPr>
          <p:cNvSpPr txBox="1"/>
          <p:nvPr/>
        </p:nvSpPr>
        <p:spPr>
          <a:xfrm>
            <a:off x="323528" y="2355726"/>
            <a:ext cx="8208912" cy="2115451"/>
          </a:xfrm>
          <a:prstGeom prst="rect">
            <a:avLst/>
          </a:prstGeom>
          <a:noFill/>
        </p:spPr>
        <p:txBody>
          <a:bodyPr wrap="square">
            <a:spAutoFit/>
          </a:bodyPr>
          <a:lstStyle/>
          <a:p>
            <a:pPr algn="just">
              <a:lnSpc>
                <a:spcPct val="120000"/>
              </a:lnSpc>
            </a:pPr>
            <a:r>
              <a:rPr lang="vi-VN" sz="2800" dirty="0">
                <a:solidFill>
                  <a:srgbClr val="FF0000"/>
                </a:solidFill>
                <a:effectLst/>
                <a:latin typeface="Times New Roman" panose="02020603050405020304" pitchFamily="18" charset="0"/>
                <a:ea typeface="Times New Roman" panose="02020603050405020304" pitchFamily="18" charset="0"/>
              </a:rPr>
              <a:t>- Câu chuyện Ông lão nhân hậu rất hay và cảm động!</a:t>
            </a:r>
          </a:p>
          <a:p>
            <a:pPr algn="just">
              <a:lnSpc>
                <a:spcPct val="120000"/>
              </a:lnSpc>
            </a:pPr>
            <a:r>
              <a:rPr lang="en-US" sz="2800" dirty="0">
                <a:solidFill>
                  <a:srgbClr val="FF0000"/>
                </a:solidFill>
                <a:effectLst/>
                <a:latin typeface="Times New Roman" panose="02020603050405020304" pitchFamily="18" charset="0"/>
                <a:ea typeface="Times New Roman" panose="02020603050405020304" pitchFamily="18" charset="0"/>
              </a:rPr>
              <a:t>- </a:t>
            </a:r>
            <a:r>
              <a:rPr lang="vi-VN" sz="2800" dirty="0">
                <a:solidFill>
                  <a:srgbClr val="FF0000"/>
                </a:solidFill>
                <a:effectLst/>
                <a:latin typeface="Times New Roman" panose="02020603050405020304" pitchFamily="18" charset="0"/>
                <a:ea typeface="Times New Roman" panose="02020603050405020304" pitchFamily="18" charset="0"/>
              </a:rPr>
              <a:t>Ông lão trong câu chuyện thật tốt bụng! </a:t>
            </a:r>
            <a:endParaRPr lang="en-US" sz="2800" dirty="0">
              <a:solidFill>
                <a:srgbClr val="FF0000"/>
              </a:solidFill>
              <a:effectLst/>
              <a:latin typeface="Times New Roman" panose="02020603050405020304" pitchFamily="18" charset="0"/>
              <a:ea typeface="Times New Roman" panose="02020603050405020304" pitchFamily="18" charset="0"/>
            </a:endParaRPr>
          </a:p>
          <a:p>
            <a:pPr algn="just">
              <a:lnSpc>
                <a:spcPct val="120000"/>
              </a:lnSpc>
            </a:pPr>
            <a:r>
              <a:rPr lang="en-US" sz="2800" dirty="0">
                <a:solidFill>
                  <a:srgbClr val="FF0000"/>
                </a:solidFill>
                <a:effectLst/>
                <a:latin typeface="Times New Roman" panose="02020603050405020304" pitchFamily="18" charset="0"/>
                <a:ea typeface="Times New Roman" panose="02020603050405020304" pitchFamily="18" charset="0"/>
              </a:rPr>
              <a:t>- </a:t>
            </a:r>
            <a:r>
              <a:rPr lang="vi-VN" sz="2800" dirty="0">
                <a:solidFill>
                  <a:srgbClr val="FF0000"/>
                </a:solidFill>
                <a:effectLst/>
                <a:latin typeface="Times New Roman" panose="02020603050405020304" pitchFamily="18" charset="0"/>
                <a:ea typeface="Times New Roman" panose="02020603050405020304" pitchFamily="18" charset="0"/>
              </a:rPr>
              <a:t>Câu chuyện hay quá! </a:t>
            </a:r>
          </a:p>
          <a:p>
            <a:pPr algn="just">
              <a:lnSpc>
                <a:spcPct val="120000"/>
              </a:lnSpc>
            </a:pPr>
            <a:r>
              <a:rPr lang="en-US" sz="2800" dirty="0">
                <a:solidFill>
                  <a:srgbClr val="FF0000"/>
                </a:solidFill>
                <a:latin typeface="Times New Roman" panose="02020603050405020304" pitchFamily="18" charset="0"/>
                <a:ea typeface="Times New Roman" panose="02020603050405020304" pitchFamily="18" charset="0"/>
              </a:rPr>
              <a:t>- </a:t>
            </a:r>
            <a:r>
              <a:rPr lang="vi-VN" sz="2800" dirty="0">
                <a:solidFill>
                  <a:srgbClr val="FF0000"/>
                </a:solidFill>
                <a:effectLst/>
                <a:latin typeface="Times New Roman" panose="02020603050405020304" pitchFamily="18" charset="0"/>
                <a:ea typeface="Times New Roman" panose="02020603050405020304" pitchFamily="18" charset="0"/>
              </a:rPr>
              <a:t>Ông cụ thật là nhân hậu!</a:t>
            </a:r>
          </a:p>
        </p:txBody>
      </p:sp>
    </p:spTree>
    <p:extLst>
      <p:ext uri="{BB962C8B-B14F-4D97-AF65-F5344CB8AC3E}">
        <p14:creationId xmlns:p14="http://schemas.microsoft.com/office/powerpoint/2010/main" xmlns="" val="2108048141"/>
      </p:ext>
    </p:extLst>
  </p:cSld>
  <p:clrMapOvr>
    <a:masterClrMapping/>
  </p:clrMapOvr>
  <p:transition spd="slow" advTm="1000">
    <p:push dir="u"/>
    <p:sndAc>
      <p:stSnd>
        <p:snd r:embed="rId2" name="当我们同在一起.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E:\0000000我图PPT\03.20\亲子乐园\亲子乐园副本.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3002" y="-6494"/>
            <a:ext cx="9145588" cy="5145088"/>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3" descr="E:\0000000我图PPT\03.20\亲子乐园\34.pn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 y="2950782"/>
            <a:ext cx="9145588" cy="2195100"/>
          </a:xfrm>
          <a:prstGeom prst="rect">
            <a:avLst/>
          </a:prstGeom>
          <a:noFill/>
          <a:extLst>
            <a:ext uri="{909E8E84-426E-40DD-AFC4-6F175D3DCCD1}">
              <a14:hiddenFill xmlns:a14="http://schemas.microsoft.com/office/drawing/2010/main" xmlns="">
                <a:solidFill>
                  <a:srgbClr val="FFFFFF"/>
                </a:solidFill>
              </a14:hiddenFill>
            </a:ext>
          </a:extLst>
        </p:spPr>
      </p:pic>
      <p:pic>
        <p:nvPicPr>
          <p:cNvPr id="2050" name="Picture 2" descr="E:\0000000我图PPT\00001PNG素材\儿童卡通\64651.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804248" y="1058560"/>
            <a:ext cx="2353535" cy="4224841"/>
          </a:xfrm>
          <a:prstGeom prst="rect">
            <a:avLst/>
          </a:prstGeom>
          <a:noFill/>
          <a:extLst>
            <a:ext uri="{909E8E84-426E-40DD-AFC4-6F175D3DCCD1}">
              <a14:hiddenFill xmlns:a14="http://schemas.microsoft.com/office/drawing/2010/main" xmlns="">
                <a:solidFill>
                  <a:srgbClr val="FFFFFF"/>
                </a:solidFill>
              </a14:hiddenFill>
            </a:ext>
          </a:extLst>
        </p:spPr>
      </p:pic>
      <p:pic>
        <p:nvPicPr>
          <p:cNvPr id="2053" name="Picture 5" descr="E:\0000000我图PPT\00001PNG素材\儿童卡通\卡通人物.png"/>
          <p:cNvPicPr>
            <a:picLocks noChangeAspect="1" noChangeArrowheads="1"/>
          </p:cNvPicPr>
          <p:nvPr/>
        </p:nvPicPr>
        <p:blipFill rotWithShape="1">
          <a:blip r:embed="rId6">
            <a:extLst>
              <a:ext uri="{28A0092B-C50C-407E-A947-70E740481C1C}">
                <a14:useLocalDpi xmlns:a14="http://schemas.microsoft.com/office/drawing/2010/main" xmlns="" val="0"/>
              </a:ext>
            </a:extLst>
          </a:blip>
          <a:srcRect l="-2084" t="-2572" r="59431" b="58435"/>
          <a:stretch>
            <a:fillRect/>
          </a:stretch>
        </p:blipFill>
        <p:spPr bwMode="auto">
          <a:xfrm flipH="1">
            <a:off x="129482" y="-115422"/>
            <a:ext cx="2076400" cy="2347963"/>
          </a:xfrm>
          <a:prstGeom prst="rect">
            <a:avLst/>
          </a:prstGeom>
          <a:noFill/>
          <a:extLst>
            <a:ext uri="{909E8E84-426E-40DD-AFC4-6F175D3DCCD1}">
              <a14:hiddenFill xmlns:a14="http://schemas.microsoft.com/office/drawing/2010/main" xmlns="">
                <a:solidFill>
                  <a:srgbClr val="FFFFFF"/>
                </a:solidFill>
              </a14:hiddenFill>
            </a:ext>
          </a:extLst>
        </p:spPr>
      </p:pic>
      <p:pic>
        <p:nvPicPr>
          <p:cNvPr id="2057" name="Picture 9" descr="E:\0000000我图PPT\00001PNG素材\儿童卡通\tr.png"/>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179512" y="3293796"/>
            <a:ext cx="2354982" cy="158221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品 10">
            <a:extLst>
              <a:ext uri="{FF2B5EF4-FFF2-40B4-BE49-F238E27FC236}">
                <a16:creationId xmlns:a16="http://schemas.microsoft.com/office/drawing/2014/main" xmlns="" id="{63EFCAB2-5CFB-F5A3-B421-A54F475B9931}"/>
              </a:ext>
            </a:extLst>
          </p:cNvPr>
          <p:cNvSpPr txBox="1"/>
          <p:nvPr/>
        </p:nvSpPr>
        <p:spPr>
          <a:xfrm>
            <a:off x="2841447" y="1848646"/>
            <a:ext cx="3171061"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w="127000">
                  <a:solidFill>
                    <a:prstClr val="white"/>
                  </a:solidFill>
                </a:ln>
                <a:solidFill>
                  <a:prstClr val="white"/>
                </a:solidFill>
                <a:effectLst/>
                <a:uLnTx/>
                <a:uFillTx/>
                <a:latin typeface="UTM Azuki" panose="02040603050506020204" pitchFamily="18" charset="0"/>
                <a:ea typeface="851tegakizatsu" panose="02000600000000000000" pitchFamily="2" charset="-122"/>
                <a:cs typeface="Times New Roman" panose="02020603050405020304" pitchFamily="18" charset="0"/>
              </a:rPr>
              <a:t>VẬN</a:t>
            </a:r>
            <a:r>
              <a:rPr kumimoji="0" lang="en-US" altLang="zh-CN" sz="5400" b="1" i="0" u="none" strike="noStrike" kern="1200" cap="none" spc="0" normalizeH="0" noProof="0" dirty="0">
                <a:ln w="127000">
                  <a:solidFill>
                    <a:prstClr val="white"/>
                  </a:solidFill>
                </a:ln>
                <a:solidFill>
                  <a:prstClr val="white"/>
                </a:solidFill>
                <a:effectLst/>
                <a:uLnTx/>
                <a:uFillTx/>
                <a:latin typeface="UTM Azuki" panose="02040603050506020204" pitchFamily="18" charset="0"/>
                <a:ea typeface="851tegakizatsu" panose="02000600000000000000" pitchFamily="2" charset="-122"/>
                <a:cs typeface="Times New Roman" panose="02020603050405020304" pitchFamily="18" charset="0"/>
              </a:rPr>
              <a:t> DỤNG</a:t>
            </a:r>
            <a:endParaRPr kumimoji="0" lang="en-US" altLang="zh-CN" sz="5400" b="1" i="0" u="none" strike="noStrike" kern="1200" cap="none" spc="0" normalizeH="0" baseline="0" noProof="0" dirty="0">
              <a:ln w="127000">
                <a:solidFill>
                  <a:prstClr val="white"/>
                </a:solidFill>
              </a:ln>
              <a:solidFill>
                <a:prstClr val="white"/>
              </a:solidFill>
              <a:effectLst/>
              <a:uLnTx/>
              <a:uFillTx/>
              <a:latin typeface="UTM Azuki" panose="02040603050506020204" pitchFamily="18" charset="0"/>
              <a:ea typeface="851tegakizatsu" panose="02000600000000000000" pitchFamily="2" charset="-122"/>
              <a:cs typeface="Times New Roman" panose="02020603050405020304" pitchFamily="18" charset="0"/>
            </a:endParaRPr>
          </a:p>
        </p:txBody>
      </p:sp>
      <p:sp>
        <p:nvSpPr>
          <p:cNvPr id="3" name="品 10">
            <a:extLst>
              <a:ext uri="{FF2B5EF4-FFF2-40B4-BE49-F238E27FC236}">
                <a16:creationId xmlns:a16="http://schemas.microsoft.com/office/drawing/2014/main" xmlns="" id="{E62F7C88-EDC9-BC75-0161-5D83D1E910E5}"/>
              </a:ext>
            </a:extLst>
          </p:cNvPr>
          <p:cNvSpPr txBox="1"/>
          <p:nvPr/>
        </p:nvSpPr>
        <p:spPr>
          <a:xfrm>
            <a:off x="2856864" y="1889933"/>
            <a:ext cx="3171061"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solidFill>
                    <a:prstClr val="white"/>
                  </a:solidFill>
                </a:ln>
                <a:solidFill>
                  <a:srgbClr val="0070C0"/>
                </a:solidFill>
                <a:effectLst/>
                <a:uLnTx/>
                <a:uFillTx/>
                <a:latin typeface="UTM Azuki" panose="02040603050506020204" pitchFamily="18" charset="0"/>
                <a:ea typeface="851tegakizatsu" panose="02000600000000000000" pitchFamily="2" charset="-122"/>
                <a:cs typeface="Times New Roman" panose="02020603050405020304" pitchFamily="18" charset="0"/>
              </a:rPr>
              <a:t>VẬN</a:t>
            </a:r>
            <a:r>
              <a:rPr kumimoji="0" lang="en-US" altLang="zh-CN" sz="5400" b="1" i="0" u="none" strike="noStrike" kern="1200" cap="none" spc="0" normalizeH="0" noProof="0" dirty="0">
                <a:ln>
                  <a:solidFill>
                    <a:prstClr val="white"/>
                  </a:solidFill>
                </a:ln>
                <a:solidFill>
                  <a:srgbClr val="0070C0"/>
                </a:solidFill>
                <a:effectLst/>
                <a:uLnTx/>
                <a:uFillTx/>
                <a:latin typeface="UTM Azuki" panose="02040603050506020204" pitchFamily="18" charset="0"/>
                <a:ea typeface="851tegakizatsu" panose="02000600000000000000" pitchFamily="2" charset="-122"/>
                <a:cs typeface="Times New Roman" panose="02020603050405020304" pitchFamily="18" charset="0"/>
              </a:rPr>
              <a:t> DỤNG</a:t>
            </a:r>
            <a:endParaRPr kumimoji="0" lang="en-US" altLang="zh-CN" sz="5400" b="1" i="0" u="none" strike="noStrike" kern="1200" cap="none" spc="0" normalizeH="0" baseline="0" noProof="0" dirty="0">
              <a:ln>
                <a:solidFill>
                  <a:prstClr val="white"/>
                </a:solidFill>
              </a:ln>
              <a:solidFill>
                <a:srgbClr val="0070C0"/>
              </a:solidFill>
              <a:effectLst/>
              <a:uLnTx/>
              <a:uFillTx/>
              <a:latin typeface="UTM Azuki" panose="02040603050506020204" pitchFamily="18" charset="0"/>
              <a:ea typeface="851tegakizatsu" panose="02000600000000000000" pitchFamily="2" charset="-122"/>
              <a:cs typeface="Times New Roman" panose="02020603050405020304" pitchFamily="18" charset="0"/>
            </a:endParaRPr>
          </a:p>
        </p:txBody>
      </p:sp>
      <p:grpSp>
        <p:nvGrpSpPr>
          <p:cNvPr id="4" name="组合 8">
            <a:extLst>
              <a:ext uri="{FF2B5EF4-FFF2-40B4-BE49-F238E27FC236}">
                <a16:creationId xmlns:a16="http://schemas.microsoft.com/office/drawing/2014/main" xmlns="" id="{BB59E485-66EF-C375-3A4C-EF365443D6C9}"/>
              </a:ext>
            </a:extLst>
          </p:cNvPr>
          <p:cNvGrpSpPr/>
          <p:nvPr/>
        </p:nvGrpSpPr>
        <p:grpSpPr>
          <a:xfrm>
            <a:off x="3483266" y="529124"/>
            <a:ext cx="1887422" cy="1375025"/>
            <a:chOff x="8725271" y="2191426"/>
            <a:chExt cx="2249940" cy="1639127"/>
          </a:xfrm>
        </p:grpSpPr>
        <p:sp>
          <p:nvSpPr>
            <p:cNvPr id="5" name="云形 47">
              <a:extLst>
                <a:ext uri="{FF2B5EF4-FFF2-40B4-BE49-F238E27FC236}">
                  <a16:creationId xmlns:a16="http://schemas.microsoft.com/office/drawing/2014/main" xmlns="" id="{EC5D9EAE-ABD1-0E98-9A09-305360546F59}"/>
                </a:ext>
              </a:extLst>
            </p:cNvPr>
            <p:cNvSpPr/>
            <p:nvPr/>
          </p:nvSpPr>
          <p:spPr>
            <a:xfrm>
              <a:off x="8725271" y="2191426"/>
              <a:ext cx="2249940" cy="1639127"/>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pic>
          <p:nvPicPr>
            <p:cNvPr id="6" name="图片 2">
              <a:extLst>
                <a:ext uri="{FF2B5EF4-FFF2-40B4-BE49-F238E27FC236}">
                  <a16:creationId xmlns:a16="http://schemas.microsoft.com/office/drawing/2014/main" xmlns="" id="{5461F9E1-6A72-14B9-2D53-1EBD16687FBF}"/>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9128677" y="2337259"/>
              <a:ext cx="1244836" cy="1136135"/>
            </a:xfrm>
            <a:prstGeom prst="rect">
              <a:avLst/>
            </a:prstGeom>
          </p:spPr>
        </p:pic>
      </p:grpSp>
    </p:spTree>
    <p:extLst>
      <p:ext uri="{BB962C8B-B14F-4D97-AF65-F5344CB8AC3E}">
        <p14:creationId xmlns:p14="http://schemas.microsoft.com/office/powerpoint/2010/main" xmlns="" val="38320401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550"/>
                                  </p:stCondLst>
                                  <p:childTnLst>
                                    <p:set>
                                      <p:cBhvr>
                                        <p:cTn id="6" dur="1" fill="hold">
                                          <p:stCondLst>
                                            <p:cond delay="0"/>
                                          </p:stCondLst>
                                        </p:cTn>
                                        <p:tgtEl>
                                          <p:spTgt spid="2053"/>
                                        </p:tgtEl>
                                        <p:attrNameLst>
                                          <p:attrName>style.visibility</p:attrName>
                                        </p:attrNameLst>
                                      </p:cBhvr>
                                      <p:to>
                                        <p:strVal val="visible"/>
                                      </p:to>
                                    </p:set>
                                    <p:anim calcmode="lin" valueType="num">
                                      <p:cBhvr additive="base">
                                        <p:cTn id="7" dur="500" fill="hold"/>
                                        <p:tgtEl>
                                          <p:spTgt spid="2053"/>
                                        </p:tgtEl>
                                        <p:attrNameLst>
                                          <p:attrName>ppt_x</p:attrName>
                                        </p:attrNameLst>
                                      </p:cBhvr>
                                      <p:tavLst>
                                        <p:tav tm="0">
                                          <p:val>
                                            <p:strVal val="0-#ppt_w/2"/>
                                          </p:val>
                                        </p:tav>
                                        <p:tav tm="100000">
                                          <p:val>
                                            <p:strVal val="#ppt_x"/>
                                          </p:val>
                                        </p:tav>
                                      </p:tavLst>
                                    </p:anim>
                                    <p:anim calcmode="lin" valueType="num">
                                      <p:cBhvr additive="base">
                                        <p:cTn id="8" dur="500" fill="hold"/>
                                        <p:tgtEl>
                                          <p:spTgt spid="2053"/>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850"/>
                                  </p:stCondLst>
                                  <p:childTnLst>
                                    <p:set>
                                      <p:cBhvr>
                                        <p:cTn id="10" dur="1" fill="hold">
                                          <p:stCondLst>
                                            <p:cond delay="0"/>
                                          </p:stCondLst>
                                        </p:cTn>
                                        <p:tgtEl>
                                          <p:spTgt spid="2057"/>
                                        </p:tgtEl>
                                        <p:attrNameLst>
                                          <p:attrName>style.visibility</p:attrName>
                                        </p:attrNameLst>
                                      </p:cBhvr>
                                      <p:to>
                                        <p:strVal val="visible"/>
                                      </p:to>
                                    </p:set>
                                    <p:anim calcmode="lin" valueType="num">
                                      <p:cBhvr additive="base">
                                        <p:cTn id="11" dur="500" fill="hold"/>
                                        <p:tgtEl>
                                          <p:spTgt spid="2057"/>
                                        </p:tgtEl>
                                        <p:attrNameLst>
                                          <p:attrName>ppt_x</p:attrName>
                                        </p:attrNameLst>
                                      </p:cBhvr>
                                      <p:tavLst>
                                        <p:tav tm="0">
                                          <p:val>
                                            <p:strVal val="0-#ppt_w/2"/>
                                          </p:val>
                                        </p:tav>
                                        <p:tav tm="100000">
                                          <p:val>
                                            <p:strVal val="#ppt_x"/>
                                          </p:val>
                                        </p:tav>
                                      </p:tavLst>
                                    </p:anim>
                                    <p:anim calcmode="lin" valueType="num">
                                      <p:cBhvr additive="base">
                                        <p:cTn id="12" dur="500" fill="hold"/>
                                        <p:tgtEl>
                                          <p:spTgt spid="2057"/>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1150"/>
                                  </p:stCondLst>
                                  <p:childTnLst>
                                    <p:set>
                                      <p:cBhvr>
                                        <p:cTn id="14" dur="1" fill="hold">
                                          <p:stCondLst>
                                            <p:cond delay="0"/>
                                          </p:stCondLst>
                                        </p:cTn>
                                        <p:tgtEl>
                                          <p:spTgt spid="2050"/>
                                        </p:tgtEl>
                                        <p:attrNameLst>
                                          <p:attrName>style.visibility</p:attrName>
                                        </p:attrNameLst>
                                      </p:cBhvr>
                                      <p:to>
                                        <p:strVal val="visible"/>
                                      </p:to>
                                    </p:set>
                                    <p:anim calcmode="lin" valueType="num">
                                      <p:cBhvr additive="base">
                                        <p:cTn id="15" dur="500" fill="hold"/>
                                        <p:tgtEl>
                                          <p:spTgt spid="2050"/>
                                        </p:tgtEl>
                                        <p:attrNameLst>
                                          <p:attrName>ppt_x</p:attrName>
                                        </p:attrNameLst>
                                      </p:cBhvr>
                                      <p:tavLst>
                                        <p:tav tm="0">
                                          <p:val>
                                            <p:strVal val="1+#ppt_w/2"/>
                                          </p:val>
                                        </p:tav>
                                        <p:tav tm="100000">
                                          <p:val>
                                            <p:strVal val="#ppt_x"/>
                                          </p:val>
                                        </p:tav>
                                      </p:tavLst>
                                    </p:anim>
                                    <p:anim calcmode="lin" valueType="num">
                                      <p:cBhvr additive="base">
                                        <p:cTn id="16" dur="500" fill="hold"/>
                                        <p:tgtEl>
                                          <p:spTgt spid="2050"/>
                                        </p:tgtEl>
                                        <p:attrNameLst>
                                          <p:attrName>ppt_y</p:attrName>
                                        </p:attrNameLst>
                                      </p:cBhvr>
                                      <p:tavLst>
                                        <p:tav tm="0">
                                          <p:val>
                                            <p:strVal val="#ppt_y"/>
                                          </p:val>
                                        </p:tav>
                                        <p:tav tm="100000">
                                          <p:val>
                                            <p:strVal val="#ppt_y"/>
                                          </p:val>
                                        </p:tav>
                                      </p:tavLst>
                                    </p:anim>
                                  </p:childTnLst>
                                </p:cTn>
                              </p:par>
                              <p:par>
                                <p:cTn id="17" presetID="25" presetClass="entr" presetSubtype="0" fill="hold" grpId="0" nodeType="withEffect">
                                  <p:stCondLst>
                                    <p:cond delay="0"/>
                                  </p:stCondLst>
                                  <p:iterate type="lt">
                                    <p:tmPct val="10000"/>
                                  </p:iterate>
                                  <p:childTnLst>
                                    <p:set>
                                      <p:cBhvr>
                                        <p:cTn id="18" dur="1" fill="hold">
                                          <p:stCondLst>
                                            <p:cond delay="0"/>
                                          </p:stCondLst>
                                        </p:cTn>
                                        <p:tgtEl>
                                          <p:spTgt spid="2"/>
                                        </p:tgtEl>
                                        <p:attrNameLst>
                                          <p:attrName>style.visibility</p:attrName>
                                        </p:attrNameLst>
                                      </p:cBhvr>
                                      <p:to>
                                        <p:strVal val="visible"/>
                                      </p:to>
                                    </p:set>
                                    <p:anim calcmode="lin" valueType="num">
                                      <p:cBhvr>
                                        <p:cTn id="19"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22" dur="1000" fill="hold"/>
                                        <p:tgtEl>
                                          <p:spTgt spid="2"/>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2"/>
                                        </p:tgtEl>
                                      </p:cBhvr>
                                    </p:animEffect>
                                  </p:childTnLst>
                                </p:cTn>
                              </p:par>
                              <p:par>
                                <p:cTn id="27" presetID="25" presetClass="entr" presetSubtype="0" fill="hold" grpId="0" nodeType="withEffect">
                                  <p:stCondLst>
                                    <p:cond delay="0"/>
                                  </p:stCondLst>
                                  <p:iterate type="lt">
                                    <p:tmPct val="10000"/>
                                  </p:iterate>
                                  <p:childTnLst>
                                    <p:set>
                                      <p:cBhvr>
                                        <p:cTn id="28" dur="1" fill="hold">
                                          <p:stCondLst>
                                            <p:cond delay="0"/>
                                          </p:stCondLst>
                                        </p:cTn>
                                        <p:tgtEl>
                                          <p:spTgt spid="3"/>
                                        </p:tgtEl>
                                        <p:attrNameLst>
                                          <p:attrName>style.visibility</p:attrName>
                                        </p:attrNameLst>
                                      </p:cBhvr>
                                      <p:to>
                                        <p:strVal val="visible"/>
                                      </p:to>
                                    </p:set>
                                    <p:anim calcmode="lin" valueType="num">
                                      <p:cBhvr>
                                        <p:cTn id="29"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32" dur="1000" fill="hold"/>
                                        <p:tgtEl>
                                          <p:spTgt spid="3"/>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03C03AA9-49B1-E96E-25C0-5F48E0EB9AA6}"/>
              </a:ext>
            </a:extLst>
          </p:cNvPr>
          <p:cNvSpPr txBox="1"/>
          <p:nvPr/>
        </p:nvSpPr>
        <p:spPr>
          <a:xfrm>
            <a:off x="179512" y="915566"/>
            <a:ext cx="8856984" cy="3149580"/>
          </a:xfrm>
          <a:prstGeom prst="rect">
            <a:avLst/>
          </a:prstGeom>
          <a:noFill/>
        </p:spPr>
        <p:txBody>
          <a:bodyPr wrap="square">
            <a:spAutoFit/>
          </a:bodyPr>
          <a:lstStyle/>
          <a:p>
            <a:pPr marL="514350" indent="-514350" algn="just">
              <a:lnSpc>
                <a:spcPct val="120000"/>
              </a:lnSpc>
              <a:buFont typeface="+mj-lt"/>
              <a:buAutoNum type="arabicPeriod"/>
            </a:pPr>
            <a:r>
              <a:rPr lang="vi-VN" sz="2800" dirty="0">
                <a:solidFill>
                  <a:srgbClr val="0070C0"/>
                </a:solidFill>
                <a:effectLst/>
                <a:latin typeface="Times New Roman" panose="02020603050405020304" pitchFamily="18" charset="0"/>
                <a:ea typeface="Times New Roman" panose="02020603050405020304" pitchFamily="18" charset="0"/>
              </a:rPr>
              <a:t>Trong cuộc sống em đã bao giờ bị thất bại trong công việc chưa?</a:t>
            </a:r>
            <a:endParaRPr lang="en-US" sz="2400" dirty="0">
              <a:solidFill>
                <a:srgbClr val="0070C0"/>
              </a:solidFill>
              <a:effectLst/>
              <a:latin typeface="Times New Roman" panose="02020603050405020304" pitchFamily="18" charset="0"/>
              <a:ea typeface="Times New Roman" panose="02020603050405020304" pitchFamily="18" charset="0"/>
            </a:endParaRPr>
          </a:p>
          <a:p>
            <a:pPr marL="514350" indent="-514350" algn="just">
              <a:lnSpc>
                <a:spcPct val="120000"/>
              </a:lnSpc>
              <a:buFont typeface="+mj-lt"/>
              <a:buAutoNum type="arabicPeriod"/>
            </a:pPr>
            <a:r>
              <a:rPr lang="vi-VN" sz="2800" dirty="0">
                <a:solidFill>
                  <a:srgbClr val="0070C0"/>
                </a:solidFill>
                <a:effectLst/>
                <a:latin typeface="Times New Roman" panose="02020603050405020304" pitchFamily="18" charset="0"/>
                <a:ea typeface="Times New Roman" panose="02020603050405020304" pitchFamily="18" charset="0"/>
              </a:rPr>
              <a:t>Nhờ đâu em đã v</a:t>
            </a:r>
            <a:r>
              <a:rPr lang="en-US" sz="2800" dirty="0" err="1">
                <a:solidFill>
                  <a:srgbClr val="0070C0"/>
                </a:solidFill>
                <a:latin typeface="Times New Roman" panose="02020603050405020304" pitchFamily="18" charset="0"/>
                <a:ea typeface="Times New Roman" panose="02020603050405020304" pitchFamily="18" charset="0"/>
              </a:rPr>
              <a:t>ượ</a:t>
            </a:r>
            <a:r>
              <a:rPr lang="vi-VN" sz="2800" dirty="0">
                <a:solidFill>
                  <a:srgbClr val="0070C0"/>
                </a:solidFill>
                <a:effectLst/>
                <a:latin typeface="Times New Roman" panose="02020603050405020304" pitchFamily="18" charset="0"/>
                <a:ea typeface="Times New Roman" panose="02020603050405020304" pitchFamily="18" charset="0"/>
              </a:rPr>
              <a:t>t qua được? Em cảm thấy thế nào sau khi cố gắng tập luyện em đã thành công ?</a:t>
            </a:r>
            <a:endParaRPr lang="en-US" sz="2400" dirty="0">
              <a:solidFill>
                <a:srgbClr val="0070C0"/>
              </a:solidFill>
              <a:effectLst/>
              <a:latin typeface="Times New Roman" panose="02020603050405020304" pitchFamily="18" charset="0"/>
              <a:ea typeface="Times New Roman" panose="02020603050405020304" pitchFamily="18" charset="0"/>
            </a:endParaRPr>
          </a:p>
          <a:p>
            <a:pPr marL="514350" indent="-514350" algn="just">
              <a:lnSpc>
                <a:spcPct val="120000"/>
              </a:lnSpc>
              <a:buFont typeface="+mj-lt"/>
              <a:buAutoNum type="arabicPeriod"/>
            </a:pPr>
            <a:r>
              <a:rPr lang="vi-VN" sz="2800" dirty="0">
                <a:solidFill>
                  <a:srgbClr val="0070C0"/>
                </a:solidFill>
                <a:effectLst/>
                <a:latin typeface="Times New Roman" panose="02020603050405020304" pitchFamily="18" charset="0"/>
                <a:ea typeface="Times New Roman" panose="02020603050405020304" pitchFamily="18" charset="0"/>
              </a:rPr>
              <a:t>Em hãy kể lại việc em đã động viên bạn khi bạn gặp khó khăn trong cuộc sống?</a:t>
            </a:r>
            <a:endParaRPr lang="en-US" sz="2400" dirty="0">
              <a:solidFill>
                <a:srgbClr val="0070C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3621262045"/>
      </p:ext>
    </p:extLst>
  </p:cSld>
  <p:clrMapOvr>
    <a:masterClrMapping/>
  </p:clrMapOvr>
  <p:transition spd="slow" advTm="1000">
    <p:push dir="u"/>
    <p:sndAc>
      <p:stSnd>
        <p:snd r:embed="rId3" name="当我们同在一起.wav"/>
      </p:stSnd>
    </p:sndAc>
  </p:transition>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95000"/>
          </a:schemeClr>
        </a:solidFill>
        <a:effectLst/>
      </p:bgPr>
    </p:bg>
    <p:spTree>
      <p:nvGrpSpPr>
        <p:cNvPr id="1" name=""/>
        <p:cNvGrpSpPr/>
        <p:nvPr/>
      </p:nvGrpSpPr>
      <p:grpSpPr>
        <a:xfrm>
          <a:off x="0" y="0"/>
          <a:ext cx="0" cy="0"/>
          <a:chOff x="0" y="0"/>
          <a:chExt cx="0" cy="0"/>
        </a:xfrm>
      </p:grpSpPr>
      <p:pic>
        <p:nvPicPr>
          <p:cNvPr id="8" name="Picture 2" descr="E:\0000000我图PPT\03.20\亲子乐园\亲子乐园副本.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0"/>
            <a:ext cx="9145588" cy="5145088"/>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图片 5"/>
          <p:cNvPicPr>
            <a:picLocks noChangeAspect="1"/>
          </p:cNvPicPr>
          <p:nvPr/>
        </p:nvPicPr>
        <p:blipFill>
          <a:blip r:embed="rId4">
            <a:duotone>
              <a:prstClr val="black"/>
              <a:schemeClr val="accent6">
                <a:tint val="45000"/>
                <a:satMod val="400000"/>
              </a:schemeClr>
            </a:duotone>
            <a:extLst>
              <a:ext uri="{28A0092B-C50C-407E-A947-70E740481C1C}">
                <a14:useLocalDpi xmlns:a14="http://schemas.microsoft.com/office/drawing/2010/main" xmlns="" val="0"/>
              </a:ext>
            </a:extLst>
          </a:blip>
          <a:stretch>
            <a:fillRect/>
          </a:stretch>
        </p:blipFill>
        <p:spPr>
          <a:xfrm>
            <a:off x="1682352" y="483518"/>
            <a:ext cx="5162826" cy="3312368"/>
          </a:xfrm>
          <a:prstGeom prst="rect">
            <a:avLst/>
          </a:prstGeom>
          <a:effectLst>
            <a:outerShdw blurRad="50800" dist="38100" dir="5400000" algn="t" rotWithShape="0">
              <a:prstClr val="black">
                <a:alpha val="40000"/>
              </a:prstClr>
            </a:outerShdw>
          </a:effectLst>
        </p:spPr>
      </p:pic>
      <p:pic>
        <p:nvPicPr>
          <p:cNvPr id="19" name="Picture 4" descr="E:\我图PPT\00001PNG素材\扁平化png\2222.png"/>
          <p:cNvPicPr>
            <a:picLocks noChangeAspect="1" noChangeArrowheads="1"/>
          </p:cNvPicPr>
          <p:nvPr/>
        </p:nvPicPr>
        <p:blipFill>
          <a:blip r:embed="rId5" cstate="print">
            <a:biLevel thresh="25000"/>
            <a:extLst>
              <a:ext uri="{BEBA8EAE-BF5A-486C-A8C5-ECC9F3942E4B}">
                <a14:imgProps xmlns:a14="http://schemas.microsoft.com/office/drawing/2010/main" xmlns="">
                  <a14:imgLayer r:embed="rId6">
                    <a14:imgEffect>
                      <a14:colorTemperature colorTemp="11200"/>
                    </a14:imgEffect>
                  </a14:imgLayer>
                </a14:imgProps>
              </a:ext>
              <a:ext uri="{28A0092B-C50C-407E-A947-70E740481C1C}">
                <a14:useLocalDpi xmlns:a14="http://schemas.microsoft.com/office/drawing/2010/main" xmlns="" val="0"/>
              </a:ext>
            </a:extLst>
          </a:blip>
          <a:srcRect/>
          <a:stretch>
            <a:fillRect/>
          </a:stretch>
        </p:blipFill>
        <p:spPr bwMode="auto">
          <a:xfrm>
            <a:off x="1763688" y="1496253"/>
            <a:ext cx="5033179" cy="509020"/>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3" descr="E:\0000000我图PPT\03.20\亲子乐园\34.png"/>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1" y="2950782"/>
            <a:ext cx="9145588" cy="2195100"/>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2" descr="E:\0000000我图PPT\00001PNG素材\儿童卡通\64651.pn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6804248" y="1058560"/>
            <a:ext cx="2353535" cy="4224841"/>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5" descr="E:\0000000我图PPT\00001PNG素材\儿童卡通\卡通人物.png"/>
          <p:cNvPicPr>
            <a:picLocks noChangeAspect="1" noChangeArrowheads="1"/>
          </p:cNvPicPr>
          <p:nvPr/>
        </p:nvPicPr>
        <p:blipFill rotWithShape="1">
          <a:blip r:embed="rId9">
            <a:extLst>
              <a:ext uri="{28A0092B-C50C-407E-A947-70E740481C1C}">
                <a14:useLocalDpi xmlns:a14="http://schemas.microsoft.com/office/drawing/2010/main" xmlns="" val="0"/>
              </a:ext>
            </a:extLst>
          </a:blip>
          <a:srcRect l="-2084" t="-2572" r="59431" b="58435"/>
          <a:stretch>
            <a:fillRect/>
          </a:stretch>
        </p:blipFill>
        <p:spPr bwMode="auto">
          <a:xfrm flipH="1">
            <a:off x="129482" y="-115422"/>
            <a:ext cx="2076400" cy="2347963"/>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9" descr="E:\0000000我图PPT\00001PNG素材\儿童卡通\tr.png"/>
          <p:cNvPicPr>
            <a:picLocks noChangeAspect="1" noChangeArrowheads="1"/>
          </p:cNvPicPr>
          <p:nvPr/>
        </p:nvPicPr>
        <p:blipFill>
          <a:blip r:embed="rId10">
            <a:extLst>
              <a:ext uri="{28A0092B-C50C-407E-A947-70E740481C1C}">
                <a14:useLocalDpi xmlns:a14="http://schemas.microsoft.com/office/drawing/2010/main" xmlns="" val="0"/>
              </a:ext>
            </a:extLst>
          </a:blip>
          <a:srcRect/>
          <a:stretch>
            <a:fillRect/>
          </a:stretch>
        </p:blipFill>
        <p:spPr bwMode="auto">
          <a:xfrm>
            <a:off x="179512" y="3293796"/>
            <a:ext cx="2354982" cy="158221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文本框 9"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a:extLst>
              <a:ext uri="{FF2B5EF4-FFF2-40B4-BE49-F238E27FC236}">
                <a16:creationId xmlns:a16="http://schemas.microsoft.com/office/drawing/2014/main" xmlns="" id="{91B5C184-CD64-9C04-A029-0ED83BFBF6B6}"/>
              </a:ext>
            </a:extLst>
          </p:cNvPr>
          <p:cNvSpPr txBox="1"/>
          <p:nvPr/>
        </p:nvSpPr>
        <p:spPr>
          <a:xfrm>
            <a:off x="2213263" y="1349736"/>
            <a:ext cx="5644557" cy="1501180"/>
          </a:xfrm>
          <a:prstGeom prst="rect">
            <a:avLst/>
          </a:prstGeom>
          <a:noFill/>
        </p:spPr>
        <p:txBody>
          <a:bodyPr wrap="square" rtlCol="0">
            <a:spAutoFit/>
          </a:bodyPr>
          <a:lstStyle>
            <a:defPPr>
              <a:defRPr lang="zh-CN"/>
            </a:defPPr>
            <a:lvl1pPr>
              <a:lnSpc>
                <a:spcPct val="120000"/>
              </a:lnSpc>
              <a:defRPr sz="2400">
                <a:latin typeface="汉仪小麦体简" panose="00020600040101010101" pitchFamily="18" charset="-122"/>
                <a:ea typeface="汉仪小麦体简" panose="00020600040101010101" pitchFamily="18" charset="-122"/>
              </a:defRPr>
            </a:lvl1pPr>
          </a:lstStyle>
          <a:p>
            <a:pPr defTabSz="1219170">
              <a:defRPr/>
            </a:pPr>
            <a:r>
              <a:rPr lang="en-US" altLang="zh-CN" sz="4000" dirty="0">
                <a:solidFill>
                  <a:srgbClr val="0070C0"/>
                </a:solidFill>
                <a:latin typeface="UTM Azuki" panose="02040603050506020204" pitchFamily="18" charset="0"/>
                <a:ea typeface="汉仪跳跳体简" panose="00020600040101010101" pitchFamily="18" charset="-122"/>
                <a:cs typeface="Times New Roman" panose="02020603050405020304" pitchFamily="18" charset="0"/>
                <a:sym typeface="+mn-lt"/>
              </a:rPr>
              <a:t>TẠM BIỆT CÁC EM!</a:t>
            </a:r>
            <a:endParaRPr lang="zh-CN" altLang="en-US" sz="4000" dirty="0">
              <a:solidFill>
                <a:srgbClr val="0070C0"/>
              </a:solidFill>
              <a:latin typeface="UTM Azuki" panose="02040603050506020204" pitchFamily="18" charset="0"/>
              <a:ea typeface="汉仪跳跳体简" panose="00020600040101010101" pitchFamily="18" charset="-122"/>
              <a:cs typeface="Times New Roman" panose="02020603050405020304" pitchFamily="18" charset="0"/>
              <a:sym typeface="+mn-lt"/>
            </a:endParaRPr>
          </a:p>
          <a:p>
            <a:pPr defTabSz="1219170">
              <a:defRPr/>
            </a:pPr>
            <a:endParaRPr lang="zh-CN" altLang="en-US" sz="4000" dirty="0">
              <a:solidFill>
                <a:srgbClr val="0070C0"/>
              </a:solidFill>
              <a:latin typeface="UTM Azuki" panose="02040603050506020204" pitchFamily="18" charset="0"/>
              <a:ea typeface="汉仪跳跳体简" panose="00020600040101010101" pitchFamily="18" charset="-122"/>
              <a:cs typeface="Times New Roman" panose="02020603050405020304" pitchFamily="18" charset="0"/>
              <a:sym typeface="+mn-lt"/>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strVal val="#ppt_w*0.70"/>
                                          </p:val>
                                        </p:tav>
                                        <p:tav tm="100000">
                                          <p:val>
                                            <p:strVal val="#ppt_w"/>
                                          </p:val>
                                        </p:tav>
                                      </p:tavLst>
                                    </p:anim>
                                    <p:anim calcmode="lin" valueType="num">
                                      <p:cBhvr>
                                        <p:cTn id="8" dur="1000" fill="hold"/>
                                        <p:tgtEl>
                                          <p:spTgt spid="19"/>
                                        </p:tgtEl>
                                        <p:attrNameLst>
                                          <p:attrName>ppt_h</p:attrName>
                                        </p:attrNameLst>
                                      </p:cBhvr>
                                      <p:tavLst>
                                        <p:tav tm="0">
                                          <p:val>
                                            <p:strVal val="#ppt_h"/>
                                          </p:val>
                                        </p:tav>
                                        <p:tav tm="100000">
                                          <p:val>
                                            <p:strVal val="#ppt_h"/>
                                          </p:val>
                                        </p:tav>
                                      </p:tavLst>
                                    </p:anim>
                                    <p:animEffect transition="in" filter="fade">
                                      <p:cBhvr>
                                        <p:cTn id="9" dur="1000"/>
                                        <p:tgtEl>
                                          <p:spTgt spid="19"/>
                                        </p:tgtEl>
                                      </p:cBhvr>
                                    </p:animEffect>
                                  </p:childTnLst>
                                </p:cTn>
                              </p:par>
                              <p:par>
                                <p:cTn id="10" presetID="2" presetClass="entr" presetSubtype="9" fill="hold" nodeType="withEffect">
                                  <p:stCondLst>
                                    <p:cond delay="55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0-#ppt_h/2"/>
                                          </p:val>
                                        </p:tav>
                                        <p:tav tm="100000">
                                          <p:val>
                                            <p:strVal val="#ppt_y"/>
                                          </p:val>
                                        </p:tav>
                                      </p:tavLst>
                                    </p:anim>
                                  </p:childTnLst>
                                </p:cTn>
                              </p:par>
                              <p:par>
                                <p:cTn id="14" presetID="2" presetClass="entr" presetSubtype="8" fill="hold" nodeType="withEffect">
                                  <p:stCondLst>
                                    <p:cond delay="85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0-#ppt_w/2"/>
                                          </p:val>
                                        </p:tav>
                                        <p:tav tm="100000">
                                          <p:val>
                                            <p:strVal val="#ppt_x"/>
                                          </p:val>
                                        </p:tav>
                                      </p:tavLst>
                                    </p:anim>
                                    <p:anim calcmode="lin" valueType="num">
                                      <p:cBhvr additive="base">
                                        <p:cTn id="17" dur="500" fill="hold"/>
                                        <p:tgtEl>
                                          <p:spTgt spid="12"/>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115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1+#ppt_w/2"/>
                                          </p:val>
                                        </p:tav>
                                        <p:tav tm="100000">
                                          <p:val>
                                            <p:strVal val="#ppt_x"/>
                                          </p:val>
                                        </p:tav>
                                      </p:tavLst>
                                    </p:anim>
                                    <p:anim calcmode="lin" valueType="num">
                                      <p:cBhvr additive="base">
                                        <p:cTn id="21"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5">
            <a:extLst>
              <a:ext uri="{FF2B5EF4-FFF2-40B4-BE49-F238E27FC236}">
                <a16:creationId xmlns:a16="http://schemas.microsoft.com/office/drawing/2014/main" xmlns="" id="{57381DC2-D72A-D995-C14E-325CC3FC2975}"/>
              </a:ext>
            </a:extLst>
          </p:cNvPr>
          <p:cNvSpPr>
            <a:spLocks noChangeArrowheads="1"/>
          </p:cNvSpPr>
          <p:nvPr/>
        </p:nvSpPr>
        <p:spPr bwMode="auto">
          <a:xfrm>
            <a:off x="1025848" y="3795886"/>
            <a:ext cx="7092304" cy="36933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fontAlgn="base" hangingPunct="0">
              <a:spcBef>
                <a:spcPct val="0"/>
              </a:spcBef>
              <a:spcAft>
                <a:spcPct val="0"/>
              </a:spcAft>
            </a:pPr>
            <a:r>
              <a:rPr lang="vi-VN" altLang="en-US" b="1" dirty="0">
                <a:solidFill>
                  <a:srgbClr val="000000"/>
                </a:solidFill>
              </a:rPr>
              <a:t>Tên phù thủy độc ác, nham hiểm đã bắt cóc hết sinh vật biển</a:t>
            </a:r>
            <a:endParaRPr lang="en-US" altLang="en-US" b="1" dirty="0">
              <a:solidFill>
                <a:srgbClr val="000000"/>
              </a:solidFill>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098" name="Rectangle 3">
            <a:extLst>
              <a:ext uri="{FF2B5EF4-FFF2-40B4-BE49-F238E27FC236}">
                <a16:creationId xmlns:a16="http://schemas.microsoft.com/office/drawing/2014/main" xmlns="" id="{78344A37-1399-2426-F4F0-9D224FB9D109}"/>
              </a:ext>
            </a:extLst>
          </p:cNvPr>
          <p:cNvSpPr>
            <a:spLocks noChangeArrowheads="1"/>
          </p:cNvSpPr>
          <p:nvPr/>
        </p:nvSpPr>
        <p:spPr bwMode="auto">
          <a:xfrm>
            <a:off x="1656160" y="4030267"/>
            <a:ext cx="2700338" cy="92333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0" fontAlgn="base" hangingPunct="0">
              <a:spcBef>
                <a:spcPct val="0"/>
              </a:spcBef>
              <a:spcAft>
                <a:spcPct val="0"/>
              </a:spcAft>
            </a:pPr>
            <a:r>
              <a:rPr lang="en-US" altLang="en-US" b="1">
                <a:solidFill>
                  <a:srgbClr val="000000"/>
                </a:solidFill>
              </a:rPr>
              <a:t>Em hãy giúp các nàng tiên cá giải cứu các sinh vật biển nhé!</a:t>
            </a: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147" name="Picture 8">
            <a:hlinkClick r:id="rId3" action="ppaction://hlinksldjump"/>
            <a:extLst>
              <a:ext uri="{FF2B5EF4-FFF2-40B4-BE49-F238E27FC236}">
                <a16:creationId xmlns:a16="http://schemas.microsoft.com/office/drawing/2014/main" xmlns="" id="{DD9EB4A8-65E0-635D-B4E6-155EF5C40224}"/>
              </a:ext>
            </a:extLst>
          </p:cNvPr>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5148064" y="1258491"/>
            <a:ext cx="757238" cy="12787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8" name="Picture 9">
            <a:hlinkClick r:id="rId5" action="ppaction://hlinksldjump"/>
            <a:extLst>
              <a:ext uri="{FF2B5EF4-FFF2-40B4-BE49-F238E27FC236}">
                <a16:creationId xmlns:a16="http://schemas.microsoft.com/office/drawing/2014/main" xmlns="" id="{6E4DE7AB-5070-6C51-6291-0B23DDA02EF4}"/>
              </a:ext>
            </a:extLst>
          </p:cNvPr>
          <p:cNvPicPr>
            <a:picLocks noChangeAspect="1"/>
          </p:cNvPicPr>
          <p:nvPr/>
        </p:nvPicPr>
        <p:blipFill>
          <a:blip r:embed="rId6">
            <a:extLst>
              <a:ext uri="{28A0092B-C50C-407E-A947-70E740481C1C}">
                <a14:useLocalDpi xmlns:a14="http://schemas.microsoft.com/office/drawing/2010/main" xmlns="" val="0"/>
              </a:ext>
            </a:extLst>
          </a:blip>
          <a:srcRect/>
          <a:stretch>
            <a:fillRect/>
          </a:stretch>
        </p:blipFill>
        <p:spPr bwMode="auto">
          <a:xfrm rot="21333812">
            <a:off x="6271022" y="2184797"/>
            <a:ext cx="1279922" cy="704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9" name="Picture 10">
            <a:hlinkClick r:id="rId7" action="ppaction://hlinksldjump"/>
            <a:extLst>
              <a:ext uri="{FF2B5EF4-FFF2-40B4-BE49-F238E27FC236}">
                <a16:creationId xmlns:a16="http://schemas.microsoft.com/office/drawing/2014/main" xmlns="" id="{44748FDF-0508-F61F-FDBF-473952B7097C}"/>
              </a:ext>
            </a:extLst>
          </p:cNvPr>
          <p:cNvPicPr>
            <a:picLocks noChangeAspect="1"/>
          </p:cNvPicPr>
          <p:nvPr/>
        </p:nvPicPr>
        <p:blipFill>
          <a:blip r:embed="rId8">
            <a:extLst>
              <a:ext uri="{28A0092B-C50C-407E-A947-70E740481C1C}">
                <a14:useLocalDpi xmlns:a14="http://schemas.microsoft.com/office/drawing/2010/main" xmlns="" val="0"/>
              </a:ext>
            </a:extLst>
          </a:blip>
          <a:srcRect/>
          <a:stretch>
            <a:fillRect/>
          </a:stretch>
        </p:blipFill>
        <p:spPr bwMode="auto">
          <a:xfrm>
            <a:off x="1750216" y="2136349"/>
            <a:ext cx="1139428" cy="16466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53" name="Picture 15">
            <a:hlinkClick r:id="rId9" action="ppaction://hlinksldjump"/>
            <a:extLst>
              <a:ext uri="{FF2B5EF4-FFF2-40B4-BE49-F238E27FC236}">
                <a16:creationId xmlns:a16="http://schemas.microsoft.com/office/drawing/2014/main" xmlns="" id="{00139717-A369-8617-5608-BDBF5C6F4634}"/>
              </a:ext>
            </a:extLst>
          </p:cNvPr>
          <p:cNvPicPr>
            <a:picLocks noChangeAspect="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3059832" y="850474"/>
            <a:ext cx="1102519" cy="1285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Notched Right Arrow 1">
            <a:hlinkClick r:id="rId5" action="ppaction://hlinksldjump"/>
            <a:extLst>
              <a:ext uri="{FF2B5EF4-FFF2-40B4-BE49-F238E27FC236}">
                <a16:creationId xmlns:a16="http://schemas.microsoft.com/office/drawing/2014/main" xmlns="" id="{7AFE5758-CB7D-67A3-928B-F5AEB3FDDCE4}"/>
              </a:ext>
            </a:extLst>
          </p:cNvPr>
          <p:cNvSpPr/>
          <p:nvPr/>
        </p:nvSpPr>
        <p:spPr>
          <a:xfrm>
            <a:off x="6731794" y="4516041"/>
            <a:ext cx="1269206" cy="627459"/>
          </a:xfrm>
          <a:prstGeom prst="notched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0" fontAlgn="base" hangingPunct="0">
              <a:spcBef>
                <a:spcPct val="0"/>
              </a:spcBef>
              <a:spcAft>
                <a:spcPct val="0"/>
              </a:spcAft>
              <a:defRPr/>
            </a:pPr>
            <a:r>
              <a:rPr lang="en-US" sz="900">
                <a:solidFill>
                  <a:srgbClr val="FFFFFF"/>
                </a:solidFill>
                <a:latin typeface="Arial"/>
                <a:cs typeface="Arial"/>
              </a:rPr>
              <a:t>VỀ NHÀ THÔI</a:t>
            </a:r>
          </a:p>
        </p:txBody>
      </p:sp>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6147"/>
                    </p:tgtEl>
                  </p:cond>
                </p:stCondLst>
                <p:endSync evt="end" delay="0">
                  <p:rtn val="all"/>
                </p:endSync>
                <p:childTnLst>
                  <p:par>
                    <p:cTn id="3" fill="hold" nodeType="clickPar">
                      <p:stCondLst>
                        <p:cond delay="0"/>
                      </p:stCondLst>
                      <p:childTnLst>
                        <p:par>
                          <p:cTn id="4" fill="hold" nodeType="withGroup">
                            <p:stCondLst>
                              <p:cond delay="0"/>
                            </p:stCondLst>
                            <p:childTnLst>
                              <p:par>
                                <p:cTn id="5" presetID="52" presetClass="exit" presetSubtype="0" fill="hold" nodeType="clickEffect">
                                  <p:stCondLst>
                                    <p:cond delay="0"/>
                                  </p:stCondLst>
                                  <p:childTnLst>
                                    <p:animScale>
                                      <p:cBhvr>
                                        <p:cTn id="6" dur="1000" accel="50000">
                                          <p:stCondLst>
                                            <p:cond delay="0"/>
                                          </p:stCondLst>
                                        </p:cTn>
                                        <p:tgtEl>
                                          <p:spTgt spid="6147"/>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7" dur="1000" accel="50000">
                                          <p:stCondLst>
                                            <p:cond delay="0"/>
                                          </p:stCondLst>
                                        </p:cTn>
                                        <p:tgtEl>
                                          <p:spTgt spid="6147"/>
                                        </p:tgtEl>
                                        <p:attrNameLst>
                                          <p:attrName>ppt_x</p:attrName>
                                          <p:attrName>ppt_y</p:attrName>
                                        </p:attrNameLst>
                                      </p:cBhvr>
                                    </p:animMotion>
                                    <p:animEffect transition="out" filter="fade">
                                      <p:cBhvr>
                                        <p:cTn id="8" dur="1000"/>
                                        <p:tgtEl>
                                          <p:spTgt spid="6147"/>
                                        </p:tgtEl>
                                      </p:cBhvr>
                                    </p:animEffect>
                                    <p:set>
                                      <p:cBhvr>
                                        <p:cTn id="9" dur="1" fill="hold">
                                          <p:stCondLst>
                                            <p:cond delay="999"/>
                                          </p:stCondLst>
                                        </p:cTn>
                                        <p:tgtEl>
                                          <p:spTgt spid="6147"/>
                                        </p:tgtEl>
                                        <p:attrNameLst>
                                          <p:attrName>style.visibility</p:attrName>
                                        </p:attrNameLst>
                                      </p:cBhvr>
                                      <p:to>
                                        <p:strVal val="hidden"/>
                                      </p:to>
                                    </p:set>
                                  </p:childTnLst>
                                </p:cTn>
                              </p:par>
                            </p:childTnLst>
                          </p:cTn>
                        </p:par>
                      </p:childTnLst>
                    </p:cTn>
                  </p:par>
                </p:childTnLst>
              </p:cTn>
              <p:nextCondLst>
                <p:cond evt="onClick" delay="0">
                  <p:tgtEl>
                    <p:spTgt spid="6147"/>
                  </p:tgtEl>
                </p:cond>
              </p:nextCondLst>
            </p:seq>
            <p:seq concurrent="1" nextAc="seek">
              <p:cTn id="10" restart="whenNotActive" fill="hold" evtFilter="cancelBubble" nodeType="interactiveSeq">
                <p:stCondLst>
                  <p:cond evt="onClick" delay="0">
                    <p:tgtEl>
                      <p:spTgt spid="6148"/>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52" presetClass="exit" presetSubtype="0" fill="hold" nodeType="clickEffect">
                                  <p:stCondLst>
                                    <p:cond delay="0"/>
                                  </p:stCondLst>
                                  <p:childTnLst>
                                    <p:animScale>
                                      <p:cBhvr>
                                        <p:cTn id="14" dur="1000" accel="50000">
                                          <p:stCondLst>
                                            <p:cond delay="0"/>
                                          </p:stCondLst>
                                        </p:cTn>
                                        <p:tgtEl>
                                          <p:spTgt spid="6148"/>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5" dur="1000" accel="50000">
                                          <p:stCondLst>
                                            <p:cond delay="0"/>
                                          </p:stCondLst>
                                        </p:cTn>
                                        <p:tgtEl>
                                          <p:spTgt spid="6148"/>
                                        </p:tgtEl>
                                        <p:attrNameLst>
                                          <p:attrName>ppt_x</p:attrName>
                                          <p:attrName>ppt_y</p:attrName>
                                        </p:attrNameLst>
                                      </p:cBhvr>
                                    </p:animMotion>
                                    <p:animEffect transition="out" filter="fade">
                                      <p:cBhvr>
                                        <p:cTn id="16" dur="1000"/>
                                        <p:tgtEl>
                                          <p:spTgt spid="6148"/>
                                        </p:tgtEl>
                                      </p:cBhvr>
                                    </p:animEffect>
                                    <p:set>
                                      <p:cBhvr>
                                        <p:cTn id="17" dur="1" fill="hold">
                                          <p:stCondLst>
                                            <p:cond delay="999"/>
                                          </p:stCondLst>
                                        </p:cTn>
                                        <p:tgtEl>
                                          <p:spTgt spid="6148"/>
                                        </p:tgtEl>
                                        <p:attrNameLst>
                                          <p:attrName>style.visibility</p:attrName>
                                        </p:attrNameLst>
                                      </p:cBhvr>
                                      <p:to>
                                        <p:strVal val="hidden"/>
                                      </p:to>
                                    </p:set>
                                  </p:childTnLst>
                                </p:cTn>
                              </p:par>
                            </p:childTnLst>
                          </p:cTn>
                        </p:par>
                      </p:childTnLst>
                    </p:cTn>
                  </p:par>
                </p:childTnLst>
              </p:cTn>
              <p:nextCondLst>
                <p:cond evt="onClick" delay="0">
                  <p:tgtEl>
                    <p:spTgt spid="6148"/>
                  </p:tgtEl>
                </p:cond>
              </p:nextCondLst>
            </p:seq>
            <p:seq concurrent="1" nextAc="seek">
              <p:cTn id="18" restart="whenNotActive" fill="hold" evtFilter="cancelBubble" nodeType="interactiveSeq">
                <p:stCondLst>
                  <p:cond evt="onClick" delay="0">
                    <p:tgtEl>
                      <p:spTgt spid="6149"/>
                    </p:tgtEl>
                  </p:cond>
                </p:stCondLst>
                <p:endSync evt="end" delay="0">
                  <p:rtn val="all"/>
                </p:endSync>
                <p:childTnLst>
                  <p:par>
                    <p:cTn id="19" fill="hold" nodeType="clickPar">
                      <p:stCondLst>
                        <p:cond delay="0"/>
                      </p:stCondLst>
                      <p:childTnLst>
                        <p:par>
                          <p:cTn id="20" fill="hold" nodeType="withGroup">
                            <p:stCondLst>
                              <p:cond delay="0"/>
                            </p:stCondLst>
                            <p:childTnLst>
                              <p:par>
                                <p:cTn id="21" presetID="52" presetClass="exit" presetSubtype="0" fill="hold" nodeType="clickEffect">
                                  <p:stCondLst>
                                    <p:cond delay="0"/>
                                  </p:stCondLst>
                                  <p:childTnLst>
                                    <p:animScale>
                                      <p:cBhvr>
                                        <p:cTn id="22" dur="1000" accel="50000">
                                          <p:stCondLst>
                                            <p:cond delay="0"/>
                                          </p:stCondLst>
                                        </p:cTn>
                                        <p:tgtEl>
                                          <p:spTgt spid="6149"/>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3" dur="1000" accel="50000">
                                          <p:stCondLst>
                                            <p:cond delay="0"/>
                                          </p:stCondLst>
                                        </p:cTn>
                                        <p:tgtEl>
                                          <p:spTgt spid="6149"/>
                                        </p:tgtEl>
                                        <p:attrNameLst>
                                          <p:attrName>ppt_x</p:attrName>
                                          <p:attrName>ppt_y</p:attrName>
                                        </p:attrNameLst>
                                      </p:cBhvr>
                                    </p:animMotion>
                                    <p:animEffect transition="out" filter="fade">
                                      <p:cBhvr>
                                        <p:cTn id="24" dur="1000"/>
                                        <p:tgtEl>
                                          <p:spTgt spid="6149"/>
                                        </p:tgtEl>
                                      </p:cBhvr>
                                    </p:animEffect>
                                    <p:set>
                                      <p:cBhvr>
                                        <p:cTn id="25" dur="1" fill="hold">
                                          <p:stCondLst>
                                            <p:cond delay="999"/>
                                          </p:stCondLst>
                                        </p:cTn>
                                        <p:tgtEl>
                                          <p:spTgt spid="6149"/>
                                        </p:tgtEl>
                                        <p:attrNameLst>
                                          <p:attrName>style.visibility</p:attrName>
                                        </p:attrNameLst>
                                      </p:cBhvr>
                                      <p:to>
                                        <p:strVal val="hidden"/>
                                      </p:to>
                                    </p:set>
                                  </p:childTnLst>
                                </p:cTn>
                              </p:par>
                            </p:childTnLst>
                          </p:cTn>
                        </p:par>
                      </p:childTnLst>
                    </p:cTn>
                  </p:par>
                </p:childTnLst>
              </p:cTn>
              <p:nextCondLst>
                <p:cond evt="onClick" delay="0">
                  <p:tgtEl>
                    <p:spTgt spid="6149"/>
                  </p:tgtEl>
                </p:cond>
              </p:nextCondLst>
            </p:seq>
            <p:seq concurrent="1" nextAc="seek">
              <p:cTn id="26" restart="whenNotActive" fill="hold" evtFilter="cancelBubble" nodeType="interactiveSeq">
                <p:stCondLst>
                  <p:cond evt="onClick" delay="0">
                    <p:tgtEl>
                      <p:spTgt spid="6153"/>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52" presetClass="exit" presetSubtype="0" fill="hold" nodeType="clickEffect">
                                  <p:stCondLst>
                                    <p:cond delay="0"/>
                                  </p:stCondLst>
                                  <p:childTnLst>
                                    <p:animScale>
                                      <p:cBhvr>
                                        <p:cTn id="30" dur="1000" accel="50000">
                                          <p:stCondLst>
                                            <p:cond delay="0"/>
                                          </p:stCondLst>
                                        </p:cTn>
                                        <p:tgtEl>
                                          <p:spTgt spid="6153"/>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31" dur="1000" accel="50000">
                                          <p:stCondLst>
                                            <p:cond delay="0"/>
                                          </p:stCondLst>
                                        </p:cTn>
                                        <p:tgtEl>
                                          <p:spTgt spid="6153"/>
                                        </p:tgtEl>
                                        <p:attrNameLst>
                                          <p:attrName>ppt_x</p:attrName>
                                          <p:attrName>ppt_y</p:attrName>
                                        </p:attrNameLst>
                                      </p:cBhvr>
                                    </p:animMotion>
                                    <p:animEffect transition="out" filter="fade">
                                      <p:cBhvr>
                                        <p:cTn id="32" dur="1000"/>
                                        <p:tgtEl>
                                          <p:spTgt spid="6153"/>
                                        </p:tgtEl>
                                      </p:cBhvr>
                                    </p:animEffect>
                                    <p:set>
                                      <p:cBhvr>
                                        <p:cTn id="33" dur="1" fill="hold">
                                          <p:stCondLst>
                                            <p:cond delay="999"/>
                                          </p:stCondLst>
                                        </p:cTn>
                                        <p:tgtEl>
                                          <p:spTgt spid="6153"/>
                                        </p:tgtEl>
                                        <p:attrNameLst>
                                          <p:attrName>style.visibility</p:attrName>
                                        </p:attrNameLst>
                                      </p:cBhvr>
                                      <p:to>
                                        <p:strVal val="hidden"/>
                                      </p:to>
                                    </p:set>
                                  </p:childTnLst>
                                </p:cTn>
                              </p:par>
                            </p:childTnLst>
                          </p:cTn>
                        </p:par>
                      </p:childTnLst>
                    </p:cTn>
                  </p:par>
                </p:childTnLst>
              </p:cTn>
              <p:nextCondLst>
                <p:cond evt="onClick" delay="0">
                  <p:tgtEl>
                    <p:spTgt spid="615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146" name="Text Box 3">
            <a:extLst>
              <a:ext uri="{FF2B5EF4-FFF2-40B4-BE49-F238E27FC236}">
                <a16:creationId xmlns:a16="http://schemas.microsoft.com/office/drawing/2014/main" xmlns="" id="{0996473F-3F8B-52AB-905E-7F7208C08D43}"/>
              </a:ext>
            </a:extLst>
          </p:cNvPr>
          <p:cNvSpPr txBox="1">
            <a:spLocks noChangeArrowheads="1"/>
          </p:cNvSpPr>
          <p:nvPr/>
        </p:nvSpPr>
        <p:spPr bwMode="auto">
          <a:xfrm>
            <a:off x="2574132" y="685801"/>
            <a:ext cx="4075510" cy="5078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685800" eaLnBrk="0" fontAlgn="base" hangingPunct="0">
              <a:spcBef>
                <a:spcPct val="0"/>
              </a:spcBef>
              <a:spcAft>
                <a:spcPct val="0"/>
              </a:spcAft>
            </a:pPr>
            <a:endParaRPr lang="en-US" altLang="en-US" sz="2700">
              <a:solidFill>
                <a:srgbClr val="000000"/>
              </a:solidFill>
            </a:endParaRPr>
          </a:p>
        </p:txBody>
      </p:sp>
      <p:sp>
        <p:nvSpPr>
          <p:cNvPr id="6147" name="AutoShape 10">
            <a:hlinkClick r:id="rId3" action="ppaction://hlinksldjump" highlightClick="1"/>
            <a:extLst>
              <a:ext uri="{FF2B5EF4-FFF2-40B4-BE49-F238E27FC236}">
                <a16:creationId xmlns:a16="http://schemas.microsoft.com/office/drawing/2014/main" xmlns="" id="{C6D219EA-B689-EFAE-A956-D13E793F5D1C}"/>
              </a:ext>
            </a:extLst>
          </p:cNvPr>
          <p:cNvSpPr>
            <a:spLocks noChangeArrowheads="1"/>
          </p:cNvSpPr>
          <p:nvPr/>
        </p:nvSpPr>
        <p:spPr bwMode="auto">
          <a:xfrm>
            <a:off x="7658100" y="4743450"/>
            <a:ext cx="342900" cy="400050"/>
          </a:xfrm>
          <a:prstGeom prst="actionButtonHome">
            <a:avLst/>
          </a:prstGeom>
          <a:solidFill>
            <a:schemeClr val="accent1"/>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685800" fontAlgn="base">
              <a:spcBef>
                <a:spcPct val="0"/>
              </a:spcBef>
              <a:spcAft>
                <a:spcPct val="0"/>
              </a:spcAft>
            </a:pPr>
            <a:endParaRPr lang="en-US" altLang="en-US" sz="1350">
              <a:solidFill>
                <a:srgbClr val="000000"/>
              </a:solidFill>
            </a:endParaRPr>
          </a:p>
        </p:txBody>
      </p:sp>
      <p:sp>
        <p:nvSpPr>
          <p:cNvPr id="4" name="Oval 3">
            <a:extLst>
              <a:ext uri="{FF2B5EF4-FFF2-40B4-BE49-F238E27FC236}">
                <a16:creationId xmlns:a16="http://schemas.microsoft.com/office/drawing/2014/main" xmlns="" id="{05145A8E-E8F3-0E40-712A-CCDB0B045B59}"/>
              </a:ext>
            </a:extLst>
          </p:cNvPr>
          <p:cNvSpPr/>
          <p:nvPr/>
        </p:nvSpPr>
        <p:spPr>
          <a:xfrm>
            <a:off x="6513910" y="346473"/>
            <a:ext cx="864394" cy="8643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0" fontAlgn="base" hangingPunct="0">
              <a:spcBef>
                <a:spcPct val="0"/>
              </a:spcBef>
              <a:spcAft>
                <a:spcPct val="0"/>
              </a:spcAft>
              <a:defRPr/>
            </a:pPr>
            <a:endParaRPr lang="en-US" sz="1350">
              <a:solidFill>
                <a:srgbClr val="FFFFFF"/>
              </a:solidFill>
              <a:latin typeface="Arial"/>
              <a:cs typeface="Arial"/>
            </a:endParaRPr>
          </a:p>
        </p:txBody>
      </p:sp>
      <p:sp>
        <p:nvSpPr>
          <p:cNvPr id="11" name="Oval 10">
            <a:extLst>
              <a:ext uri="{FF2B5EF4-FFF2-40B4-BE49-F238E27FC236}">
                <a16:creationId xmlns:a16="http://schemas.microsoft.com/office/drawing/2014/main" xmlns="" id="{B351A3ED-6235-CA7C-4B62-F51919E499B5}"/>
              </a:ext>
            </a:extLst>
          </p:cNvPr>
          <p:cNvSpPr/>
          <p:nvPr/>
        </p:nvSpPr>
        <p:spPr>
          <a:xfrm>
            <a:off x="6461522" y="1372791"/>
            <a:ext cx="589359" cy="5417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0" fontAlgn="base" hangingPunct="0">
              <a:spcBef>
                <a:spcPct val="0"/>
              </a:spcBef>
              <a:spcAft>
                <a:spcPct val="0"/>
              </a:spcAft>
              <a:defRPr/>
            </a:pPr>
            <a:endParaRPr lang="en-US" sz="1350">
              <a:solidFill>
                <a:srgbClr val="FFFFFF"/>
              </a:solidFill>
              <a:latin typeface="Arial"/>
              <a:cs typeface="Arial"/>
            </a:endParaRPr>
          </a:p>
        </p:txBody>
      </p:sp>
      <p:pic>
        <p:nvPicPr>
          <p:cNvPr id="6150" name="Picture 10">
            <a:extLst>
              <a:ext uri="{FF2B5EF4-FFF2-40B4-BE49-F238E27FC236}">
                <a16:creationId xmlns:a16="http://schemas.microsoft.com/office/drawing/2014/main" xmlns="" id="{10DF9083-5374-7969-DF9D-AF1C9F0420BE}"/>
              </a:ext>
            </a:extLst>
          </p:cNvPr>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1412081" y="3167063"/>
            <a:ext cx="1139429" cy="16466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Oval Callout 8">
            <a:extLst>
              <a:ext uri="{FF2B5EF4-FFF2-40B4-BE49-F238E27FC236}">
                <a16:creationId xmlns:a16="http://schemas.microsoft.com/office/drawing/2014/main" xmlns="" id="{8BEEF2FB-754B-A8F9-7B14-96A81BC33501}"/>
              </a:ext>
            </a:extLst>
          </p:cNvPr>
          <p:cNvSpPr/>
          <p:nvPr/>
        </p:nvSpPr>
        <p:spPr>
          <a:xfrm>
            <a:off x="1818085" y="0"/>
            <a:ext cx="3563540" cy="3257550"/>
          </a:xfrm>
          <a:prstGeom prst="wedgeEllipseCallout">
            <a:avLst>
              <a:gd name="adj1" fmla="val -29287"/>
              <a:gd name="adj2" fmla="val 60905"/>
            </a:avLst>
          </a:prstGeom>
          <a:solidFill>
            <a:schemeClr val="bg1">
              <a:alpha val="8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0" fontAlgn="base" hangingPunct="0">
              <a:spcBef>
                <a:spcPct val="0"/>
              </a:spcBef>
              <a:spcAft>
                <a:spcPct val="0"/>
              </a:spcAft>
              <a:defRPr/>
            </a:pPr>
            <a:r>
              <a:rPr lang="nl-NL" sz="2800" b="1" dirty="0">
                <a:solidFill>
                  <a:srgbClr val="333399">
                    <a:lumMod val="50000"/>
                  </a:srgbClr>
                </a:solidFill>
                <a:latin typeface="Arial"/>
                <a:cs typeface="Arial"/>
              </a:rPr>
              <a:t>Kể tên một số hoạt động nghệ thuật ? </a:t>
            </a:r>
            <a:endParaRPr lang="en-US" sz="2800" dirty="0">
              <a:solidFill>
                <a:srgbClr val="333399">
                  <a:lumMod val="50000"/>
                </a:srgbClr>
              </a:solidFill>
              <a:latin typeface="Arial"/>
              <a:cs typeface="Arial"/>
            </a:endParaRP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Oval Callout 1">
            <a:extLst>
              <a:ext uri="{FF2B5EF4-FFF2-40B4-BE49-F238E27FC236}">
                <a16:creationId xmlns:a16="http://schemas.microsoft.com/office/drawing/2014/main" xmlns="" id="{6649537D-8DE3-1773-0108-B5794CBD4502}"/>
              </a:ext>
            </a:extLst>
          </p:cNvPr>
          <p:cNvSpPr/>
          <p:nvPr/>
        </p:nvSpPr>
        <p:spPr>
          <a:xfrm>
            <a:off x="1818084" y="0"/>
            <a:ext cx="4385073" cy="3257550"/>
          </a:xfrm>
          <a:prstGeom prst="wedgeEllipseCallout">
            <a:avLst>
              <a:gd name="adj1" fmla="val -29287"/>
              <a:gd name="adj2" fmla="val 60905"/>
            </a:avLst>
          </a:prstGeom>
          <a:solidFill>
            <a:schemeClr val="bg1">
              <a:alpha val="8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0" fontAlgn="base" hangingPunct="0">
              <a:spcBef>
                <a:spcPct val="0"/>
              </a:spcBef>
              <a:spcAft>
                <a:spcPct val="0"/>
              </a:spcAft>
              <a:defRPr/>
            </a:pPr>
            <a:r>
              <a:rPr lang="vi-VN" sz="2800" b="1" dirty="0">
                <a:solidFill>
                  <a:srgbClr val="333399">
                    <a:lumMod val="50000"/>
                  </a:srgbClr>
                </a:solidFill>
                <a:latin typeface="Arial"/>
                <a:cs typeface="Arial"/>
              </a:rPr>
              <a:t>Trong cuộc sống em đã bao giờ bị thất bại trong công việc chưa?</a:t>
            </a:r>
            <a:endParaRPr lang="en-US" sz="2800" dirty="0">
              <a:solidFill>
                <a:srgbClr val="333399">
                  <a:lumMod val="50000"/>
                </a:srgbClr>
              </a:solidFill>
              <a:latin typeface="Arial"/>
              <a:cs typeface="Arial"/>
            </a:endParaRPr>
          </a:p>
        </p:txBody>
      </p:sp>
      <p:sp>
        <p:nvSpPr>
          <p:cNvPr id="7172" name="AutoShape 10">
            <a:hlinkClick r:id="rId3" action="ppaction://hlinksldjump" highlightClick="1"/>
            <a:extLst>
              <a:ext uri="{FF2B5EF4-FFF2-40B4-BE49-F238E27FC236}">
                <a16:creationId xmlns:a16="http://schemas.microsoft.com/office/drawing/2014/main" xmlns="" id="{10D26084-A26D-A8C0-6421-D2645A720BC4}"/>
              </a:ext>
            </a:extLst>
          </p:cNvPr>
          <p:cNvSpPr>
            <a:spLocks noChangeArrowheads="1"/>
          </p:cNvSpPr>
          <p:nvPr/>
        </p:nvSpPr>
        <p:spPr bwMode="auto">
          <a:xfrm>
            <a:off x="7658100" y="4743450"/>
            <a:ext cx="342900" cy="400050"/>
          </a:xfrm>
          <a:prstGeom prst="actionButtonHome">
            <a:avLst/>
          </a:prstGeom>
          <a:solidFill>
            <a:schemeClr val="accent1"/>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685800" fontAlgn="base">
              <a:spcBef>
                <a:spcPct val="0"/>
              </a:spcBef>
              <a:spcAft>
                <a:spcPct val="0"/>
              </a:spcAft>
            </a:pPr>
            <a:endParaRPr lang="en-US" altLang="en-US" sz="1350">
              <a:solidFill>
                <a:srgbClr val="000000"/>
              </a:solidFill>
            </a:endParaRPr>
          </a:p>
        </p:txBody>
      </p:sp>
      <p:pic>
        <p:nvPicPr>
          <p:cNvPr id="7173" name="Picture 15">
            <a:extLst>
              <a:ext uri="{FF2B5EF4-FFF2-40B4-BE49-F238E27FC236}">
                <a16:creationId xmlns:a16="http://schemas.microsoft.com/office/drawing/2014/main" xmlns="" id="{738AD72C-B42D-BB0C-AA87-83AAD1116770}"/>
              </a:ext>
            </a:extLst>
          </p:cNvPr>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439466" y="2992041"/>
            <a:ext cx="1501378" cy="17514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194" name="AutoShape 10">
            <a:hlinkClick r:id="rId3" action="ppaction://hlinksldjump" highlightClick="1"/>
            <a:extLst>
              <a:ext uri="{FF2B5EF4-FFF2-40B4-BE49-F238E27FC236}">
                <a16:creationId xmlns:a16="http://schemas.microsoft.com/office/drawing/2014/main" xmlns="" id="{165F296E-F25A-336B-82CA-58363EF32DEA}"/>
              </a:ext>
            </a:extLst>
          </p:cNvPr>
          <p:cNvSpPr>
            <a:spLocks noChangeArrowheads="1"/>
          </p:cNvSpPr>
          <p:nvPr/>
        </p:nvSpPr>
        <p:spPr bwMode="auto">
          <a:xfrm>
            <a:off x="7658100" y="4743450"/>
            <a:ext cx="342900" cy="400050"/>
          </a:xfrm>
          <a:prstGeom prst="actionButtonHome">
            <a:avLst/>
          </a:prstGeom>
          <a:solidFill>
            <a:schemeClr val="accent1"/>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685800" fontAlgn="base">
              <a:spcBef>
                <a:spcPct val="0"/>
              </a:spcBef>
              <a:spcAft>
                <a:spcPct val="0"/>
              </a:spcAft>
            </a:pPr>
            <a:endParaRPr lang="en-US" altLang="en-US" sz="1350">
              <a:solidFill>
                <a:srgbClr val="000000"/>
              </a:solidFill>
            </a:endParaRPr>
          </a:p>
        </p:txBody>
      </p:sp>
      <p:pic>
        <p:nvPicPr>
          <p:cNvPr id="8195" name="Picture 8">
            <a:extLst>
              <a:ext uri="{FF2B5EF4-FFF2-40B4-BE49-F238E27FC236}">
                <a16:creationId xmlns:a16="http://schemas.microsoft.com/office/drawing/2014/main" xmlns="" id="{B8DDE41F-0D86-FC36-52D3-21FF715BC37D}"/>
              </a:ext>
            </a:extLst>
          </p:cNvPr>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1818085" y="3345657"/>
            <a:ext cx="757238" cy="12787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Oval Callout 4">
            <a:extLst>
              <a:ext uri="{FF2B5EF4-FFF2-40B4-BE49-F238E27FC236}">
                <a16:creationId xmlns:a16="http://schemas.microsoft.com/office/drawing/2014/main" xmlns="" id="{C95BED5E-6082-2E93-2965-1EEED27EBFAC}"/>
              </a:ext>
            </a:extLst>
          </p:cNvPr>
          <p:cNvSpPr/>
          <p:nvPr/>
        </p:nvSpPr>
        <p:spPr>
          <a:xfrm>
            <a:off x="1818084" y="0"/>
            <a:ext cx="5202187" cy="3257550"/>
          </a:xfrm>
          <a:prstGeom prst="wedgeEllipseCallout">
            <a:avLst>
              <a:gd name="adj1" fmla="val -29287"/>
              <a:gd name="adj2" fmla="val 60905"/>
            </a:avLst>
          </a:prstGeom>
          <a:solidFill>
            <a:schemeClr val="bg1">
              <a:alpha val="8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0" fontAlgn="base" hangingPunct="0">
              <a:spcBef>
                <a:spcPct val="0"/>
              </a:spcBef>
              <a:spcAft>
                <a:spcPct val="0"/>
              </a:spcAft>
              <a:defRPr/>
            </a:pPr>
            <a:r>
              <a:rPr lang="vi-VN" sz="2800" b="1" dirty="0">
                <a:solidFill>
                  <a:srgbClr val="333399">
                    <a:lumMod val="50000"/>
                  </a:srgbClr>
                </a:solidFill>
                <a:latin typeface="Arial"/>
                <a:cs typeface="Arial"/>
              </a:rPr>
              <a:t>Nhờ đâu em đã vuọt qua được? Em cảm thấy thế nào sau khi cố gắng tập luyện em đã thành cônng ?</a:t>
            </a:r>
            <a:endParaRPr lang="en-US" sz="2800" dirty="0">
              <a:solidFill>
                <a:srgbClr val="333399">
                  <a:lumMod val="50000"/>
                </a:srgbClr>
              </a:solidFill>
              <a:latin typeface="Arial"/>
              <a:cs typeface="Arial"/>
            </a:endParaRP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2290" name="WordArt 6">
            <a:extLst>
              <a:ext uri="{FF2B5EF4-FFF2-40B4-BE49-F238E27FC236}">
                <a16:creationId xmlns:a16="http://schemas.microsoft.com/office/drawing/2014/main" xmlns="" id="{6E0420A2-E3D1-DA93-BBBB-C9E6003E8B3A}"/>
              </a:ext>
            </a:extLst>
          </p:cNvPr>
          <p:cNvSpPr>
            <a:spLocks noChangeArrowheads="1" noChangeShapeType="1" noTextEdit="1"/>
          </p:cNvSpPr>
          <p:nvPr/>
        </p:nvSpPr>
        <p:spPr bwMode="auto">
          <a:xfrm>
            <a:off x="2457450" y="571500"/>
            <a:ext cx="4286250" cy="742950"/>
          </a:xfrm>
          <a:prstGeom prst="rect">
            <a:avLst/>
          </a:prstGeom>
        </p:spPr>
        <p:txBody>
          <a:bodyPr wrap="none" fromWordArt="1">
            <a:prstTxWarp prst="textPlain">
              <a:avLst>
                <a:gd name="adj" fmla="val 50000"/>
              </a:avLst>
            </a:prstTxWarp>
          </a:bodyPr>
          <a:lstStyle/>
          <a:p>
            <a:pPr algn="ctr" defTabSz="685800" eaLnBrk="0" fontAlgn="base" hangingPunct="0">
              <a:spcBef>
                <a:spcPct val="0"/>
              </a:spcBef>
              <a:spcAft>
                <a:spcPct val="0"/>
              </a:spcAft>
            </a:pPr>
            <a:endParaRPr lang="en-US" sz="3000" b="1"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endParaRPr>
          </a:p>
        </p:txBody>
      </p:sp>
      <p:sp>
        <p:nvSpPr>
          <p:cNvPr id="12291" name="AutoShape 7">
            <a:hlinkClick r:id="rId4" action="ppaction://hlinksldjump" highlightClick="1"/>
            <a:extLst>
              <a:ext uri="{FF2B5EF4-FFF2-40B4-BE49-F238E27FC236}">
                <a16:creationId xmlns:a16="http://schemas.microsoft.com/office/drawing/2014/main" xmlns="" id="{B4D65393-9465-7831-7509-D5A58A894662}"/>
              </a:ext>
            </a:extLst>
          </p:cNvPr>
          <p:cNvSpPr>
            <a:spLocks noChangeArrowheads="1"/>
          </p:cNvSpPr>
          <p:nvPr/>
        </p:nvSpPr>
        <p:spPr bwMode="auto">
          <a:xfrm>
            <a:off x="7658100" y="4743450"/>
            <a:ext cx="342900" cy="400050"/>
          </a:xfrm>
          <a:prstGeom prst="actionButtonHome">
            <a:avLst/>
          </a:prstGeom>
          <a:solidFill>
            <a:schemeClr val="accent1"/>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685800" fontAlgn="base">
              <a:spcBef>
                <a:spcPct val="0"/>
              </a:spcBef>
              <a:spcAft>
                <a:spcPct val="0"/>
              </a:spcAft>
            </a:pPr>
            <a:endParaRPr lang="en-US" altLang="en-US" sz="1350">
              <a:solidFill>
                <a:srgbClr val="000000"/>
              </a:solidFill>
            </a:endParaRPr>
          </a:p>
        </p:txBody>
      </p:sp>
      <p:pic>
        <p:nvPicPr>
          <p:cNvPr id="2" name="Picture 1">
            <a:extLst>
              <a:ext uri="{FF2B5EF4-FFF2-40B4-BE49-F238E27FC236}">
                <a16:creationId xmlns:a16="http://schemas.microsoft.com/office/drawing/2014/main" xmlns="" id="{33FBC804-2B3A-1C18-2D28-CA0D4385532A}"/>
              </a:ext>
            </a:extLst>
          </p:cNvPr>
          <p:cNvPicPr>
            <a:picLocks noChangeAspect="1"/>
          </p:cNvPicPr>
          <p:nvPr/>
        </p:nvPicPr>
        <p:blipFill>
          <a:blip r:embed="rId5">
            <a:extLst>
              <a:ext uri="{28A0092B-C50C-407E-A947-70E740481C1C}">
                <a14:useLocalDpi xmlns:a14="http://schemas.microsoft.com/office/drawing/2010/main" xmlns="" val="0"/>
              </a:ext>
            </a:extLst>
          </a:blip>
          <a:srcRect/>
          <a:stretch>
            <a:fillRect/>
          </a:stretch>
        </p:blipFill>
        <p:spPr bwMode="auto">
          <a:xfrm>
            <a:off x="5193506" y="2908697"/>
            <a:ext cx="3301604" cy="20323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Cloud Callout 3">
            <a:extLst>
              <a:ext uri="{FF2B5EF4-FFF2-40B4-BE49-F238E27FC236}">
                <a16:creationId xmlns:a16="http://schemas.microsoft.com/office/drawing/2014/main" xmlns="" id="{BA0CFB54-9465-F5D3-71DB-328AEF8C449D}"/>
              </a:ext>
            </a:extLst>
          </p:cNvPr>
          <p:cNvSpPr/>
          <p:nvPr/>
        </p:nvSpPr>
        <p:spPr>
          <a:xfrm>
            <a:off x="1979712" y="411511"/>
            <a:ext cx="3672186" cy="2268588"/>
          </a:xfrm>
          <a:prstGeom prst="cloudCallout">
            <a:avLst>
              <a:gd name="adj1" fmla="val -14066"/>
              <a:gd name="adj2" fmla="val 7009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0" fontAlgn="base" hangingPunct="0">
              <a:spcBef>
                <a:spcPct val="0"/>
              </a:spcBef>
              <a:spcAft>
                <a:spcPct val="0"/>
              </a:spcAft>
              <a:defRPr/>
            </a:pPr>
            <a:endParaRPr lang="en-US" b="1" dirty="0">
              <a:solidFill>
                <a:srgbClr val="333399">
                  <a:lumMod val="50000"/>
                </a:srgbClr>
              </a:solidFill>
              <a:latin typeface="Arial"/>
              <a:cs typeface="Arial"/>
            </a:endParaRPr>
          </a:p>
          <a:p>
            <a:pPr algn="ctr" defTabSz="685800" eaLnBrk="0" fontAlgn="base" hangingPunct="0">
              <a:spcBef>
                <a:spcPct val="0"/>
              </a:spcBef>
              <a:spcAft>
                <a:spcPct val="0"/>
              </a:spcAft>
              <a:defRPr/>
            </a:pPr>
            <a:r>
              <a:rPr lang="en-US" b="1" dirty="0">
                <a:solidFill>
                  <a:srgbClr val="333399">
                    <a:lumMod val="50000"/>
                  </a:srgbClr>
                </a:solidFill>
                <a:latin typeface="Arial"/>
                <a:cs typeface="Arial"/>
              </a:rPr>
              <a:t>C</a:t>
            </a:r>
            <a:r>
              <a:rPr lang="vi-VN" b="1" dirty="0">
                <a:solidFill>
                  <a:srgbClr val="333399">
                    <a:lumMod val="50000"/>
                  </a:srgbClr>
                </a:solidFill>
                <a:latin typeface="Arial"/>
                <a:cs typeface="Arial"/>
              </a:rPr>
              <a:t>ảm ơn bạn vì đã giúp chúng mình. Tặng bạn viên ngọc trai tuyệt đẹp</a:t>
            </a:r>
            <a:r>
              <a:rPr lang="en-US" b="1" dirty="0">
                <a:solidFill>
                  <a:srgbClr val="333399">
                    <a:lumMod val="50000"/>
                  </a:srgbClr>
                </a:solidFill>
                <a:latin typeface="Arial"/>
                <a:cs typeface="Arial"/>
              </a:rPr>
              <a:t> </a:t>
            </a:r>
            <a:r>
              <a:rPr lang="en-US" b="1" dirty="0" err="1">
                <a:solidFill>
                  <a:srgbClr val="333399">
                    <a:lumMod val="50000"/>
                  </a:srgbClr>
                </a:solidFill>
                <a:latin typeface="Arial"/>
                <a:cs typeface="Arial"/>
              </a:rPr>
              <a:t>này</a:t>
            </a:r>
            <a:endParaRPr lang="en-US" dirty="0">
              <a:solidFill>
                <a:srgbClr val="FFFFFF"/>
              </a:solidFill>
              <a:latin typeface="Arial"/>
              <a:cs typeface="Arial"/>
            </a:endParaRPr>
          </a:p>
          <a:p>
            <a:pPr algn="ctr" defTabSz="685800" eaLnBrk="0" fontAlgn="base" hangingPunct="0">
              <a:spcBef>
                <a:spcPct val="0"/>
              </a:spcBef>
              <a:spcAft>
                <a:spcPct val="0"/>
              </a:spcAft>
              <a:defRPr/>
            </a:pPr>
            <a:endParaRPr lang="en-US" dirty="0">
              <a:solidFill>
                <a:srgbClr val="FFFFFF"/>
              </a:solidFill>
              <a:latin typeface="Arial"/>
              <a:cs typeface="Aria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58be4997c3eab"/>
</p:tagLst>
</file>

<file path=ppt/theme/_rels/theme3.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主管人员">
  <a:themeElements>
    <a:clrScheme name="1111">
      <a:dk1>
        <a:sysClr val="windowText" lastClr="000000"/>
      </a:dk1>
      <a:lt1>
        <a:sysClr val="window" lastClr="FFFFFF"/>
      </a:lt1>
      <a:dk2>
        <a:srgbClr val="2F5897"/>
      </a:dk2>
      <a:lt2>
        <a:srgbClr val="E4E9EF"/>
      </a:lt2>
      <a:accent1>
        <a:srgbClr val="172B4B"/>
      </a:accent1>
      <a:accent2>
        <a:srgbClr val="FFC000"/>
      </a:accent2>
      <a:accent3>
        <a:srgbClr val="7F7F7F"/>
      </a:accent3>
      <a:accent4>
        <a:srgbClr val="FFFFFF"/>
      </a:accent4>
      <a:accent5>
        <a:srgbClr val="FFFFFF"/>
      </a:accent5>
      <a:accent6>
        <a:srgbClr val="FFFFFF"/>
      </a:accent6>
      <a:hlink>
        <a:srgbClr val="FFFFFF"/>
      </a:hlink>
      <a:folHlink>
        <a:srgbClr val="B2B2B2"/>
      </a:folHlink>
    </a:clrScheme>
    <a:fontScheme name="主管人员">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主管人员">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214</TotalTime>
  <Words>691</Words>
  <Application>Microsoft Office PowerPoint</Application>
  <PresentationFormat>On-screen Show (16:9)</PresentationFormat>
  <Paragraphs>97</Paragraphs>
  <Slides>28</Slides>
  <Notes>11</Notes>
  <HiddenSlides>0</HiddenSlides>
  <MMClips>0</MMClips>
  <ScaleCrop>false</ScaleCrop>
  <HeadingPairs>
    <vt:vector size="4" baseType="variant">
      <vt:variant>
        <vt:lpstr>Theme</vt:lpstr>
      </vt:variant>
      <vt:variant>
        <vt:i4>4</vt:i4>
      </vt:variant>
      <vt:variant>
        <vt:lpstr>Slide Titles</vt:lpstr>
      </vt:variant>
      <vt:variant>
        <vt:i4>28</vt:i4>
      </vt:variant>
    </vt:vector>
  </HeadingPairs>
  <TitlesOfParts>
    <vt:vector size="32" baseType="lpstr">
      <vt:lpstr>Office 主题​​</vt:lpstr>
      <vt:lpstr>自定义设计方案</vt:lpstr>
      <vt:lpstr>主管人员</vt:lpstr>
      <vt:lpstr>Default Design</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vector>
  </TitlesOfParts>
  <Company>微软中国</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58be4997c3eab</dc:title>
  <dc:creator>Administrator</dc:creator>
  <cp:lastModifiedBy>REDSTAR</cp:lastModifiedBy>
  <cp:revision>139</cp:revision>
  <dcterms:created xsi:type="dcterms:W3CDTF">2015-04-15T03:07:00Z</dcterms:created>
  <dcterms:modified xsi:type="dcterms:W3CDTF">2022-12-21T02:56:35Z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2052-10.1.0.6065</vt:lpwstr>
  </property>
</Properties>
</file>