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93" r:id="rId3"/>
    <p:sldId id="295" r:id="rId4"/>
    <p:sldId id="296" r:id="rId5"/>
    <p:sldId id="297" r:id="rId6"/>
    <p:sldId id="282" r:id="rId7"/>
    <p:sldId id="276" r:id="rId8"/>
    <p:sldId id="288" r:id="rId9"/>
    <p:sldId id="290" r:id="rId10"/>
    <p:sldId id="298" r:id="rId11"/>
    <p:sldId id="268" r:id="rId12"/>
    <p:sldId id="279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30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CHU 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BÀI TOÁN CÓ ĐẾN HAI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601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6178E-645A-D106-F374-B36706CD8C8C}"/>
              </a:ext>
            </a:extLst>
          </p:cNvPr>
          <p:cNvSpPr txBox="1"/>
          <p:nvPr/>
        </p:nvSpPr>
        <p:spPr>
          <a:xfrm>
            <a:off x="477252" y="1849026"/>
            <a:ext cx="1501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 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tương, 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hơn 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tương.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nhiêu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F68982-F8EB-459A-3352-15F6DBDF7924}"/>
              </a:ext>
            </a:extLst>
          </p:cNvPr>
          <p:cNvSpPr txBox="1"/>
          <p:nvPr/>
        </p:nvSpPr>
        <p:spPr>
          <a:xfrm>
            <a:off x="7300121" y="3502001"/>
            <a:ext cx="8833237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6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Chum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– 18 = 82 (l)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chum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+ 82 = 182 (l)</a:t>
            </a:r>
          </a:p>
          <a:p>
            <a:pPr algn="r">
              <a:lnSpc>
                <a:spcPct val="150000"/>
              </a:lnSpc>
            </a:pP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182 </a:t>
            </a:r>
            <a:r>
              <a:rPr lang="vi-VN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7312D2-E0AB-51DA-8A7B-56B950595258}"/>
              </a:ext>
            </a:extLst>
          </p:cNvPr>
          <p:cNvSpPr txBox="1"/>
          <p:nvPr/>
        </p:nvSpPr>
        <p:spPr>
          <a:xfrm>
            <a:off x="3152470" y="350520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3F97F9-585F-E693-64B3-91CF9300891D}"/>
              </a:ext>
            </a:extLst>
          </p:cNvPr>
          <p:cNvSpPr txBox="1"/>
          <p:nvPr/>
        </p:nvSpPr>
        <p:spPr>
          <a:xfrm>
            <a:off x="143280" y="4419600"/>
            <a:ext cx="69282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Chum 1: 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00 l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Chum 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chum 1 : 18 l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2 chum: ? l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0429315-0BC7-9E4B-A5CF-B9CE729937D2}"/>
              </a:ext>
            </a:extLst>
          </p:cNvPr>
          <p:cNvCxnSpPr/>
          <p:nvPr/>
        </p:nvCxnSpPr>
        <p:spPr>
          <a:xfrm>
            <a:off x="7071519" y="3543304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20BFB47-72A7-C3EC-1248-023E2EB68A1B}"/>
              </a:ext>
            </a:extLst>
          </p:cNvPr>
          <p:cNvCxnSpPr>
            <a:cxnSpLocks/>
          </p:cNvCxnSpPr>
          <p:nvPr/>
        </p:nvCxnSpPr>
        <p:spPr>
          <a:xfrm>
            <a:off x="6109532" y="2438400"/>
            <a:ext cx="2688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56DBCA4-B6C2-7E1C-1D26-55874331B8BC}"/>
              </a:ext>
            </a:extLst>
          </p:cNvPr>
          <p:cNvCxnSpPr>
            <a:cxnSpLocks/>
          </p:cNvCxnSpPr>
          <p:nvPr/>
        </p:nvCxnSpPr>
        <p:spPr>
          <a:xfrm>
            <a:off x="12862719" y="24384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EA03B0D-26D0-FF55-C6E1-127058CA95C0}"/>
              </a:ext>
            </a:extLst>
          </p:cNvPr>
          <p:cNvCxnSpPr>
            <a:cxnSpLocks/>
          </p:cNvCxnSpPr>
          <p:nvPr/>
        </p:nvCxnSpPr>
        <p:spPr>
          <a:xfrm>
            <a:off x="670719" y="3049355"/>
            <a:ext cx="388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D298127-E982-8A38-19E9-C90FEC8AF58F}"/>
              </a:ext>
            </a:extLst>
          </p:cNvPr>
          <p:cNvCxnSpPr>
            <a:cxnSpLocks/>
          </p:cNvCxnSpPr>
          <p:nvPr/>
        </p:nvCxnSpPr>
        <p:spPr>
          <a:xfrm>
            <a:off x="5776119" y="2971800"/>
            <a:ext cx="723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38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47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3"/>
            <a:ext cx="16276638" cy="911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158400" y="3512025"/>
            <a:ext cx="7980411" cy="249299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8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92871" y="-1366797"/>
            <a:ext cx="813832" cy="8128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4352104" y="212025"/>
            <a:ext cx="8072495" cy="2574026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A"/>
          <p:cNvSpPr/>
          <p:nvPr/>
        </p:nvSpPr>
        <p:spPr>
          <a:xfrm>
            <a:off x="3217472" y="6701806"/>
            <a:ext cx="4350871" cy="1157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8617226" y="5374578"/>
            <a:ext cx="4512911" cy="1157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3245803" y="5396659"/>
            <a:ext cx="4334232" cy="111346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8708297" y="6701806"/>
            <a:ext cx="4446015" cy="111635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11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34C19-DF82-4094-94B7-60DC5E91F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5" y="159113"/>
            <a:ext cx="5718146" cy="23411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51709" y="3114339"/>
            <a:ext cx="12787402" cy="1600537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algn="ctr" defTabSz="1220175">
              <a:defRPr/>
            </a:pP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1. Mai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Mai 3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48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>
            <a:off x="8638385" y="5357818"/>
            <a:ext cx="4512911" cy="1157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92871" y="-1366797"/>
            <a:ext cx="813832" cy="8128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4066354" y="212024"/>
            <a:ext cx="7715304" cy="2928853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A"/>
          <p:cNvSpPr/>
          <p:nvPr/>
        </p:nvSpPr>
        <p:spPr>
          <a:xfrm>
            <a:off x="3217472" y="6701806"/>
            <a:ext cx="4350871" cy="1157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8617226" y="5374578"/>
            <a:ext cx="4512911" cy="1157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27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2994783" y="5396659"/>
            <a:ext cx="5429288" cy="111346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8708297" y="6701806"/>
            <a:ext cx="4446015" cy="111635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34C19-DF82-4094-94B7-60DC5E91F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5" y="159113"/>
            <a:ext cx="5405062" cy="26983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1709" y="3114339"/>
            <a:ext cx="12787402" cy="1600537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algn="ctr" defTabSz="1220175">
              <a:defRPr/>
            </a:pP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48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"/>
          <p:cNvSpPr/>
          <p:nvPr/>
        </p:nvSpPr>
        <p:spPr>
          <a:xfrm>
            <a:off x="3209097" y="6715140"/>
            <a:ext cx="4350871" cy="1157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3"/>
            <a:ext cx="16276638" cy="911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158400" y="3512025"/>
            <a:ext cx="7980411" cy="249299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8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395" y="785786"/>
            <a:ext cx="14644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Bài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toán</a:t>
            </a:r>
            <a:r>
              <a:rPr lang="en-US" sz="4400" b="1" dirty="0" smtClean="0"/>
              <a:t>: </a:t>
            </a:r>
            <a:r>
              <a:rPr lang="en-US" sz="4400" dirty="0" err="1" smtClean="0"/>
              <a:t>Hàng</a:t>
            </a:r>
            <a:r>
              <a:rPr lang="en-US" sz="4400" dirty="0" smtClean="0"/>
              <a:t> 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3 </a:t>
            </a:r>
            <a:r>
              <a:rPr lang="en-US" sz="4400" dirty="0" err="1" smtClean="0"/>
              <a:t>quả</a:t>
            </a:r>
            <a:r>
              <a:rPr lang="en-US" sz="4400" dirty="0" smtClean="0"/>
              <a:t> cam, </a:t>
            </a:r>
            <a:r>
              <a:rPr lang="en-US" sz="4400" dirty="0" err="1" smtClean="0"/>
              <a:t>hàng</a:t>
            </a:r>
            <a:r>
              <a:rPr lang="en-US" sz="4400" dirty="0" smtClean="0"/>
              <a:t> </a:t>
            </a:r>
            <a:r>
              <a:rPr lang="en-US" sz="4400" dirty="0" err="1" smtClean="0"/>
              <a:t>dưới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nhiều</a:t>
            </a:r>
            <a:r>
              <a:rPr lang="en-US" sz="4400" dirty="0" smtClean="0"/>
              <a:t> </a:t>
            </a:r>
            <a:r>
              <a:rPr lang="en-US" sz="4400" dirty="0" err="1" smtClean="0"/>
              <a:t>hơn</a:t>
            </a:r>
            <a:r>
              <a:rPr lang="en-US" sz="4400" dirty="0" smtClean="0"/>
              <a:t> </a:t>
            </a:r>
            <a:r>
              <a:rPr lang="en-US" sz="4400" dirty="0" err="1" smtClean="0"/>
              <a:t>hàng</a:t>
            </a:r>
            <a:r>
              <a:rPr lang="en-US" sz="4400" dirty="0" smtClean="0"/>
              <a:t> </a:t>
            </a:r>
            <a:r>
              <a:rPr lang="en-US" sz="4400" dirty="0" err="1" smtClean="0"/>
              <a:t>trên</a:t>
            </a:r>
            <a:r>
              <a:rPr lang="en-US" sz="4400" dirty="0" smtClean="0"/>
              <a:t> 2 </a:t>
            </a:r>
            <a:r>
              <a:rPr lang="en-US" sz="4400" dirty="0" err="1" smtClean="0"/>
              <a:t>quả</a:t>
            </a:r>
            <a:r>
              <a:rPr lang="en-US" sz="4400" dirty="0" smtClean="0"/>
              <a:t> cam. </a:t>
            </a:r>
            <a:r>
              <a:rPr lang="en-US" sz="4400" dirty="0" err="1" smtClean="0"/>
              <a:t>Hỏi</a:t>
            </a:r>
            <a:r>
              <a:rPr lang="en-US" sz="4400" dirty="0" smtClean="0"/>
              <a:t> </a:t>
            </a:r>
            <a:r>
              <a:rPr lang="en-US" sz="4400" dirty="0" err="1" smtClean="0"/>
              <a:t>cả</a:t>
            </a:r>
            <a:r>
              <a:rPr lang="en-US" sz="4400" dirty="0" smtClean="0"/>
              <a:t> </a:t>
            </a:r>
            <a:r>
              <a:rPr lang="en-US" sz="4400" dirty="0" err="1" smtClean="0"/>
              <a:t>hai</a:t>
            </a:r>
            <a:r>
              <a:rPr lang="en-US" sz="4400" dirty="0" smtClean="0"/>
              <a:t> </a:t>
            </a:r>
            <a:r>
              <a:rPr lang="en-US" sz="4400" dirty="0" err="1" smtClean="0"/>
              <a:t>hàng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bao</a:t>
            </a:r>
            <a:r>
              <a:rPr lang="en-US" sz="4400" dirty="0" smtClean="0"/>
              <a:t> </a:t>
            </a:r>
            <a:r>
              <a:rPr lang="en-US" sz="4400" dirty="0" err="1" smtClean="0"/>
              <a:t>nhiêu</a:t>
            </a:r>
            <a:r>
              <a:rPr lang="en-US" sz="4400" dirty="0" smtClean="0"/>
              <a:t> </a:t>
            </a:r>
            <a:r>
              <a:rPr lang="en-US" sz="4400" dirty="0" err="1" smtClean="0"/>
              <a:t>quả</a:t>
            </a:r>
            <a:r>
              <a:rPr lang="en-US" sz="4400" dirty="0" smtClean="0"/>
              <a:t> cam?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94717" y="4088311"/>
            <a:ext cx="5348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Hàng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trên</a:t>
            </a:r>
            <a:r>
              <a:rPr lang="en-US" sz="4400" dirty="0" smtClean="0">
                <a:solidFill>
                  <a:srgbClr val="0000FF"/>
                </a:solidFill>
              </a:rPr>
              <a:t>: 3 </a:t>
            </a:r>
            <a:r>
              <a:rPr lang="en-US" sz="4400" dirty="0" err="1" smtClean="0">
                <a:solidFill>
                  <a:srgbClr val="0000FF"/>
                </a:solidFill>
              </a:rPr>
              <a:t>quả</a:t>
            </a:r>
            <a:r>
              <a:rPr lang="en-US" sz="4400" dirty="0" smtClean="0">
                <a:solidFill>
                  <a:srgbClr val="0000FF"/>
                </a:solidFill>
              </a:rPr>
              <a:t> cam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4717" y="5159881"/>
            <a:ext cx="13216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Hàng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dưới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nhiều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hơn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hàng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trên</a:t>
            </a:r>
            <a:r>
              <a:rPr lang="en-US" sz="4400" dirty="0" smtClean="0">
                <a:solidFill>
                  <a:srgbClr val="0000FF"/>
                </a:solidFill>
              </a:rPr>
              <a:t> : 2 </a:t>
            </a:r>
            <a:r>
              <a:rPr lang="en-US" sz="4400" dirty="0" err="1" smtClean="0">
                <a:solidFill>
                  <a:srgbClr val="0000FF"/>
                </a:solidFill>
              </a:rPr>
              <a:t>quả</a:t>
            </a:r>
            <a:r>
              <a:rPr lang="en-US" sz="4400" dirty="0" smtClean="0">
                <a:solidFill>
                  <a:srgbClr val="0000FF"/>
                </a:solidFill>
              </a:rPr>
              <a:t> cam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4241" y="6302889"/>
            <a:ext cx="1234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Cả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hai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hàng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có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bao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nhiêu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quả</a:t>
            </a:r>
            <a:r>
              <a:rPr lang="en-US" sz="4400" dirty="0" smtClean="0">
                <a:solidFill>
                  <a:srgbClr val="0000FF"/>
                </a:solidFill>
              </a:rPr>
              <a:t> cam?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453" y="3071802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Em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hiểu</a:t>
            </a:r>
            <a:endParaRPr lang="en-US" sz="4400" b="1" dirty="0"/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7B69A98D-C787-FC9D-882A-856F912A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4453" y="4214810"/>
            <a:ext cx="1714512" cy="19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2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3255E3-4761-D0AB-CA0D-D2C8376F7B14}"/>
              </a:ext>
            </a:extLst>
          </p:cNvPr>
          <p:cNvCxnSpPr>
            <a:cxnSpLocks/>
          </p:cNvCxnSpPr>
          <p:nvPr/>
        </p:nvCxnSpPr>
        <p:spPr>
          <a:xfrm>
            <a:off x="4556919" y="2057400"/>
            <a:ext cx="2896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DD3970E-E4D3-B87A-4A26-F7D6A4B87E8E}"/>
              </a:ext>
            </a:extLst>
          </p:cNvPr>
          <p:cNvCxnSpPr>
            <a:cxnSpLocks/>
          </p:cNvCxnSpPr>
          <p:nvPr/>
        </p:nvCxnSpPr>
        <p:spPr>
          <a:xfrm>
            <a:off x="10670380" y="2133600"/>
            <a:ext cx="4706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75C732-0617-5C31-FAC2-02F7F57E0DA7}"/>
              </a:ext>
            </a:extLst>
          </p:cNvPr>
          <p:cNvCxnSpPr>
            <a:cxnSpLocks/>
          </p:cNvCxnSpPr>
          <p:nvPr/>
        </p:nvCxnSpPr>
        <p:spPr>
          <a:xfrm>
            <a:off x="1966119" y="2590800"/>
            <a:ext cx="7364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5F6187-5B7D-2C65-1AF1-A9BECC61F473}"/>
              </a:ext>
            </a:extLst>
          </p:cNvPr>
          <p:cNvCxnSpPr>
            <a:cxnSpLocks/>
          </p:cNvCxnSpPr>
          <p:nvPr/>
        </p:nvCxnSpPr>
        <p:spPr>
          <a:xfrm>
            <a:off x="137319" y="25908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BD7E05-1DC5-D1C0-145B-E4F43EA2C736}"/>
              </a:ext>
            </a:extLst>
          </p:cNvPr>
          <p:cNvSpPr txBox="1"/>
          <p:nvPr/>
        </p:nvSpPr>
        <p:spPr>
          <a:xfrm>
            <a:off x="-25587" y="1447800"/>
            <a:ext cx="15502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i="0" dirty="0">
                <a:effectLst/>
              </a:rPr>
              <a:t> </a:t>
            </a:r>
            <a:r>
              <a:rPr lang="en-US" sz="360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con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con.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nhiêu con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vi-VN" sz="36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1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3255E3-4761-D0AB-CA0D-D2C8376F7B14}"/>
              </a:ext>
            </a:extLst>
          </p:cNvPr>
          <p:cNvCxnSpPr>
            <a:cxnSpLocks/>
          </p:cNvCxnSpPr>
          <p:nvPr/>
        </p:nvCxnSpPr>
        <p:spPr>
          <a:xfrm>
            <a:off x="4427542" y="1988460"/>
            <a:ext cx="2896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DD3970E-E4D3-B87A-4A26-F7D6A4B87E8E}"/>
              </a:ext>
            </a:extLst>
          </p:cNvPr>
          <p:cNvCxnSpPr>
            <a:cxnSpLocks/>
          </p:cNvCxnSpPr>
          <p:nvPr/>
        </p:nvCxnSpPr>
        <p:spPr>
          <a:xfrm>
            <a:off x="11262519" y="19812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75C732-0617-5C31-FAC2-02F7F57E0DA7}"/>
              </a:ext>
            </a:extLst>
          </p:cNvPr>
          <p:cNvCxnSpPr>
            <a:cxnSpLocks/>
          </p:cNvCxnSpPr>
          <p:nvPr/>
        </p:nvCxnSpPr>
        <p:spPr>
          <a:xfrm>
            <a:off x="1306887" y="2588625"/>
            <a:ext cx="8888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6A5132-C1D9-7422-C4ED-BE2A6D84B5A1}"/>
              </a:ext>
            </a:extLst>
          </p:cNvPr>
          <p:cNvSpPr txBox="1"/>
          <p:nvPr/>
        </p:nvSpPr>
        <p:spPr>
          <a:xfrm>
            <a:off x="365923" y="1388296"/>
            <a:ext cx="15674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u="sng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Anh sưu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em sưu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hơn anh 16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hai anh em sưu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bao nhiêu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7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6178E-645A-D106-F374-B36706CD8C8C}"/>
              </a:ext>
            </a:extLst>
          </p:cNvPr>
          <p:cNvSpPr txBox="1"/>
          <p:nvPr/>
        </p:nvSpPr>
        <p:spPr>
          <a:xfrm>
            <a:off x="477252" y="1000100"/>
            <a:ext cx="1501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 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tương, 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hơn 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tương.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chum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nhiêu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tương?</a:t>
            </a:r>
          </a:p>
        </p:txBody>
      </p: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70" y="2928927"/>
            <a:ext cx="4000528" cy="4071965"/>
          </a:xfrm>
          <a:prstGeom prst="rect">
            <a:avLst/>
          </a:prstGeom>
        </p:spPr>
      </p:pic>
      <p:sp>
        <p:nvSpPr>
          <p:cNvPr id="21" name="Google Shape;5382;p60">
            <a:extLst>
              <a:ext uri="{FF2B5EF4-FFF2-40B4-BE49-F238E27FC236}">
                <a16:creationId xmlns="" xmlns:a16="http://schemas.microsoft.com/office/drawing/2014/main" id="{0CE6B6E6-D331-B6E2-3225-C0C274BA47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892" y="7358082"/>
            <a:ext cx="1557348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defTabSz="1626860">
              <a:buClr>
                <a:srgbClr val="000000"/>
              </a:buClr>
            </a:pPr>
            <a:r>
              <a:rPr lang="vi-VN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Chum: </a:t>
            </a:r>
            <a:r>
              <a:rPr lang="vi-VN" sz="43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đồ đựng bằng đất nung, loại to, miệng tròn, giữa phình ra</a:t>
            </a:r>
            <a:endParaRPr sz="6400" b="1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  <a:sym typeface="Gordita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39" y="2928927"/>
            <a:ext cx="6328638" cy="39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8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343</Words>
  <Application>Microsoft Office PowerPoint</Application>
  <PresentationFormat>Custom</PresentationFormat>
  <Paragraphs>42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Chum: đồ đựng bằng đất nung, loại to, miệng tròn, giữa phình ra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236</cp:revision>
  <dcterms:created xsi:type="dcterms:W3CDTF">2022-07-10T01:37:20Z</dcterms:created>
  <dcterms:modified xsi:type="dcterms:W3CDTF">2022-11-24T23:40:13Z</dcterms:modified>
</cp:coreProperties>
</file>