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7"/>
  </p:notesMasterIdLst>
  <p:handoutMasterIdLst>
    <p:handoutMasterId r:id="rId28"/>
  </p:handoutMasterIdLst>
  <p:sldIdLst>
    <p:sldId id="337" r:id="rId5"/>
    <p:sldId id="288" r:id="rId6"/>
    <p:sldId id="325" r:id="rId7"/>
    <p:sldId id="330" r:id="rId8"/>
    <p:sldId id="292" r:id="rId9"/>
    <p:sldId id="293" r:id="rId10"/>
    <p:sldId id="326" r:id="rId11"/>
    <p:sldId id="294" r:id="rId12"/>
    <p:sldId id="295" r:id="rId13"/>
    <p:sldId id="269" r:id="rId14"/>
    <p:sldId id="287" r:id="rId15"/>
    <p:sldId id="318" r:id="rId16"/>
    <p:sldId id="322" r:id="rId17"/>
    <p:sldId id="323" r:id="rId18"/>
    <p:sldId id="331" r:id="rId19"/>
    <p:sldId id="333" r:id="rId20"/>
    <p:sldId id="332" r:id="rId21"/>
    <p:sldId id="334" r:id="rId22"/>
    <p:sldId id="328" r:id="rId23"/>
    <p:sldId id="335" r:id="rId24"/>
    <p:sldId id="336" r:id="rId25"/>
    <p:sldId id="32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99"/>
    <a:srgbClr val="87CD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559" autoAdjust="0"/>
    <p:restoredTop sz="94922" autoAdjust="0"/>
  </p:normalViewPr>
  <p:slideViewPr>
    <p:cSldViewPr>
      <p:cViewPr>
        <p:scale>
          <a:sx n="66" d="100"/>
          <a:sy n="66" d="100"/>
        </p:scale>
        <p:origin x="-1122" y="-1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pPr/>
              <a:t>9/15/2024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pPr/>
              <a:t>‹#›</a:t>
            </a:fld>
            <a:endParaRPr lang="en-US"/>
          </a:p>
        </p:txBody>
      </p:sp>
    </p:spTree>
    <p:extLst>
      <p:ext uri="{BB962C8B-B14F-4D97-AF65-F5344CB8AC3E}">
        <p14:creationId xmlns:p14="http://schemas.microsoft.com/office/powerpoint/2010/main" xmlns=""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pPr/>
              <a:t>9/15/2024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pPr/>
              <a:t>‹#›</a:t>
            </a:fld>
            <a:endParaRPr lang="en-US"/>
          </a:p>
        </p:txBody>
      </p:sp>
    </p:spTree>
    <p:extLst>
      <p:ext uri="{BB962C8B-B14F-4D97-AF65-F5344CB8AC3E}">
        <p14:creationId xmlns:p14="http://schemas.microsoft.com/office/powerpoint/2010/main" xmlns=""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2"/>
        <p:cNvGrpSpPr/>
        <p:nvPr/>
      </p:nvGrpSpPr>
      <p:grpSpPr>
        <a:xfrm>
          <a:off x="0" y="0"/>
          <a:ext cx="0" cy="0"/>
          <a:chOff x="0" y="0"/>
          <a:chExt cx="0" cy="0"/>
        </a:xfrm>
      </p:grpSpPr>
      <p:sp>
        <p:nvSpPr>
          <p:cNvPr id="3463" name="Google Shape;3463;gae6832a8d4_0_14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4" name="Google Shape;3464;gae6832a8d4_0_14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6"/>
        <p:cNvGrpSpPr/>
        <p:nvPr/>
      </p:nvGrpSpPr>
      <p:grpSpPr>
        <a:xfrm>
          <a:off x="0" y="0"/>
          <a:ext cx="0" cy="0"/>
          <a:chOff x="0" y="0"/>
          <a:chExt cx="0" cy="0"/>
        </a:xfrm>
      </p:grpSpPr>
      <p:grpSp>
        <p:nvGrpSpPr>
          <p:cNvPr id="257" name="Google Shape;257;p5"/>
          <p:cNvGrpSpPr/>
          <p:nvPr/>
        </p:nvGrpSpPr>
        <p:grpSpPr>
          <a:xfrm>
            <a:off x="-81167" y="-59200"/>
            <a:ext cx="12354400" cy="7035600"/>
            <a:chOff x="-60875" y="-44400"/>
            <a:chExt cx="9265800" cy="5276700"/>
          </a:xfrm>
        </p:grpSpPr>
        <p:grpSp>
          <p:nvGrpSpPr>
            <p:cNvPr id="258" name="Google Shape;258;p5"/>
            <p:cNvGrpSpPr/>
            <p:nvPr/>
          </p:nvGrpSpPr>
          <p:grpSpPr>
            <a:xfrm>
              <a:off x="-60875" y="292275"/>
              <a:ext cx="9265800" cy="4558950"/>
              <a:chOff x="-60875" y="292275"/>
              <a:chExt cx="9265800" cy="4558950"/>
            </a:xfrm>
          </p:grpSpPr>
          <p:cxnSp>
            <p:nvCxnSpPr>
              <p:cNvPr id="259" name="Google Shape;259;p5"/>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0" name="Google Shape;260;p5"/>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1" name="Google Shape;261;p5"/>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2" name="Google Shape;262;p5"/>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3" name="Google Shape;263;p5"/>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4" name="Google Shape;264;p5"/>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5" name="Google Shape;265;p5"/>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6" name="Google Shape;266;p5"/>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7" name="Google Shape;267;p5"/>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8" name="Google Shape;268;p5"/>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69" name="Google Shape;269;p5"/>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270" name="Google Shape;270;p5"/>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271" name="Google Shape;271;p5"/>
            <p:cNvGrpSpPr/>
            <p:nvPr/>
          </p:nvGrpSpPr>
          <p:grpSpPr>
            <a:xfrm>
              <a:off x="424088" y="-44400"/>
              <a:ext cx="8295875" cy="5276700"/>
              <a:chOff x="424088" y="-44400"/>
              <a:chExt cx="8295875" cy="5276700"/>
            </a:xfrm>
          </p:grpSpPr>
          <p:cxnSp>
            <p:nvCxnSpPr>
              <p:cNvPr id="272" name="Google Shape;272;p5"/>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3" name="Google Shape;273;p5"/>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5"/>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5"/>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5"/>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5"/>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5"/>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5"/>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5"/>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5"/>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5"/>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5"/>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5"/>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5" name="Google Shape;285;p5"/>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6" name="Google Shape;286;p5"/>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7" name="Google Shape;287;p5"/>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8" name="Google Shape;288;p5"/>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89" name="Google Shape;289;p5"/>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90" name="Google Shape;290;p5"/>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5"/>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292" name="Google Shape;292;p5"/>
          <p:cNvSpPr txBox="1">
            <a:spLocks noGrp="1"/>
          </p:cNvSpPr>
          <p:nvPr>
            <p:ph type="subTitle" idx="1"/>
          </p:nvPr>
        </p:nvSpPr>
        <p:spPr>
          <a:xfrm>
            <a:off x="1400817" y="3512777"/>
            <a:ext cx="3876800" cy="64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Bebas Neue"/>
              <a:buNone/>
              <a:defRPr sz="2400">
                <a:solidFill>
                  <a:schemeClr val="lt1"/>
                </a:solidFill>
                <a:latin typeface="Gorditas"/>
                <a:ea typeface="Gorditas"/>
                <a:cs typeface="Gorditas"/>
                <a:sym typeface="Gorditas"/>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93" name="Google Shape;293;p5"/>
          <p:cNvSpPr txBox="1">
            <a:spLocks noGrp="1"/>
          </p:cNvSpPr>
          <p:nvPr>
            <p:ph type="subTitle" idx="2"/>
          </p:nvPr>
        </p:nvSpPr>
        <p:spPr>
          <a:xfrm>
            <a:off x="6914384" y="3512789"/>
            <a:ext cx="3876800" cy="6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2400">
                <a:solidFill>
                  <a:schemeClr val="lt1"/>
                </a:solidFill>
                <a:latin typeface="Gorditas"/>
                <a:ea typeface="Gorditas"/>
                <a:cs typeface="Gorditas"/>
                <a:sym typeface="Gorditas"/>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94" name="Google Shape;294;p5"/>
          <p:cNvSpPr txBox="1">
            <a:spLocks noGrp="1"/>
          </p:cNvSpPr>
          <p:nvPr>
            <p:ph type="subTitle" idx="3"/>
          </p:nvPr>
        </p:nvSpPr>
        <p:spPr>
          <a:xfrm>
            <a:off x="1400817" y="3970900"/>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5" name="Google Shape;295;p5"/>
          <p:cNvSpPr txBox="1">
            <a:spLocks noGrp="1"/>
          </p:cNvSpPr>
          <p:nvPr>
            <p:ph type="subTitle" idx="4"/>
          </p:nvPr>
        </p:nvSpPr>
        <p:spPr>
          <a:xfrm>
            <a:off x="6914384" y="3970917"/>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6" name="Google Shape;29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7" name="Google Shape;297;p5"/>
          <p:cNvGrpSpPr/>
          <p:nvPr/>
        </p:nvGrpSpPr>
        <p:grpSpPr>
          <a:xfrm>
            <a:off x="8687991" y="682186"/>
            <a:ext cx="2942576" cy="1075748"/>
            <a:chOff x="6515993" y="511639"/>
            <a:chExt cx="2206932" cy="806811"/>
          </a:xfrm>
        </p:grpSpPr>
        <p:sp>
          <p:nvSpPr>
            <p:cNvPr id="298" name="Google Shape;298;p5"/>
            <p:cNvSpPr/>
            <p:nvPr/>
          </p:nvSpPr>
          <p:spPr>
            <a:xfrm>
              <a:off x="8093400" y="587663"/>
              <a:ext cx="218300" cy="224925"/>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9" name="Google Shape;299;p5"/>
            <p:cNvGrpSpPr/>
            <p:nvPr/>
          </p:nvGrpSpPr>
          <p:grpSpPr>
            <a:xfrm>
              <a:off x="8424000" y="1104300"/>
              <a:ext cx="298925" cy="214150"/>
              <a:chOff x="2286875" y="1602850"/>
              <a:chExt cx="298925" cy="214150"/>
            </a:xfrm>
          </p:grpSpPr>
          <p:sp>
            <p:nvSpPr>
              <p:cNvPr id="300" name="Google Shape;300;p5"/>
              <p:cNvSpPr/>
              <p:nvPr/>
            </p:nvSpPr>
            <p:spPr>
              <a:xfrm>
                <a:off x="2286875" y="1602850"/>
                <a:ext cx="258450" cy="214150"/>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2399325" y="1697650"/>
                <a:ext cx="186475" cy="99050"/>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 name="Google Shape;302;p5"/>
            <p:cNvGrpSpPr/>
            <p:nvPr/>
          </p:nvGrpSpPr>
          <p:grpSpPr>
            <a:xfrm>
              <a:off x="6515993" y="511639"/>
              <a:ext cx="466110" cy="668616"/>
              <a:chOff x="6515993" y="511639"/>
              <a:chExt cx="466110" cy="668616"/>
            </a:xfrm>
          </p:grpSpPr>
          <p:sp>
            <p:nvSpPr>
              <p:cNvPr id="303" name="Google Shape;303;p5"/>
              <p:cNvSpPr/>
              <p:nvPr/>
            </p:nvSpPr>
            <p:spPr>
              <a:xfrm rot="-1562077">
                <a:off x="6608453" y="992950"/>
                <a:ext cx="169545" cy="158120"/>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rot="-1562077">
                <a:off x="6703990" y="543893"/>
                <a:ext cx="196719" cy="215168"/>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rot="-1562077">
                <a:off x="6770008" y="528631"/>
                <a:ext cx="102297" cy="107572"/>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rot="-1562077">
                <a:off x="6576828" y="685435"/>
                <a:ext cx="344439" cy="356838"/>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rot="-1562077">
                <a:off x="6613002" y="773711"/>
                <a:ext cx="184994" cy="208168"/>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rot="-1562077">
                <a:off x="6687951" y="789566"/>
                <a:ext cx="184244" cy="210218"/>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rot="-1562077">
                <a:off x="6625684" y="965688"/>
                <a:ext cx="160245" cy="133496"/>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0" name="Google Shape;310;p5"/>
            <p:cNvSpPr/>
            <p:nvPr/>
          </p:nvSpPr>
          <p:spPr>
            <a:xfrm>
              <a:off x="7416900" y="913750"/>
              <a:ext cx="180625" cy="190550"/>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467214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850"/>
        <p:cNvGrpSpPr/>
        <p:nvPr/>
      </p:nvGrpSpPr>
      <p:grpSpPr>
        <a:xfrm>
          <a:off x="0" y="0"/>
          <a:ext cx="0" cy="0"/>
          <a:chOff x="0" y="0"/>
          <a:chExt cx="0" cy="0"/>
        </a:xfrm>
      </p:grpSpPr>
      <p:grpSp>
        <p:nvGrpSpPr>
          <p:cNvPr id="851" name="Google Shape;851;p18"/>
          <p:cNvGrpSpPr/>
          <p:nvPr/>
        </p:nvGrpSpPr>
        <p:grpSpPr>
          <a:xfrm>
            <a:off x="-81167" y="-59200"/>
            <a:ext cx="12354400" cy="7035600"/>
            <a:chOff x="-60875" y="-44400"/>
            <a:chExt cx="9265800" cy="5276700"/>
          </a:xfrm>
        </p:grpSpPr>
        <p:grpSp>
          <p:nvGrpSpPr>
            <p:cNvPr id="852" name="Google Shape;852;p18"/>
            <p:cNvGrpSpPr/>
            <p:nvPr/>
          </p:nvGrpSpPr>
          <p:grpSpPr>
            <a:xfrm>
              <a:off x="-60875" y="292275"/>
              <a:ext cx="9265800" cy="4558950"/>
              <a:chOff x="-60875" y="292275"/>
              <a:chExt cx="9265800" cy="4558950"/>
            </a:xfrm>
          </p:grpSpPr>
          <p:cxnSp>
            <p:nvCxnSpPr>
              <p:cNvPr id="853" name="Google Shape;853;p18"/>
              <p:cNvCxnSpPr/>
              <p:nvPr/>
            </p:nvCxnSpPr>
            <p:spPr>
              <a:xfrm>
                <a:off x="-60875" y="2922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4" name="Google Shape;854;p18"/>
              <p:cNvCxnSpPr/>
              <p:nvPr/>
            </p:nvCxnSpPr>
            <p:spPr>
              <a:xfrm>
                <a:off x="-60875" y="7067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5" name="Google Shape;855;p18"/>
              <p:cNvCxnSpPr/>
              <p:nvPr/>
            </p:nvCxnSpPr>
            <p:spPr>
              <a:xfrm>
                <a:off x="-60875" y="11211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6" name="Google Shape;856;p18"/>
              <p:cNvCxnSpPr/>
              <p:nvPr/>
            </p:nvCxnSpPr>
            <p:spPr>
              <a:xfrm>
                <a:off x="-60875" y="15356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7" name="Google Shape;857;p18"/>
              <p:cNvCxnSpPr/>
              <p:nvPr/>
            </p:nvCxnSpPr>
            <p:spPr>
              <a:xfrm>
                <a:off x="-60875" y="19500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8" name="Google Shape;858;p18"/>
              <p:cNvCxnSpPr/>
              <p:nvPr/>
            </p:nvCxnSpPr>
            <p:spPr>
              <a:xfrm>
                <a:off x="-60875" y="23645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59" name="Google Shape;859;p18"/>
              <p:cNvCxnSpPr/>
              <p:nvPr/>
            </p:nvCxnSpPr>
            <p:spPr>
              <a:xfrm>
                <a:off x="-60875" y="27789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0" name="Google Shape;860;p18"/>
              <p:cNvCxnSpPr/>
              <p:nvPr/>
            </p:nvCxnSpPr>
            <p:spPr>
              <a:xfrm>
                <a:off x="-60875" y="31934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1" name="Google Shape;861;p18"/>
              <p:cNvCxnSpPr/>
              <p:nvPr/>
            </p:nvCxnSpPr>
            <p:spPr>
              <a:xfrm>
                <a:off x="-60875" y="36078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2" name="Google Shape;862;p18"/>
              <p:cNvCxnSpPr/>
              <p:nvPr/>
            </p:nvCxnSpPr>
            <p:spPr>
              <a:xfrm>
                <a:off x="-60875" y="402232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3" name="Google Shape;863;p18"/>
              <p:cNvCxnSpPr/>
              <p:nvPr/>
            </p:nvCxnSpPr>
            <p:spPr>
              <a:xfrm>
                <a:off x="-60875" y="4436775"/>
                <a:ext cx="9265800" cy="0"/>
              </a:xfrm>
              <a:prstGeom prst="straightConnector1">
                <a:avLst/>
              </a:prstGeom>
              <a:noFill/>
              <a:ln w="9525" cap="flat" cmpd="sng">
                <a:solidFill>
                  <a:srgbClr val="F58BBD"/>
                </a:solidFill>
                <a:prstDash val="solid"/>
                <a:round/>
                <a:headEnd type="none" w="med" len="med"/>
                <a:tailEnd type="none" w="med" len="med"/>
              </a:ln>
            </p:spPr>
          </p:cxnSp>
          <p:cxnSp>
            <p:nvCxnSpPr>
              <p:cNvPr id="864" name="Google Shape;864;p18"/>
              <p:cNvCxnSpPr/>
              <p:nvPr/>
            </p:nvCxnSpPr>
            <p:spPr>
              <a:xfrm>
                <a:off x="-60875" y="4851225"/>
                <a:ext cx="9265800" cy="0"/>
              </a:xfrm>
              <a:prstGeom prst="straightConnector1">
                <a:avLst/>
              </a:prstGeom>
              <a:noFill/>
              <a:ln w="9525" cap="flat" cmpd="sng">
                <a:solidFill>
                  <a:srgbClr val="F58BBD"/>
                </a:solidFill>
                <a:prstDash val="solid"/>
                <a:round/>
                <a:headEnd type="none" w="med" len="med"/>
                <a:tailEnd type="none" w="med" len="med"/>
              </a:ln>
            </p:spPr>
          </p:cxnSp>
        </p:grpSp>
        <p:grpSp>
          <p:nvGrpSpPr>
            <p:cNvPr id="865" name="Google Shape;865;p18"/>
            <p:cNvGrpSpPr/>
            <p:nvPr/>
          </p:nvGrpSpPr>
          <p:grpSpPr>
            <a:xfrm>
              <a:off x="424088" y="-44400"/>
              <a:ext cx="8295875" cy="5276700"/>
              <a:chOff x="424088" y="-44400"/>
              <a:chExt cx="8295875" cy="5276700"/>
            </a:xfrm>
          </p:grpSpPr>
          <p:cxnSp>
            <p:nvCxnSpPr>
              <p:cNvPr id="866" name="Google Shape;866;p18"/>
              <p:cNvCxnSpPr/>
              <p:nvPr/>
            </p:nvCxnSpPr>
            <p:spPr>
              <a:xfrm>
                <a:off x="4240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67" name="Google Shape;867;p18"/>
              <p:cNvCxnSpPr/>
              <p:nvPr/>
            </p:nvCxnSpPr>
            <p:spPr>
              <a:xfrm>
                <a:off x="8607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68" name="Google Shape;868;p18"/>
              <p:cNvCxnSpPr/>
              <p:nvPr/>
            </p:nvCxnSpPr>
            <p:spPr>
              <a:xfrm>
                <a:off x="12973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69" name="Google Shape;869;p18"/>
              <p:cNvCxnSpPr/>
              <p:nvPr/>
            </p:nvCxnSpPr>
            <p:spPr>
              <a:xfrm>
                <a:off x="173396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0" name="Google Shape;870;p18"/>
              <p:cNvCxnSpPr/>
              <p:nvPr/>
            </p:nvCxnSpPr>
            <p:spPr>
              <a:xfrm>
                <a:off x="21705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1" name="Google Shape;871;p18"/>
              <p:cNvCxnSpPr/>
              <p:nvPr/>
            </p:nvCxnSpPr>
            <p:spPr>
              <a:xfrm>
                <a:off x="26072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2" name="Google Shape;872;p18"/>
              <p:cNvCxnSpPr/>
              <p:nvPr/>
            </p:nvCxnSpPr>
            <p:spPr>
              <a:xfrm>
                <a:off x="30438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3" name="Google Shape;873;p18"/>
              <p:cNvCxnSpPr/>
              <p:nvPr/>
            </p:nvCxnSpPr>
            <p:spPr>
              <a:xfrm>
                <a:off x="348046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4" name="Google Shape;874;p18"/>
              <p:cNvCxnSpPr/>
              <p:nvPr/>
            </p:nvCxnSpPr>
            <p:spPr>
              <a:xfrm>
                <a:off x="39170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5" name="Google Shape;875;p18"/>
              <p:cNvCxnSpPr/>
              <p:nvPr/>
            </p:nvCxnSpPr>
            <p:spPr>
              <a:xfrm>
                <a:off x="43537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6" name="Google Shape;876;p18"/>
              <p:cNvCxnSpPr/>
              <p:nvPr/>
            </p:nvCxnSpPr>
            <p:spPr>
              <a:xfrm>
                <a:off x="47903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7" name="Google Shape;877;p18"/>
              <p:cNvCxnSpPr/>
              <p:nvPr/>
            </p:nvCxnSpPr>
            <p:spPr>
              <a:xfrm>
                <a:off x="522696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8" name="Google Shape;878;p18"/>
              <p:cNvCxnSpPr/>
              <p:nvPr/>
            </p:nvCxnSpPr>
            <p:spPr>
              <a:xfrm>
                <a:off x="56635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79" name="Google Shape;879;p18"/>
              <p:cNvCxnSpPr/>
              <p:nvPr/>
            </p:nvCxnSpPr>
            <p:spPr>
              <a:xfrm>
                <a:off x="61002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0" name="Google Shape;880;p18"/>
              <p:cNvCxnSpPr/>
              <p:nvPr/>
            </p:nvCxnSpPr>
            <p:spPr>
              <a:xfrm>
                <a:off x="65368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1" name="Google Shape;881;p18"/>
              <p:cNvCxnSpPr/>
              <p:nvPr/>
            </p:nvCxnSpPr>
            <p:spPr>
              <a:xfrm>
                <a:off x="697346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2" name="Google Shape;882;p18"/>
              <p:cNvCxnSpPr/>
              <p:nvPr/>
            </p:nvCxnSpPr>
            <p:spPr>
              <a:xfrm>
                <a:off x="741008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3" name="Google Shape;883;p18"/>
              <p:cNvCxnSpPr/>
              <p:nvPr/>
            </p:nvCxnSpPr>
            <p:spPr>
              <a:xfrm>
                <a:off x="7846713"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4" name="Google Shape;884;p18"/>
              <p:cNvCxnSpPr/>
              <p:nvPr/>
            </p:nvCxnSpPr>
            <p:spPr>
              <a:xfrm>
                <a:off x="8283338" y="-44400"/>
                <a:ext cx="0" cy="5276700"/>
              </a:xfrm>
              <a:prstGeom prst="straightConnector1">
                <a:avLst/>
              </a:prstGeom>
              <a:noFill/>
              <a:ln w="9525" cap="flat" cmpd="sng">
                <a:solidFill>
                  <a:srgbClr val="F58BBD"/>
                </a:solidFill>
                <a:prstDash val="solid"/>
                <a:round/>
                <a:headEnd type="none" w="med" len="med"/>
                <a:tailEnd type="none" w="med" len="med"/>
              </a:ln>
            </p:spPr>
          </p:cxnSp>
          <p:cxnSp>
            <p:nvCxnSpPr>
              <p:cNvPr id="885" name="Google Shape;885;p18"/>
              <p:cNvCxnSpPr/>
              <p:nvPr/>
            </p:nvCxnSpPr>
            <p:spPr>
              <a:xfrm>
                <a:off x="8719963" y="-44400"/>
                <a:ext cx="0" cy="5276700"/>
              </a:xfrm>
              <a:prstGeom prst="straightConnector1">
                <a:avLst/>
              </a:prstGeom>
              <a:noFill/>
              <a:ln w="9525" cap="flat" cmpd="sng">
                <a:solidFill>
                  <a:srgbClr val="F58BBD"/>
                </a:solidFill>
                <a:prstDash val="solid"/>
                <a:round/>
                <a:headEnd type="none" w="med" len="med"/>
                <a:tailEnd type="none" w="med" len="med"/>
              </a:ln>
            </p:spPr>
          </p:cxnSp>
        </p:grpSp>
      </p:grpSp>
      <p:grpSp>
        <p:nvGrpSpPr>
          <p:cNvPr id="886" name="Google Shape;886;p18"/>
          <p:cNvGrpSpPr/>
          <p:nvPr/>
        </p:nvGrpSpPr>
        <p:grpSpPr>
          <a:xfrm>
            <a:off x="556623" y="470786"/>
            <a:ext cx="10750935" cy="5916441"/>
            <a:chOff x="417467" y="353089"/>
            <a:chExt cx="8063201" cy="4437331"/>
          </a:xfrm>
        </p:grpSpPr>
        <p:grpSp>
          <p:nvGrpSpPr>
            <p:cNvPr id="887" name="Google Shape;887;p18"/>
            <p:cNvGrpSpPr/>
            <p:nvPr/>
          </p:nvGrpSpPr>
          <p:grpSpPr>
            <a:xfrm>
              <a:off x="3149979" y="688064"/>
              <a:ext cx="2590231" cy="1844852"/>
              <a:chOff x="1571825" y="829525"/>
              <a:chExt cx="2086036" cy="1353225"/>
            </a:xfrm>
          </p:grpSpPr>
          <p:sp>
            <p:nvSpPr>
              <p:cNvPr id="888" name="Google Shape;888;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2" name="Google Shape;892;p18"/>
            <p:cNvGrpSpPr/>
            <p:nvPr/>
          </p:nvGrpSpPr>
          <p:grpSpPr>
            <a:xfrm rot="221644">
              <a:off x="5833764" y="434616"/>
              <a:ext cx="2590189" cy="1844892"/>
              <a:chOff x="1571825" y="829525"/>
              <a:chExt cx="2086036" cy="1353225"/>
            </a:xfrm>
          </p:grpSpPr>
          <p:sp>
            <p:nvSpPr>
              <p:cNvPr id="893" name="Google Shape;893;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8"/>
            <p:cNvGrpSpPr/>
            <p:nvPr/>
          </p:nvGrpSpPr>
          <p:grpSpPr>
            <a:xfrm>
              <a:off x="466267" y="2636914"/>
              <a:ext cx="2590231" cy="1844852"/>
              <a:chOff x="1571825" y="829525"/>
              <a:chExt cx="2086036" cy="1353225"/>
            </a:xfrm>
          </p:grpSpPr>
          <p:sp>
            <p:nvSpPr>
              <p:cNvPr id="898" name="Google Shape;898;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2" name="Google Shape;902;p18"/>
            <p:cNvGrpSpPr/>
            <p:nvPr/>
          </p:nvGrpSpPr>
          <p:grpSpPr>
            <a:xfrm rot="-307179">
              <a:off x="3149950" y="2833626"/>
              <a:ext cx="2590134" cy="1844909"/>
              <a:chOff x="1571825" y="829525"/>
              <a:chExt cx="2086036" cy="1353225"/>
            </a:xfrm>
          </p:grpSpPr>
          <p:sp>
            <p:nvSpPr>
              <p:cNvPr id="903" name="Google Shape;903;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7" name="Google Shape;907;p18"/>
            <p:cNvGrpSpPr/>
            <p:nvPr/>
          </p:nvGrpSpPr>
          <p:grpSpPr>
            <a:xfrm>
              <a:off x="5833779" y="2636914"/>
              <a:ext cx="2590231" cy="1844852"/>
              <a:chOff x="1571825" y="829525"/>
              <a:chExt cx="2086036" cy="1353225"/>
            </a:xfrm>
          </p:grpSpPr>
          <p:sp>
            <p:nvSpPr>
              <p:cNvPr id="908" name="Google Shape;908;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2" name="Google Shape;912;p18"/>
            <p:cNvGrpSpPr/>
            <p:nvPr/>
          </p:nvGrpSpPr>
          <p:grpSpPr>
            <a:xfrm rot="-188916">
              <a:off x="466191" y="434624"/>
              <a:ext cx="2590178" cy="1844796"/>
              <a:chOff x="1571825" y="829525"/>
              <a:chExt cx="2086036" cy="1353225"/>
            </a:xfrm>
          </p:grpSpPr>
          <p:sp>
            <p:nvSpPr>
              <p:cNvPr id="913" name="Google Shape;913;p18"/>
              <p:cNvSpPr/>
              <p:nvPr/>
            </p:nvSpPr>
            <p:spPr>
              <a:xfrm>
                <a:off x="1571825" y="829525"/>
                <a:ext cx="2086000" cy="1353225"/>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8"/>
              <p:cNvSpPr/>
              <p:nvPr/>
            </p:nvSpPr>
            <p:spPr>
              <a:xfrm>
                <a:off x="1830366" y="1290036"/>
                <a:ext cx="1827495" cy="1185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8"/>
              <p:cNvSpPr/>
              <p:nvPr/>
            </p:nvSpPr>
            <p:spPr>
              <a:xfrm>
                <a:off x="1830366" y="1636336"/>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8"/>
              <p:cNvSpPr/>
              <p:nvPr/>
            </p:nvSpPr>
            <p:spPr>
              <a:xfrm>
                <a:off x="1830366" y="1982664"/>
                <a:ext cx="1827495" cy="11875"/>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17" name="Google Shape;917;p18"/>
          <p:cNvSpPr txBox="1">
            <a:spLocks noGrp="1"/>
          </p:cNvSpPr>
          <p:nvPr>
            <p:ph type="title"/>
          </p:nvPr>
        </p:nvSpPr>
        <p:spPr>
          <a:xfrm>
            <a:off x="960000" y="1457484"/>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18" name="Google Shape;918;p18"/>
          <p:cNvSpPr txBox="1">
            <a:spLocks noGrp="1"/>
          </p:cNvSpPr>
          <p:nvPr>
            <p:ph type="title" idx="2" hasCustomPrompt="1"/>
          </p:nvPr>
        </p:nvSpPr>
        <p:spPr>
          <a:xfrm>
            <a:off x="960000" y="806884"/>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9" name="Google Shape;919;p18"/>
          <p:cNvSpPr txBox="1">
            <a:spLocks noGrp="1"/>
          </p:cNvSpPr>
          <p:nvPr>
            <p:ph type="subTitle" idx="1"/>
          </p:nvPr>
        </p:nvSpPr>
        <p:spPr>
          <a:xfrm>
            <a:off x="960000" y="2067551"/>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0" name="Google Shape;920;p18"/>
          <p:cNvSpPr txBox="1">
            <a:spLocks noGrp="1"/>
          </p:cNvSpPr>
          <p:nvPr>
            <p:ph type="title" idx="3"/>
          </p:nvPr>
        </p:nvSpPr>
        <p:spPr>
          <a:xfrm>
            <a:off x="4538400" y="179551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1" name="Google Shape;921;p18"/>
          <p:cNvSpPr txBox="1">
            <a:spLocks noGrp="1"/>
          </p:cNvSpPr>
          <p:nvPr>
            <p:ph type="title" idx="4" hasCustomPrompt="1"/>
          </p:nvPr>
        </p:nvSpPr>
        <p:spPr>
          <a:xfrm>
            <a:off x="4538400" y="1144917"/>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2" name="Google Shape;922;p18"/>
          <p:cNvSpPr txBox="1">
            <a:spLocks noGrp="1"/>
          </p:cNvSpPr>
          <p:nvPr>
            <p:ph type="subTitle" idx="5"/>
          </p:nvPr>
        </p:nvSpPr>
        <p:spPr>
          <a:xfrm>
            <a:off x="4538400" y="2405584"/>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3" name="Google Shape;923;p18"/>
          <p:cNvSpPr txBox="1">
            <a:spLocks noGrp="1"/>
          </p:cNvSpPr>
          <p:nvPr>
            <p:ph type="title" idx="6"/>
          </p:nvPr>
        </p:nvSpPr>
        <p:spPr>
          <a:xfrm>
            <a:off x="8116800" y="1457484"/>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4" name="Google Shape;924;p18"/>
          <p:cNvSpPr txBox="1">
            <a:spLocks noGrp="1"/>
          </p:cNvSpPr>
          <p:nvPr>
            <p:ph type="title" idx="7" hasCustomPrompt="1"/>
          </p:nvPr>
        </p:nvSpPr>
        <p:spPr>
          <a:xfrm>
            <a:off x="8116800" y="806884"/>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5" name="Google Shape;925;p18"/>
          <p:cNvSpPr txBox="1">
            <a:spLocks noGrp="1"/>
          </p:cNvSpPr>
          <p:nvPr>
            <p:ph type="subTitle" idx="8"/>
          </p:nvPr>
        </p:nvSpPr>
        <p:spPr>
          <a:xfrm>
            <a:off x="8116800" y="2067551"/>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6" name="Google Shape;926;p18"/>
          <p:cNvSpPr txBox="1">
            <a:spLocks noGrp="1"/>
          </p:cNvSpPr>
          <p:nvPr>
            <p:ph type="title" idx="9"/>
          </p:nvPr>
        </p:nvSpPr>
        <p:spPr>
          <a:xfrm>
            <a:off x="960000" y="4393984"/>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7" name="Google Shape;927;p18"/>
          <p:cNvSpPr txBox="1">
            <a:spLocks noGrp="1"/>
          </p:cNvSpPr>
          <p:nvPr>
            <p:ph type="title" idx="13" hasCustomPrompt="1"/>
          </p:nvPr>
        </p:nvSpPr>
        <p:spPr>
          <a:xfrm>
            <a:off x="960000" y="3743384"/>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8" name="Google Shape;928;p18"/>
          <p:cNvSpPr txBox="1">
            <a:spLocks noGrp="1"/>
          </p:cNvSpPr>
          <p:nvPr>
            <p:ph type="subTitle" idx="14"/>
          </p:nvPr>
        </p:nvSpPr>
        <p:spPr>
          <a:xfrm>
            <a:off x="960000" y="5004051"/>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9" name="Google Shape;929;p18"/>
          <p:cNvSpPr txBox="1">
            <a:spLocks noGrp="1"/>
          </p:cNvSpPr>
          <p:nvPr>
            <p:ph type="title" idx="15"/>
          </p:nvPr>
        </p:nvSpPr>
        <p:spPr>
          <a:xfrm>
            <a:off x="4538400" y="4656151"/>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30" name="Google Shape;930;p18"/>
          <p:cNvSpPr txBox="1">
            <a:spLocks noGrp="1"/>
          </p:cNvSpPr>
          <p:nvPr>
            <p:ph type="title" idx="16" hasCustomPrompt="1"/>
          </p:nvPr>
        </p:nvSpPr>
        <p:spPr>
          <a:xfrm>
            <a:off x="4538400" y="4005551"/>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31" name="Google Shape;931;p18"/>
          <p:cNvSpPr txBox="1">
            <a:spLocks noGrp="1"/>
          </p:cNvSpPr>
          <p:nvPr>
            <p:ph type="subTitle" idx="17"/>
          </p:nvPr>
        </p:nvSpPr>
        <p:spPr>
          <a:xfrm>
            <a:off x="4538400" y="5266217"/>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32" name="Google Shape;932;p18"/>
          <p:cNvSpPr txBox="1">
            <a:spLocks noGrp="1"/>
          </p:cNvSpPr>
          <p:nvPr>
            <p:ph type="title" idx="18"/>
          </p:nvPr>
        </p:nvSpPr>
        <p:spPr>
          <a:xfrm>
            <a:off x="8116800" y="4393984"/>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33" name="Google Shape;933;p18"/>
          <p:cNvSpPr txBox="1">
            <a:spLocks noGrp="1"/>
          </p:cNvSpPr>
          <p:nvPr>
            <p:ph type="title" idx="19" hasCustomPrompt="1"/>
          </p:nvPr>
        </p:nvSpPr>
        <p:spPr>
          <a:xfrm>
            <a:off x="8116800" y="3743384"/>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34" name="Google Shape;934;p18"/>
          <p:cNvSpPr txBox="1">
            <a:spLocks noGrp="1"/>
          </p:cNvSpPr>
          <p:nvPr>
            <p:ph type="subTitle" idx="20"/>
          </p:nvPr>
        </p:nvSpPr>
        <p:spPr>
          <a:xfrm>
            <a:off x="8116800" y="5004051"/>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xmlns="" val="94629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973"/>
        <p:cNvGrpSpPr/>
        <p:nvPr/>
      </p:nvGrpSpPr>
      <p:grpSpPr>
        <a:xfrm>
          <a:off x="0" y="0"/>
          <a:ext cx="0" cy="0"/>
          <a:chOff x="0" y="0"/>
          <a:chExt cx="0" cy="0"/>
        </a:xfrm>
      </p:grpSpPr>
      <p:grpSp>
        <p:nvGrpSpPr>
          <p:cNvPr id="974" name="Google Shape;974;p20"/>
          <p:cNvGrpSpPr/>
          <p:nvPr/>
        </p:nvGrpSpPr>
        <p:grpSpPr>
          <a:xfrm>
            <a:off x="-81167" y="-59200"/>
            <a:ext cx="12354400" cy="7035600"/>
            <a:chOff x="-60875" y="-44400"/>
            <a:chExt cx="9265800" cy="5276700"/>
          </a:xfrm>
        </p:grpSpPr>
        <p:grpSp>
          <p:nvGrpSpPr>
            <p:cNvPr id="975" name="Google Shape;975;p20"/>
            <p:cNvGrpSpPr/>
            <p:nvPr/>
          </p:nvGrpSpPr>
          <p:grpSpPr>
            <a:xfrm>
              <a:off x="-60875" y="292275"/>
              <a:ext cx="9265800" cy="4558950"/>
              <a:chOff x="-60875" y="292275"/>
              <a:chExt cx="9265800" cy="4558950"/>
            </a:xfrm>
          </p:grpSpPr>
          <p:cxnSp>
            <p:nvCxnSpPr>
              <p:cNvPr id="976" name="Google Shape;976;p20"/>
              <p:cNvCxnSpPr/>
              <p:nvPr/>
            </p:nvCxnSpPr>
            <p:spPr>
              <a:xfrm>
                <a:off x="-60875" y="2922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77" name="Google Shape;977;p20"/>
              <p:cNvCxnSpPr/>
              <p:nvPr/>
            </p:nvCxnSpPr>
            <p:spPr>
              <a:xfrm>
                <a:off x="-60875" y="7067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78" name="Google Shape;978;p20"/>
              <p:cNvCxnSpPr/>
              <p:nvPr/>
            </p:nvCxnSpPr>
            <p:spPr>
              <a:xfrm>
                <a:off x="-60875" y="11211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79" name="Google Shape;979;p20"/>
              <p:cNvCxnSpPr/>
              <p:nvPr/>
            </p:nvCxnSpPr>
            <p:spPr>
              <a:xfrm>
                <a:off x="-60875" y="15356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0" name="Google Shape;980;p20"/>
              <p:cNvCxnSpPr/>
              <p:nvPr/>
            </p:nvCxnSpPr>
            <p:spPr>
              <a:xfrm>
                <a:off x="-60875" y="19500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1" name="Google Shape;981;p20"/>
              <p:cNvCxnSpPr/>
              <p:nvPr/>
            </p:nvCxnSpPr>
            <p:spPr>
              <a:xfrm>
                <a:off x="-60875" y="23645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2" name="Google Shape;982;p20"/>
              <p:cNvCxnSpPr/>
              <p:nvPr/>
            </p:nvCxnSpPr>
            <p:spPr>
              <a:xfrm>
                <a:off x="-60875" y="27789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3" name="Google Shape;983;p20"/>
              <p:cNvCxnSpPr/>
              <p:nvPr/>
            </p:nvCxnSpPr>
            <p:spPr>
              <a:xfrm>
                <a:off x="-60875" y="31934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4" name="Google Shape;984;p20"/>
              <p:cNvCxnSpPr/>
              <p:nvPr/>
            </p:nvCxnSpPr>
            <p:spPr>
              <a:xfrm>
                <a:off x="-60875" y="36078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5" name="Google Shape;985;p20"/>
              <p:cNvCxnSpPr/>
              <p:nvPr/>
            </p:nvCxnSpPr>
            <p:spPr>
              <a:xfrm>
                <a:off x="-60875" y="402232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6" name="Google Shape;986;p20"/>
              <p:cNvCxnSpPr/>
              <p:nvPr/>
            </p:nvCxnSpPr>
            <p:spPr>
              <a:xfrm>
                <a:off x="-60875" y="4436775"/>
                <a:ext cx="9265800" cy="0"/>
              </a:xfrm>
              <a:prstGeom prst="straightConnector1">
                <a:avLst/>
              </a:prstGeom>
              <a:noFill/>
              <a:ln w="9525" cap="flat" cmpd="sng">
                <a:solidFill>
                  <a:srgbClr val="DB4D34"/>
                </a:solidFill>
                <a:prstDash val="solid"/>
                <a:round/>
                <a:headEnd type="none" w="med" len="med"/>
                <a:tailEnd type="none" w="med" len="med"/>
              </a:ln>
            </p:spPr>
          </p:cxnSp>
          <p:cxnSp>
            <p:nvCxnSpPr>
              <p:cNvPr id="987" name="Google Shape;987;p20"/>
              <p:cNvCxnSpPr/>
              <p:nvPr/>
            </p:nvCxnSpPr>
            <p:spPr>
              <a:xfrm>
                <a:off x="-60875" y="4851225"/>
                <a:ext cx="9265800" cy="0"/>
              </a:xfrm>
              <a:prstGeom prst="straightConnector1">
                <a:avLst/>
              </a:prstGeom>
              <a:noFill/>
              <a:ln w="9525" cap="flat" cmpd="sng">
                <a:solidFill>
                  <a:srgbClr val="DB4D34"/>
                </a:solidFill>
                <a:prstDash val="solid"/>
                <a:round/>
                <a:headEnd type="none" w="med" len="med"/>
                <a:tailEnd type="none" w="med" len="med"/>
              </a:ln>
            </p:spPr>
          </p:cxnSp>
        </p:grpSp>
        <p:grpSp>
          <p:nvGrpSpPr>
            <p:cNvPr id="988" name="Google Shape;988;p20"/>
            <p:cNvGrpSpPr/>
            <p:nvPr/>
          </p:nvGrpSpPr>
          <p:grpSpPr>
            <a:xfrm>
              <a:off x="424088" y="-44400"/>
              <a:ext cx="8295875" cy="5276700"/>
              <a:chOff x="424088" y="-44400"/>
              <a:chExt cx="8295875" cy="5276700"/>
            </a:xfrm>
          </p:grpSpPr>
          <p:cxnSp>
            <p:nvCxnSpPr>
              <p:cNvPr id="989" name="Google Shape;989;p20"/>
              <p:cNvCxnSpPr/>
              <p:nvPr/>
            </p:nvCxnSpPr>
            <p:spPr>
              <a:xfrm>
                <a:off x="4240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0" name="Google Shape;990;p20"/>
              <p:cNvCxnSpPr/>
              <p:nvPr/>
            </p:nvCxnSpPr>
            <p:spPr>
              <a:xfrm>
                <a:off x="8607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1" name="Google Shape;991;p20"/>
              <p:cNvCxnSpPr/>
              <p:nvPr/>
            </p:nvCxnSpPr>
            <p:spPr>
              <a:xfrm>
                <a:off x="12973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2" name="Google Shape;992;p20"/>
              <p:cNvCxnSpPr/>
              <p:nvPr/>
            </p:nvCxnSpPr>
            <p:spPr>
              <a:xfrm>
                <a:off x="17339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3" name="Google Shape;993;p20"/>
              <p:cNvCxnSpPr/>
              <p:nvPr/>
            </p:nvCxnSpPr>
            <p:spPr>
              <a:xfrm>
                <a:off x="21705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4" name="Google Shape;994;p20"/>
              <p:cNvCxnSpPr/>
              <p:nvPr/>
            </p:nvCxnSpPr>
            <p:spPr>
              <a:xfrm>
                <a:off x="26072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5" name="Google Shape;995;p20"/>
              <p:cNvCxnSpPr/>
              <p:nvPr/>
            </p:nvCxnSpPr>
            <p:spPr>
              <a:xfrm>
                <a:off x="30438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6" name="Google Shape;996;p20"/>
              <p:cNvCxnSpPr/>
              <p:nvPr/>
            </p:nvCxnSpPr>
            <p:spPr>
              <a:xfrm>
                <a:off x="34804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7" name="Google Shape;997;p20"/>
              <p:cNvCxnSpPr/>
              <p:nvPr/>
            </p:nvCxnSpPr>
            <p:spPr>
              <a:xfrm>
                <a:off x="39170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8" name="Google Shape;998;p20"/>
              <p:cNvCxnSpPr/>
              <p:nvPr/>
            </p:nvCxnSpPr>
            <p:spPr>
              <a:xfrm>
                <a:off x="43537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999" name="Google Shape;999;p20"/>
              <p:cNvCxnSpPr/>
              <p:nvPr/>
            </p:nvCxnSpPr>
            <p:spPr>
              <a:xfrm>
                <a:off x="47903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0" name="Google Shape;1000;p20"/>
              <p:cNvCxnSpPr/>
              <p:nvPr/>
            </p:nvCxnSpPr>
            <p:spPr>
              <a:xfrm>
                <a:off x="52269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1" name="Google Shape;1001;p20"/>
              <p:cNvCxnSpPr/>
              <p:nvPr/>
            </p:nvCxnSpPr>
            <p:spPr>
              <a:xfrm>
                <a:off x="56635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2" name="Google Shape;1002;p20"/>
              <p:cNvCxnSpPr/>
              <p:nvPr/>
            </p:nvCxnSpPr>
            <p:spPr>
              <a:xfrm>
                <a:off x="61002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3" name="Google Shape;1003;p20"/>
              <p:cNvCxnSpPr/>
              <p:nvPr/>
            </p:nvCxnSpPr>
            <p:spPr>
              <a:xfrm>
                <a:off x="65368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4" name="Google Shape;1004;p20"/>
              <p:cNvCxnSpPr/>
              <p:nvPr/>
            </p:nvCxnSpPr>
            <p:spPr>
              <a:xfrm>
                <a:off x="697346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5" name="Google Shape;1005;p20"/>
              <p:cNvCxnSpPr/>
              <p:nvPr/>
            </p:nvCxnSpPr>
            <p:spPr>
              <a:xfrm>
                <a:off x="741008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6" name="Google Shape;1006;p20"/>
              <p:cNvCxnSpPr/>
              <p:nvPr/>
            </p:nvCxnSpPr>
            <p:spPr>
              <a:xfrm>
                <a:off x="7846713"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7" name="Google Shape;1007;p20"/>
              <p:cNvCxnSpPr/>
              <p:nvPr/>
            </p:nvCxnSpPr>
            <p:spPr>
              <a:xfrm>
                <a:off x="8283338" y="-44400"/>
                <a:ext cx="0" cy="5276700"/>
              </a:xfrm>
              <a:prstGeom prst="straightConnector1">
                <a:avLst/>
              </a:prstGeom>
              <a:noFill/>
              <a:ln w="9525" cap="flat" cmpd="sng">
                <a:solidFill>
                  <a:srgbClr val="DB4D34"/>
                </a:solidFill>
                <a:prstDash val="solid"/>
                <a:round/>
                <a:headEnd type="none" w="med" len="med"/>
                <a:tailEnd type="none" w="med" len="med"/>
              </a:ln>
            </p:spPr>
          </p:cxnSp>
          <p:cxnSp>
            <p:nvCxnSpPr>
              <p:cNvPr id="1008" name="Google Shape;1008;p20"/>
              <p:cNvCxnSpPr/>
              <p:nvPr/>
            </p:nvCxnSpPr>
            <p:spPr>
              <a:xfrm>
                <a:off x="8719963" y="-44400"/>
                <a:ext cx="0" cy="5276700"/>
              </a:xfrm>
              <a:prstGeom prst="straightConnector1">
                <a:avLst/>
              </a:prstGeom>
              <a:noFill/>
              <a:ln w="9525" cap="flat" cmpd="sng">
                <a:solidFill>
                  <a:srgbClr val="DB4D34"/>
                </a:solidFill>
                <a:prstDash val="solid"/>
                <a:round/>
                <a:headEnd type="none" w="med" len="med"/>
                <a:tailEnd type="none" w="med" len="med"/>
              </a:ln>
            </p:spPr>
          </p:cxnSp>
        </p:grpSp>
      </p:grpSp>
      <p:grpSp>
        <p:nvGrpSpPr>
          <p:cNvPr id="1009" name="Google Shape;1009;p20"/>
          <p:cNvGrpSpPr/>
          <p:nvPr/>
        </p:nvGrpSpPr>
        <p:grpSpPr>
          <a:xfrm rot="-191934">
            <a:off x="803424" y="844852"/>
            <a:ext cx="10585141" cy="5168296"/>
            <a:chOff x="666700" y="727125"/>
            <a:chExt cx="7939189" cy="3876385"/>
          </a:xfrm>
        </p:grpSpPr>
        <p:sp>
          <p:nvSpPr>
            <p:cNvPr id="1010" name="Google Shape;1010;p20"/>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0"/>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0"/>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0"/>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0"/>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0"/>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0"/>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0"/>
            <p:cNvSpPr/>
            <p:nvPr/>
          </p:nvSpPr>
          <p:spPr>
            <a:xfrm>
              <a:off x="3267008"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0"/>
            <p:cNvSpPr/>
            <p:nvPr/>
          </p:nvSpPr>
          <p:spPr>
            <a:xfrm>
              <a:off x="2828063"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0"/>
            <p:cNvSpPr/>
            <p:nvPr/>
          </p:nvSpPr>
          <p:spPr>
            <a:xfrm>
              <a:off x="2389158"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0"/>
            <p:cNvSpPr/>
            <p:nvPr/>
          </p:nvSpPr>
          <p:spPr>
            <a:xfrm>
              <a:off x="1950174"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0"/>
            <p:cNvSpPr/>
            <p:nvPr/>
          </p:nvSpPr>
          <p:spPr>
            <a:xfrm>
              <a:off x="1511309"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0"/>
            <p:cNvSpPr/>
            <p:nvPr/>
          </p:nvSpPr>
          <p:spPr>
            <a:xfrm>
              <a:off x="1072325"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0"/>
            <p:cNvSpPr/>
            <p:nvPr/>
          </p:nvSpPr>
          <p:spPr>
            <a:xfrm>
              <a:off x="5919783"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0"/>
            <p:cNvSpPr/>
            <p:nvPr/>
          </p:nvSpPr>
          <p:spPr>
            <a:xfrm>
              <a:off x="5480799"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0"/>
            <p:cNvSpPr/>
            <p:nvPr/>
          </p:nvSpPr>
          <p:spPr>
            <a:xfrm>
              <a:off x="5041894" y="1226825"/>
              <a:ext cx="11425" cy="3376685"/>
            </a:xfrm>
            <a:custGeom>
              <a:avLst/>
              <a:gdLst/>
              <a:ahLst/>
              <a:cxnLst/>
              <a:rect l="l" t="t" r="r" b="b"/>
              <a:pathLst>
                <a:path w="287"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0"/>
            <p:cNvSpPr/>
            <p:nvPr/>
          </p:nvSpPr>
          <p:spPr>
            <a:xfrm>
              <a:off x="4602950"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0"/>
            <p:cNvSpPr/>
            <p:nvPr/>
          </p:nvSpPr>
          <p:spPr>
            <a:xfrm>
              <a:off x="4164005" y="1226825"/>
              <a:ext cx="11425" cy="3376685"/>
            </a:xfrm>
            <a:custGeom>
              <a:avLst/>
              <a:gdLst/>
              <a:ahLst/>
              <a:cxnLst/>
              <a:rect l="l" t="t" r="r" b="b"/>
              <a:pathLst>
                <a:path w="287" h="71852" extrusionOk="0">
                  <a:moveTo>
                    <a:pt x="1" y="0"/>
                  </a:moveTo>
                  <a:lnTo>
                    <a:pt x="1"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0"/>
            <p:cNvSpPr/>
            <p:nvPr/>
          </p:nvSpPr>
          <p:spPr>
            <a:xfrm>
              <a:off x="372510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0"/>
            <p:cNvSpPr/>
            <p:nvPr/>
          </p:nvSpPr>
          <p:spPr>
            <a:xfrm>
              <a:off x="8133614"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0"/>
            <p:cNvSpPr/>
            <p:nvPr/>
          </p:nvSpPr>
          <p:spPr>
            <a:xfrm>
              <a:off x="7694630" y="1226825"/>
              <a:ext cx="11425" cy="3376685"/>
            </a:xfrm>
            <a:custGeom>
              <a:avLst/>
              <a:gdLst/>
              <a:ahLst/>
              <a:cxnLst/>
              <a:rect l="l" t="t" r="r" b="b"/>
              <a:pathLst>
                <a:path w="287"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0"/>
            <p:cNvSpPr/>
            <p:nvPr/>
          </p:nvSpPr>
          <p:spPr>
            <a:xfrm>
              <a:off x="7255686"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0"/>
            <p:cNvSpPr/>
            <p:nvPr/>
          </p:nvSpPr>
          <p:spPr>
            <a:xfrm>
              <a:off x="681674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0"/>
            <p:cNvSpPr/>
            <p:nvPr/>
          </p:nvSpPr>
          <p:spPr>
            <a:xfrm>
              <a:off x="6377797"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0"/>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5" name="Google Shape;1035;p20"/>
          <p:cNvSpPr txBox="1">
            <a:spLocks noGrp="1"/>
          </p:cNvSpPr>
          <p:nvPr>
            <p:ph type="title"/>
          </p:nvPr>
        </p:nvSpPr>
        <p:spPr>
          <a:xfrm>
            <a:off x="2914673" y="4560400"/>
            <a:ext cx="6362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36" name="Google Shape;1036;p20"/>
          <p:cNvSpPr txBox="1">
            <a:spLocks noGrp="1"/>
          </p:cNvSpPr>
          <p:nvPr>
            <p:ph type="subTitle" idx="1"/>
          </p:nvPr>
        </p:nvSpPr>
        <p:spPr>
          <a:xfrm>
            <a:off x="2914533" y="2346000"/>
            <a:ext cx="6362800" cy="21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333">
                <a:solidFill>
                  <a:srgbClr val="242348"/>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xmlns="" val="383750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037"/>
        <p:cNvGrpSpPr/>
        <p:nvPr/>
      </p:nvGrpSpPr>
      <p:grpSpPr>
        <a:xfrm>
          <a:off x="0" y="0"/>
          <a:ext cx="0" cy="0"/>
          <a:chOff x="0" y="0"/>
          <a:chExt cx="0" cy="0"/>
        </a:xfrm>
      </p:grpSpPr>
      <p:grpSp>
        <p:nvGrpSpPr>
          <p:cNvPr id="1038" name="Google Shape;1038;p21"/>
          <p:cNvGrpSpPr/>
          <p:nvPr/>
        </p:nvGrpSpPr>
        <p:grpSpPr>
          <a:xfrm>
            <a:off x="-81167" y="-59200"/>
            <a:ext cx="12354400" cy="7035600"/>
            <a:chOff x="-60875" y="-44400"/>
            <a:chExt cx="9265800" cy="5276700"/>
          </a:xfrm>
        </p:grpSpPr>
        <p:grpSp>
          <p:nvGrpSpPr>
            <p:cNvPr id="1039" name="Google Shape;1039;p21"/>
            <p:cNvGrpSpPr/>
            <p:nvPr/>
          </p:nvGrpSpPr>
          <p:grpSpPr>
            <a:xfrm>
              <a:off x="-60875" y="292275"/>
              <a:ext cx="9265800" cy="4558950"/>
              <a:chOff x="-60875" y="292275"/>
              <a:chExt cx="9265800" cy="4558950"/>
            </a:xfrm>
          </p:grpSpPr>
          <p:cxnSp>
            <p:nvCxnSpPr>
              <p:cNvPr id="1040" name="Google Shape;1040;p21"/>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1" name="Google Shape;1041;p21"/>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2" name="Google Shape;1042;p21"/>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3" name="Google Shape;1043;p21"/>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4" name="Google Shape;1044;p21"/>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5" name="Google Shape;1045;p21"/>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6" name="Google Shape;1046;p21"/>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7" name="Google Shape;1047;p21"/>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8" name="Google Shape;1048;p21"/>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49" name="Google Shape;1049;p21"/>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50" name="Google Shape;1050;p21"/>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51" name="Google Shape;1051;p21"/>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052" name="Google Shape;1052;p21"/>
            <p:cNvGrpSpPr/>
            <p:nvPr/>
          </p:nvGrpSpPr>
          <p:grpSpPr>
            <a:xfrm>
              <a:off x="424088" y="-44400"/>
              <a:ext cx="8295875" cy="5276700"/>
              <a:chOff x="424088" y="-44400"/>
              <a:chExt cx="8295875" cy="5276700"/>
            </a:xfrm>
          </p:grpSpPr>
          <p:cxnSp>
            <p:nvCxnSpPr>
              <p:cNvPr id="1053" name="Google Shape;1053;p21"/>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4" name="Google Shape;1054;p21"/>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5" name="Google Shape;1055;p21"/>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6" name="Google Shape;1056;p21"/>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7" name="Google Shape;1057;p21"/>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8" name="Google Shape;1058;p21"/>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59" name="Google Shape;1059;p21"/>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0" name="Google Shape;1060;p21"/>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1" name="Google Shape;1061;p21"/>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2" name="Google Shape;1062;p21"/>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3" name="Google Shape;1063;p21"/>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4" name="Google Shape;1064;p21"/>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5" name="Google Shape;1065;p21"/>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6" name="Google Shape;1066;p21"/>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7" name="Google Shape;1067;p21"/>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8" name="Google Shape;1068;p21"/>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69" name="Google Shape;1069;p21"/>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70" name="Google Shape;1070;p21"/>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71" name="Google Shape;1071;p21"/>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72" name="Google Shape;1072;p21"/>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073" name="Google Shape;1073;p21"/>
          <p:cNvSpPr txBox="1">
            <a:spLocks noGrp="1"/>
          </p:cNvSpPr>
          <p:nvPr>
            <p:ph type="subTitle" idx="1"/>
          </p:nvPr>
        </p:nvSpPr>
        <p:spPr>
          <a:xfrm>
            <a:off x="960000" y="3456033"/>
            <a:ext cx="3586400" cy="1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74" name="Google Shape;1074;p21"/>
          <p:cNvSpPr txBox="1">
            <a:spLocks noGrp="1"/>
          </p:cNvSpPr>
          <p:nvPr>
            <p:ph type="title"/>
          </p:nvPr>
        </p:nvSpPr>
        <p:spPr>
          <a:xfrm>
            <a:off x="960000" y="2644167"/>
            <a:ext cx="3586400" cy="879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75" name="Google Shape;1075;p21"/>
          <p:cNvSpPr txBox="1">
            <a:spLocks noGrp="1"/>
          </p:cNvSpPr>
          <p:nvPr>
            <p:ph type="title" idx="2"/>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xmlns="" val="142765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076"/>
        <p:cNvGrpSpPr/>
        <p:nvPr/>
      </p:nvGrpSpPr>
      <p:grpSpPr>
        <a:xfrm>
          <a:off x="0" y="0"/>
          <a:ext cx="0" cy="0"/>
          <a:chOff x="0" y="0"/>
          <a:chExt cx="0" cy="0"/>
        </a:xfrm>
      </p:grpSpPr>
      <p:grpSp>
        <p:nvGrpSpPr>
          <p:cNvPr id="1077" name="Google Shape;1077;p22"/>
          <p:cNvGrpSpPr/>
          <p:nvPr/>
        </p:nvGrpSpPr>
        <p:grpSpPr>
          <a:xfrm>
            <a:off x="-81167" y="-59200"/>
            <a:ext cx="12354400" cy="7035600"/>
            <a:chOff x="-60875" y="-44400"/>
            <a:chExt cx="9265800" cy="5276700"/>
          </a:xfrm>
        </p:grpSpPr>
        <p:grpSp>
          <p:nvGrpSpPr>
            <p:cNvPr id="1078" name="Google Shape;1078;p22"/>
            <p:cNvGrpSpPr/>
            <p:nvPr/>
          </p:nvGrpSpPr>
          <p:grpSpPr>
            <a:xfrm>
              <a:off x="-60875" y="292275"/>
              <a:ext cx="9265800" cy="4558950"/>
              <a:chOff x="-60875" y="292275"/>
              <a:chExt cx="9265800" cy="4558950"/>
            </a:xfrm>
          </p:grpSpPr>
          <p:cxnSp>
            <p:nvCxnSpPr>
              <p:cNvPr id="1079" name="Google Shape;1079;p22"/>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0" name="Google Shape;1080;p22"/>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1" name="Google Shape;1081;p22"/>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2" name="Google Shape;1082;p22"/>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3" name="Google Shape;1083;p22"/>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4" name="Google Shape;1084;p22"/>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5" name="Google Shape;1085;p22"/>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6" name="Google Shape;1086;p22"/>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7" name="Google Shape;1087;p22"/>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8" name="Google Shape;1088;p22"/>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89" name="Google Shape;1089;p22"/>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090" name="Google Shape;1090;p22"/>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091" name="Google Shape;1091;p22"/>
            <p:cNvGrpSpPr/>
            <p:nvPr/>
          </p:nvGrpSpPr>
          <p:grpSpPr>
            <a:xfrm>
              <a:off x="424088" y="-44400"/>
              <a:ext cx="8295875" cy="5276700"/>
              <a:chOff x="424088" y="-44400"/>
              <a:chExt cx="8295875" cy="5276700"/>
            </a:xfrm>
          </p:grpSpPr>
          <p:cxnSp>
            <p:nvCxnSpPr>
              <p:cNvPr id="1092" name="Google Shape;1092;p22"/>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3" name="Google Shape;1093;p22"/>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4" name="Google Shape;1094;p22"/>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5" name="Google Shape;1095;p22"/>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6" name="Google Shape;1096;p22"/>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7" name="Google Shape;1097;p22"/>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8" name="Google Shape;1098;p22"/>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099" name="Google Shape;1099;p22"/>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0" name="Google Shape;1100;p22"/>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1" name="Google Shape;1101;p22"/>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2" name="Google Shape;1102;p22"/>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3" name="Google Shape;1103;p22"/>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4" name="Google Shape;1104;p22"/>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5" name="Google Shape;1105;p22"/>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6" name="Google Shape;1106;p22"/>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7" name="Google Shape;1107;p22"/>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8" name="Google Shape;1108;p22"/>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09" name="Google Shape;1109;p22"/>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10" name="Google Shape;1110;p22"/>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11" name="Google Shape;1111;p22"/>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112" name="Google Shape;1112;p22"/>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3" name="Google Shape;1113;p22"/>
          <p:cNvSpPr txBox="1">
            <a:spLocks noGrp="1"/>
          </p:cNvSpPr>
          <p:nvPr>
            <p:ph type="body" idx="1"/>
          </p:nvPr>
        </p:nvSpPr>
        <p:spPr>
          <a:xfrm>
            <a:off x="960000" y="1649433"/>
            <a:ext cx="4966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333">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114" name="Google Shape;1114;p22"/>
          <p:cNvSpPr txBox="1">
            <a:spLocks noGrp="1"/>
          </p:cNvSpPr>
          <p:nvPr>
            <p:ph type="body" idx="2"/>
          </p:nvPr>
        </p:nvSpPr>
        <p:spPr>
          <a:xfrm>
            <a:off x="6266000" y="1649433"/>
            <a:ext cx="4966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333" u="sng">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xmlns="" val="80810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115"/>
        <p:cNvGrpSpPr/>
        <p:nvPr/>
      </p:nvGrpSpPr>
      <p:grpSpPr>
        <a:xfrm>
          <a:off x="0" y="0"/>
          <a:ext cx="0" cy="0"/>
          <a:chOff x="0" y="0"/>
          <a:chExt cx="0" cy="0"/>
        </a:xfrm>
      </p:grpSpPr>
      <p:grpSp>
        <p:nvGrpSpPr>
          <p:cNvPr id="1116" name="Google Shape;1116;p23"/>
          <p:cNvGrpSpPr/>
          <p:nvPr/>
        </p:nvGrpSpPr>
        <p:grpSpPr>
          <a:xfrm>
            <a:off x="-81167" y="-59200"/>
            <a:ext cx="12354400" cy="7035600"/>
            <a:chOff x="-60875" y="-44400"/>
            <a:chExt cx="9265800" cy="5276700"/>
          </a:xfrm>
        </p:grpSpPr>
        <p:grpSp>
          <p:nvGrpSpPr>
            <p:cNvPr id="1117" name="Google Shape;1117;p23"/>
            <p:cNvGrpSpPr/>
            <p:nvPr/>
          </p:nvGrpSpPr>
          <p:grpSpPr>
            <a:xfrm>
              <a:off x="-60875" y="292275"/>
              <a:ext cx="9265800" cy="4558950"/>
              <a:chOff x="-60875" y="292275"/>
              <a:chExt cx="9265800" cy="4558950"/>
            </a:xfrm>
          </p:grpSpPr>
          <p:cxnSp>
            <p:nvCxnSpPr>
              <p:cNvPr id="1118" name="Google Shape;1118;p23"/>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19" name="Google Shape;1119;p23"/>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0" name="Google Shape;1120;p23"/>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1" name="Google Shape;1121;p23"/>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2" name="Google Shape;1122;p23"/>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3" name="Google Shape;1123;p23"/>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4" name="Google Shape;1124;p23"/>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5" name="Google Shape;1125;p23"/>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6" name="Google Shape;1126;p23"/>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7" name="Google Shape;1127;p23"/>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8" name="Google Shape;1128;p23"/>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29" name="Google Shape;1129;p23"/>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130" name="Google Shape;1130;p23"/>
            <p:cNvGrpSpPr/>
            <p:nvPr/>
          </p:nvGrpSpPr>
          <p:grpSpPr>
            <a:xfrm>
              <a:off x="424088" y="-44400"/>
              <a:ext cx="8295875" cy="5276700"/>
              <a:chOff x="424088" y="-44400"/>
              <a:chExt cx="8295875" cy="5276700"/>
            </a:xfrm>
          </p:grpSpPr>
          <p:cxnSp>
            <p:nvCxnSpPr>
              <p:cNvPr id="1131" name="Google Shape;1131;p23"/>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2" name="Google Shape;1132;p23"/>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3" name="Google Shape;1133;p23"/>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4" name="Google Shape;1134;p23"/>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5" name="Google Shape;1135;p23"/>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6" name="Google Shape;1136;p23"/>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7" name="Google Shape;1137;p23"/>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8" name="Google Shape;1138;p23"/>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39" name="Google Shape;1139;p23"/>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0" name="Google Shape;1140;p23"/>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1" name="Google Shape;1141;p23"/>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2" name="Google Shape;1142;p23"/>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3" name="Google Shape;1143;p23"/>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4" name="Google Shape;1144;p23"/>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5" name="Google Shape;1145;p23"/>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6" name="Google Shape;1146;p23"/>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7" name="Google Shape;1147;p23"/>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8" name="Google Shape;1148;p23"/>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49" name="Google Shape;1149;p23"/>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50" name="Google Shape;1150;p23"/>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151" name="Google Shape;1151;p23"/>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2" name="Google Shape;1152;p23"/>
          <p:cNvSpPr txBox="1">
            <a:spLocks noGrp="1"/>
          </p:cNvSpPr>
          <p:nvPr>
            <p:ph type="title" idx="2"/>
          </p:nvPr>
        </p:nvSpPr>
        <p:spPr>
          <a:xfrm>
            <a:off x="960000" y="5070161"/>
            <a:ext cx="3115200" cy="4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3" name="Google Shape;1153;p23"/>
          <p:cNvSpPr txBox="1">
            <a:spLocks noGrp="1"/>
          </p:cNvSpPr>
          <p:nvPr>
            <p:ph type="subTitle" idx="1"/>
          </p:nvPr>
        </p:nvSpPr>
        <p:spPr>
          <a:xfrm>
            <a:off x="9600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4" name="Google Shape;1154;p23"/>
          <p:cNvSpPr txBox="1">
            <a:spLocks noGrp="1"/>
          </p:cNvSpPr>
          <p:nvPr>
            <p:ph type="title" idx="3"/>
          </p:nvPr>
        </p:nvSpPr>
        <p:spPr>
          <a:xfrm>
            <a:off x="4538400" y="5070161"/>
            <a:ext cx="3115200" cy="4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5" name="Google Shape;1155;p23"/>
          <p:cNvSpPr txBox="1">
            <a:spLocks noGrp="1"/>
          </p:cNvSpPr>
          <p:nvPr>
            <p:ph type="subTitle" idx="4"/>
          </p:nvPr>
        </p:nvSpPr>
        <p:spPr>
          <a:xfrm>
            <a:off x="45384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6" name="Google Shape;1156;p23"/>
          <p:cNvSpPr txBox="1">
            <a:spLocks noGrp="1"/>
          </p:cNvSpPr>
          <p:nvPr>
            <p:ph type="title" idx="5"/>
          </p:nvPr>
        </p:nvSpPr>
        <p:spPr>
          <a:xfrm>
            <a:off x="8116800" y="5070161"/>
            <a:ext cx="3115200" cy="4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7" name="Google Shape;1157;p23"/>
          <p:cNvSpPr txBox="1">
            <a:spLocks noGrp="1"/>
          </p:cNvSpPr>
          <p:nvPr>
            <p:ph type="subTitle" idx="6"/>
          </p:nvPr>
        </p:nvSpPr>
        <p:spPr>
          <a:xfrm>
            <a:off x="8116800" y="5491584"/>
            <a:ext cx="31152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1158" name="Google Shape;1158;p23"/>
          <p:cNvGrpSpPr/>
          <p:nvPr/>
        </p:nvGrpSpPr>
        <p:grpSpPr>
          <a:xfrm>
            <a:off x="261026" y="161509"/>
            <a:ext cx="10715447" cy="6399987"/>
            <a:chOff x="195769" y="121132"/>
            <a:chExt cx="8036585" cy="4799990"/>
          </a:xfrm>
        </p:grpSpPr>
        <p:grpSp>
          <p:nvGrpSpPr>
            <p:cNvPr id="1159" name="Google Shape;1159;p23"/>
            <p:cNvGrpSpPr/>
            <p:nvPr/>
          </p:nvGrpSpPr>
          <p:grpSpPr>
            <a:xfrm flipH="1">
              <a:off x="6878760" y="737157"/>
              <a:ext cx="588525" cy="445244"/>
              <a:chOff x="6740800" y="921725"/>
              <a:chExt cx="886600" cy="670750"/>
            </a:xfrm>
          </p:grpSpPr>
          <p:sp>
            <p:nvSpPr>
              <p:cNvPr id="1160" name="Google Shape;1160;p23"/>
              <p:cNvSpPr/>
              <p:nvPr/>
            </p:nvSpPr>
            <p:spPr>
              <a:xfrm>
                <a:off x="6740800" y="944925"/>
                <a:ext cx="761350" cy="647550"/>
              </a:xfrm>
              <a:custGeom>
                <a:avLst/>
                <a:gdLst/>
                <a:ahLst/>
                <a:cxnLst/>
                <a:rect l="l" t="t" r="r" b="b"/>
                <a:pathLst>
                  <a:path w="30454" h="25902" extrusionOk="0">
                    <a:moveTo>
                      <a:pt x="15971" y="0"/>
                    </a:moveTo>
                    <a:cubicBezTo>
                      <a:pt x="13771" y="0"/>
                      <a:pt x="12625" y="880"/>
                      <a:pt x="12013" y="2434"/>
                    </a:cubicBezTo>
                    <a:cubicBezTo>
                      <a:pt x="11181" y="4539"/>
                      <a:pt x="16548" y="5244"/>
                      <a:pt x="14295" y="7633"/>
                    </a:cubicBezTo>
                    <a:cubicBezTo>
                      <a:pt x="13981" y="7966"/>
                      <a:pt x="13454" y="8075"/>
                      <a:pt x="12795" y="8075"/>
                    </a:cubicBezTo>
                    <a:cubicBezTo>
                      <a:pt x="11553" y="8075"/>
                      <a:pt x="9843" y="7689"/>
                      <a:pt x="8204" y="7689"/>
                    </a:cubicBezTo>
                    <a:cubicBezTo>
                      <a:pt x="6637" y="7689"/>
                      <a:pt x="5136" y="8042"/>
                      <a:pt x="4173" y="9423"/>
                    </a:cubicBezTo>
                    <a:cubicBezTo>
                      <a:pt x="1748" y="12909"/>
                      <a:pt x="9976" y="13789"/>
                      <a:pt x="9885" y="15387"/>
                    </a:cubicBezTo>
                    <a:cubicBezTo>
                      <a:pt x="9792" y="16985"/>
                      <a:pt x="1" y="20384"/>
                      <a:pt x="4142" y="24543"/>
                    </a:cubicBezTo>
                    <a:cubicBezTo>
                      <a:pt x="4940" y="25346"/>
                      <a:pt x="5701" y="25673"/>
                      <a:pt x="6420" y="25673"/>
                    </a:cubicBezTo>
                    <a:cubicBezTo>
                      <a:pt x="9556" y="25673"/>
                      <a:pt x="11892" y="19461"/>
                      <a:pt x="13079" y="19461"/>
                    </a:cubicBezTo>
                    <a:cubicBezTo>
                      <a:pt x="13175" y="19461"/>
                      <a:pt x="13263" y="19501"/>
                      <a:pt x="13344" y="19589"/>
                    </a:cubicBezTo>
                    <a:cubicBezTo>
                      <a:pt x="14511" y="20859"/>
                      <a:pt x="13958" y="25902"/>
                      <a:pt x="16296" y="25902"/>
                    </a:cubicBezTo>
                    <a:cubicBezTo>
                      <a:pt x="16581" y="25902"/>
                      <a:pt x="16910" y="25827"/>
                      <a:pt x="17290" y="25661"/>
                    </a:cubicBezTo>
                    <a:cubicBezTo>
                      <a:pt x="20780" y="24133"/>
                      <a:pt x="19096" y="14272"/>
                      <a:pt x="21249" y="14113"/>
                    </a:cubicBezTo>
                    <a:cubicBezTo>
                      <a:pt x="21267" y="14112"/>
                      <a:pt x="21284" y="14111"/>
                      <a:pt x="21301" y="14111"/>
                    </a:cubicBezTo>
                    <a:cubicBezTo>
                      <a:pt x="23189" y="14111"/>
                      <a:pt x="21237" y="22055"/>
                      <a:pt x="24531" y="22055"/>
                    </a:cubicBezTo>
                    <a:cubicBezTo>
                      <a:pt x="24831" y="22055"/>
                      <a:pt x="25174" y="21990"/>
                      <a:pt x="25567" y="21846"/>
                    </a:cubicBezTo>
                    <a:cubicBezTo>
                      <a:pt x="28504" y="20776"/>
                      <a:pt x="30453" y="6219"/>
                      <a:pt x="29125" y="4043"/>
                    </a:cubicBezTo>
                    <a:cubicBezTo>
                      <a:pt x="27795" y="1871"/>
                      <a:pt x="18713" y="337"/>
                      <a:pt x="18713" y="337"/>
                    </a:cubicBezTo>
                    <a:cubicBezTo>
                      <a:pt x="17653" y="110"/>
                      <a:pt x="16747" y="0"/>
                      <a:pt x="15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3"/>
              <p:cNvSpPr/>
              <p:nvPr/>
            </p:nvSpPr>
            <p:spPr>
              <a:xfrm>
                <a:off x="7091275" y="921725"/>
                <a:ext cx="536125" cy="423400"/>
              </a:xfrm>
              <a:custGeom>
                <a:avLst/>
                <a:gdLst/>
                <a:ahLst/>
                <a:cxnLst/>
                <a:rect l="l" t="t" r="r" b="b"/>
                <a:pathLst>
                  <a:path w="21445" h="16936" extrusionOk="0">
                    <a:moveTo>
                      <a:pt x="20916" y="1"/>
                    </a:moveTo>
                    <a:cubicBezTo>
                      <a:pt x="20842" y="1"/>
                      <a:pt x="20765" y="24"/>
                      <a:pt x="20695" y="80"/>
                    </a:cubicBezTo>
                    <a:cubicBezTo>
                      <a:pt x="18399" y="1911"/>
                      <a:pt x="16106" y="3742"/>
                      <a:pt x="13807" y="5576"/>
                    </a:cubicBezTo>
                    <a:cubicBezTo>
                      <a:pt x="10145" y="8497"/>
                      <a:pt x="6478" y="11424"/>
                      <a:pt x="2815" y="14347"/>
                    </a:cubicBezTo>
                    <a:cubicBezTo>
                      <a:pt x="1967" y="15023"/>
                      <a:pt x="1117" y="15700"/>
                      <a:pt x="270" y="16378"/>
                    </a:cubicBezTo>
                    <a:cubicBezTo>
                      <a:pt x="0" y="16594"/>
                      <a:pt x="247" y="16936"/>
                      <a:pt x="529" y="16936"/>
                    </a:cubicBezTo>
                    <a:cubicBezTo>
                      <a:pt x="603" y="16936"/>
                      <a:pt x="680" y="16912"/>
                      <a:pt x="750" y="16856"/>
                    </a:cubicBezTo>
                    <a:cubicBezTo>
                      <a:pt x="3044" y="15023"/>
                      <a:pt x="5340" y="13194"/>
                      <a:pt x="7636" y="11360"/>
                    </a:cubicBezTo>
                    <a:cubicBezTo>
                      <a:pt x="11303" y="8436"/>
                      <a:pt x="14966" y="5512"/>
                      <a:pt x="18628" y="2589"/>
                    </a:cubicBezTo>
                    <a:cubicBezTo>
                      <a:pt x="19476" y="1911"/>
                      <a:pt x="20326" y="1233"/>
                      <a:pt x="21174" y="558"/>
                    </a:cubicBezTo>
                    <a:cubicBezTo>
                      <a:pt x="21445" y="344"/>
                      <a:pt x="21198" y="1"/>
                      <a:pt x="20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2" name="Google Shape;1162;p23"/>
            <p:cNvGrpSpPr/>
            <p:nvPr/>
          </p:nvGrpSpPr>
          <p:grpSpPr>
            <a:xfrm flipH="1">
              <a:off x="7822209" y="121132"/>
              <a:ext cx="410145" cy="471351"/>
              <a:chOff x="7799625" y="451100"/>
              <a:chExt cx="554175" cy="636875"/>
            </a:xfrm>
          </p:grpSpPr>
          <p:sp>
            <p:nvSpPr>
              <p:cNvPr id="1163" name="Google Shape;1163;p23"/>
              <p:cNvSpPr/>
              <p:nvPr/>
            </p:nvSpPr>
            <p:spPr>
              <a:xfrm>
                <a:off x="7799625" y="569500"/>
                <a:ext cx="554175" cy="518475"/>
              </a:xfrm>
              <a:custGeom>
                <a:avLst/>
                <a:gdLst/>
                <a:ahLst/>
                <a:cxnLst/>
                <a:rect l="l" t="t" r="r" b="b"/>
                <a:pathLst>
                  <a:path w="22167" h="20739" extrusionOk="0">
                    <a:moveTo>
                      <a:pt x="5585" y="0"/>
                    </a:moveTo>
                    <a:cubicBezTo>
                      <a:pt x="4919" y="0"/>
                      <a:pt x="4410" y="67"/>
                      <a:pt x="4137" y="211"/>
                    </a:cubicBezTo>
                    <a:cubicBezTo>
                      <a:pt x="2433" y="1115"/>
                      <a:pt x="851" y="7915"/>
                      <a:pt x="851" y="7915"/>
                    </a:cubicBezTo>
                    <a:cubicBezTo>
                      <a:pt x="1" y="10952"/>
                      <a:pt x="572" y="12357"/>
                      <a:pt x="2124" y="13083"/>
                    </a:cubicBezTo>
                    <a:cubicBezTo>
                      <a:pt x="2255" y="13143"/>
                      <a:pt x="2381" y="13171"/>
                      <a:pt x="2501" y="13171"/>
                    </a:cubicBezTo>
                    <a:cubicBezTo>
                      <a:pt x="3550" y="13171"/>
                      <a:pt x="4263" y="11122"/>
                      <a:pt x="5296" y="11122"/>
                    </a:cubicBezTo>
                    <a:cubicBezTo>
                      <a:pt x="5561" y="11122"/>
                      <a:pt x="5847" y="11257"/>
                      <a:pt x="6165" y="11596"/>
                    </a:cubicBezTo>
                    <a:cubicBezTo>
                      <a:pt x="7278" y="12783"/>
                      <a:pt x="4447" y="17276"/>
                      <a:pt x="7049" y="19336"/>
                    </a:cubicBezTo>
                    <a:cubicBezTo>
                      <a:pt x="7400" y="19614"/>
                      <a:pt x="7722" y="19733"/>
                      <a:pt x="8020" y="19733"/>
                    </a:cubicBezTo>
                    <a:cubicBezTo>
                      <a:pt x="9838" y="19733"/>
                      <a:pt x="10762" y="15290"/>
                      <a:pt x="11781" y="15290"/>
                    </a:cubicBezTo>
                    <a:cubicBezTo>
                      <a:pt x="11795" y="15290"/>
                      <a:pt x="11809" y="15291"/>
                      <a:pt x="11823" y="15292"/>
                    </a:cubicBezTo>
                    <a:cubicBezTo>
                      <a:pt x="12834" y="15414"/>
                      <a:pt x="14482" y="20738"/>
                      <a:pt x="16953" y="20738"/>
                    </a:cubicBezTo>
                    <a:cubicBezTo>
                      <a:pt x="17432" y="20738"/>
                      <a:pt x="17942" y="20538"/>
                      <a:pt x="18484" y="20061"/>
                    </a:cubicBezTo>
                    <a:cubicBezTo>
                      <a:pt x="22167" y="16822"/>
                      <a:pt x="14028" y="13794"/>
                      <a:pt x="15163" y="12869"/>
                    </a:cubicBezTo>
                    <a:cubicBezTo>
                      <a:pt x="16299" y="11947"/>
                      <a:pt x="20929" y="12879"/>
                      <a:pt x="19937" y="10168"/>
                    </a:cubicBezTo>
                    <a:cubicBezTo>
                      <a:pt x="18946" y="7457"/>
                      <a:pt x="11406" y="8275"/>
                      <a:pt x="11387" y="6637"/>
                    </a:cubicBezTo>
                    <a:cubicBezTo>
                      <a:pt x="11367" y="5000"/>
                      <a:pt x="18529" y="7405"/>
                      <a:pt x="17439" y="3731"/>
                    </a:cubicBezTo>
                    <a:cubicBezTo>
                      <a:pt x="16872" y="1822"/>
                      <a:pt x="9077" y="0"/>
                      <a:pt x="5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3"/>
              <p:cNvSpPr/>
              <p:nvPr/>
            </p:nvSpPr>
            <p:spPr>
              <a:xfrm>
                <a:off x="7810125" y="451100"/>
                <a:ext cx="307900" cy="421175"/>
              </a:xfrm>
              <a:custGeom>
                <a:avLst/>
                <a:gdLst/>
                <a:ahLst/>
                <a:cxnLst/>
                <a:rect l="l" t="t" r="r" b="b"/>
                <a:pathLst>
                  <a:path w="12316" h="16847" extrusionOk="0">
                    <a:moveTo>
                      <a:pt x="479" y="1"/>
                    </a:moveTo>
                    <a:cubicBezTo>
                      <a:pt x="237" y="1"/>
                      <a:pt x="0" y="241"/>
                      <a:pt x="177" y="491"/>
                    </a:cubicBezTo>
                    <a:cubicBezTo>
                      <a:pt x="3495" y="5224"/>
                      <a:pt x="6815" y="9951"/>
                      <a:pt x="10140" y="14682"/>
                    </a:cubicBezTo>
                    <a:cubicBezTo>
                      <a:pt x="10612" y="15355"/>
                      <a:pt x="11083" y="16026"/>
                      <a:pt x="11557" y="16697"/>
                    </a:cubicBezTo>
                    <a:cubicBezTo>
                      <a:pt x="11630" y="16802"/>
                      <a:pt x="11734" y="16846"/>
                      <a:pt x="11837" y="16846"/>
                    </a:cubicBezTo>
                    <a:cubicBezTo>
                      <a:pt x="12079" y="16846"/>
                      <a:pt x="12316" y="16605"/>
                      <a:pt x="12139" y="16354"/>
                    </a:cubicBezTo>
                    <a:cubicBezTo>
                      <a:pt x="8819" y="11622"/>
                      <a:pt x="5498" y="6894"/>
                      <a:pt x="2176" y="2161"/>
                    </a:cubicBezTo>
                    <a:cubicBezTo>
                      <a:pt x="1702" y="1491"/>
                      <a:pt x="1233" y="820"/>
                      <a:pt x="759" y="149"/>
                    </a:cubicBezTo>
                    <a:cubicBezTo>
                      <a:pt x="685" y="44"/>
                      <a:pt x="582" y="1"/>
                      <a:pt x="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5" name="Google Shape;1165;p23"/>
            <p:cNvGrpSpPr/>
            <p:nvPr/>
          </p:nvGrpSpPr>
          <p:grpSpPr>
            <a:xfrm flipH="1">
              <a:off x="6087600" y="842113"/>
              <a:ext cx="328123" cy="491556"/>
              <a:chOff x="8202325" y="1281588"/>
              <a:chExt cx="443350" cy="664175"/>
            </a:xfrm>
          </p:grpSpPr>
          <p:sp>
            <p:nvSpPr>
              <p:cNvPr id="1166" name="Google Shape;1166;p23"/>
              <p:cNvSpPr/>
              <p:nvPr/>
            </p:nvSpPr>
            <p:spPr>
              <a:xfrm>
                <a:off x="8202325" y="1403788"/>
                <a:ext cx="443350" cy="541975"/>
              </a:xfrm>
              <a:custGeom>
                <a:avLst/>
                <a:gdLst/>
                <a:ahLst/>
                <a:cxnLst/>
                <a:rect l="l" t="t" r="r" b="b"/>
                <a:pathLst>
                  <a:path w="17734" h="21679" extrusionOk="0">
                    <a:moveTo>
                      <a:pt x="7008" y="538"/>
                    </a:moveTo>
                    <a:cubicBezTo>
                      <a:pt x="8318" y="538"/>
                      <a:pt x="12935" y="2890"/>
                      <a:pt x="15444" y="5081"/>
                    </a:cubicBezTo>
                    <a:cubicBezTo>
                      <a:pt x="16702" y="6178"/>
                      <a:pt x="16874" y="6758"/>
                      <a:pt x="16865" y="7007"/>
                    </a:cubicBezTo>
                    <a:cubicBezTo>
                      <a:pt x="16849" y="7495"/>
                      <a:pt x="16722" y="7817"/>
                      <a:pt x="16475" y="7989"/>
                    </a:cubicBezTo>
                    <a:cubicBezTo>
                      <a:pt x="16300" y="8113"/>
                      <a:pt x="16062" y="8163"/>
                      <a:pt x="15785" y="8163"/>
                    </a:cubicBezTo>
                    <a:cubicBezTo>
                      <a:pt x="15129" y="8163"/>
                      <a:pt x="14259" y="7881"/>
                      <a:pt x="13517" y="7640"/>
                    </a:cubicBezTo>
                    <a:cubicBezTo>
                      <a:pt x="12795" y="7404"/>
                      <a:pt x="12181" y="7206"/>
                      <a:pt x="11717" y="7206"/>
                    </a:cubicBezTo>
                    <a:cubicBezTo>
                      <a:pt x="11539" y="7206"/>
                      <a:pt x="11383" y="7235"/>
                      <a:pt x="11251" y="7302"/>
                    </a:cubicBezTo>
                    <a:cubicBezTo>
                      <a:pt x="11090" y="7386"/>
                      <a:pt x="10977" y="7524"/>
                      <a:pt x="10920" y="7699"/>
                    </a:cubicBezTo>
                    <a:cubicBezTo>
                      <a:pt x="10653" y="8537"/>
                      <a:pt x="11890" y="9183"/>
                      <a:pt x="13459" y="10004"/>
                    </a:cubicBezTo>
                    <a:cubicBezTo>
                      <a:pt x="15097" y="10858"/>
                      <a:pt x="17135" y="11921"/>
                      <a:pt x="17176" y="13199"/>
                    </a:cubicBezTo>
                    <a:cubicBezTo>
                      <a:pt x="17187" y="13603"/>
                      <a:pt x="17101" y="13875"/>
                      <a:pt x="16915" y="14034"/>
                    </a:cubicBezTo>
                    <a:cubicBezTo>
                      <a:pt x="16737" y="14183"/>
                      <a:pt x="16463" y="14237"/>
                      <a:pt x="16140" y="14237"/>
                    </a:cubicBezTo>
                    <a:cubicBezTo>
                      <a:pt x="15672" y="14237"/>
                      <a:pt x="15101" y="14123"/>
                      <a:pt x="14571" y="14015"/>
                    </a:cubicBezTo>
                    <a:cubicBezTo>
                      <a:pt x="14039" y="13906"/>
                      <a:pt x="13527" y="13803"/>
                      <a:pt x="13098" y="13803"/>
                    </a:cubicBezTo>
                    <a:cubicBezTo>
                      <a:pt x="12888" y="13803"/>
                      <a:pt x="12697" y="13827"/>
                      <a:pt x="12534" y="13888"/>
                    </a:cubicBezTo>
                    <a:cubicBezTo>
                      <a:pt x="12337" y="13966"/>
                      <a:pt x="12253" y="14104"/>
                      <a:pt x="12219" y="14210"/>
                    </a:cubicBezTo>
                    <a:cubicBezTo>
                      <a:pt x="12087" y="14623"/>
                      <a:pt x="12475" y="15208"/>
                      <a:pt x="13064" y="16092"/>
                    </a:cubicBezTo>
                    <a:cubicBezTo>
                      <a:pt x="13805" y="17207"/>
                      <a:pt x="14823" y="18737"/>
                      <a:pt x="14501" y="19820"/>
                    </a:cubicBezTo>
                    <a:cubicBezTo>
                      <a:pt x="14358" y="20291"/>
                      <a:pt x="13971" y="20661"/>
                      <a:pt x="13318" y="20935"/>
                    </a:cubicBezTo>
                    <a:cubicBezTo>
                      <a:pt x="12998" y="21072"/>
                      <a:pt x="12708" y="21140"/>
                      <a:pt x="12445" y="21140"/>
                    </a:cubicBezTo>
                    <a:cubicBezTo>
                      <a:pt x="12223" y="21140"/>
                      <a:pt x="12020" y="21091"/>
                      <a:pt x="11833" y="20994"/>
                    </a:cubicBezTo>
                    <a:cubicBezTo>
                      <a:pt x="10820" y="20470"/>
                      <a:pt x="10399" y="18555"/>
                      <a:pt x="10088" y="17157"/>
                    </a:cubicBezTo>
                    <a:cubicBezTo>
                      <a:pt x="9809" y="15881"/>
                      <a:pt x="9642" y="15210"/>
                      <a:pt x="9227" y="15015"/>
                    </a:cubicBezTo>
                    <a:cubicBezTo>
                      <a:pt x="9143" y="14972"/>
                      <a:pt x="9057" y="14956"/>
                      <a:pt x="8971" y="14956"/>
                    </a:cubicBezTo>
                    <a:cubicBezTo>
                      <a:pt x="8488" y="14956"/>
                      <a:pt x="7935" y="15495"/>
                      <a:pt x="7262" y="16157"/>
                    </a:cubicBezTo>
                    <a:cubicBezTo>
                      <a:pt x="6541" y="16865"/>
                      <a:pt x="5654" y="17737"/>
                      <a:pt x="4952" y="17737"/>
                    </a:cubicBezTo>
                    <a:cubicBezTo>
                      <a:pt x="4924" y="17737"/>
                      <a:pt x="4896" y="17735"/>
                      <a:pt x="4869" y="17732"/>
                    </a:cubicBezTo>
                    <a:cubicBezTo>
                      <a:pt x="4599" y="17703"/>
                      <a:pt x="4361" y="17529"/>
                      <a:pt x="4143" y="17195"/>
                    </a:cubicBezTo>
                    <a:cubicBezTo>
                      <a:pt x="3255" y="15844"/>
                      <a:pt x="4114" y="14290"/>
                      <a:pt x="4873" y="12916"/>
                    </a:cubicBezTo>
                    <a:cubicBezTo>
                      <a:pt x="5419" y="11921"/>
                      <a:pt x="5895" y="11064"/>
                      <a:pt x="5594" y="10412"/>
                    </a:cubicBezTo>
                    <a:cubicBezTo>
                      <a:pt x="5392" y="9974"/>
                      <a:pt x="5131" y="9711"/>
                      <a:pt x="4805" y="9612"/>
                    </a:cubicBezTo>
                    <a:cubicBezTo>
                      <a:pt x="4706" y="9581"/>
                      <a:pt x="4606" y="9568"/>
                      <a:pt x="4506" y="9568"/>
                    </a:cubicBezTo>
                    <a:cubicBezTo>
                      <a:pt x="4051" y="9568"/>
                      <a:pt x="3586" y="9848"/>
                      <a:pt x="3137" y="10119"/>
                    </a:cubicBezTo>
                    <a:cubicBezTo>
                      <a:pt x="2671" y="10398"/>
                      <a:pt x="2319" y="10595"/>
                      <a:pt x="2039" y="10595"/>
                    </a:cubicBezTo>
                    <a:cubicBezTo>
                      <a:pt x="1906" y="10595"/>
                      <a:pt x="1790" y="10551"/>
                      <a:pt x="1684" y="10450"/>
                    </a:cubicBezTo>
                    <a:cubicBezTo>
                      <a:pt x="909" y="9723"/>
                      <a:pt x="354" y="8628"/>
                      <a:pt x="2092" y="6051"/>
                    </a:cubicBezTo>
                    <a:lnTo>
                      <a:pt x="2097" y="6040"/>
                    </a:lnTo>
                    <a:cubicBezTo>
                      <a:pt x="2983" y="4587"/>
                      <a:pt x="5576" y="768"/>
                      <a:pt x="6874" y="548"/>
                    </a:cubicBezTo>
                    <a:cubicBezTo>
                      <a:pt x="6914" y="541"/>
                      <a:pt x="6959" y="538"/>
                      <a:pt x="7008" y="538"/>
                    </a:cubicBezTo>
                    <a:close/>
                    <a:moveTo>
                      <a:pt x="6971" y="1"/>
                    </a:moveTo>
                    <a:cubicBezTo>
                      <a:pt x="6903" y="1"/>
                      <a:pt x="6840" y="6"/>
                      <a:pt x="6784" y="15"/>
                    </a:cubicBezTo>
                    <a:cubicBezTo>
                      <a:pt x="5016" y="312"/>
                      <a:pt x="1992" y="5171"/>
                      <a:pt x="1639" y="5752"/>
                    </a:cubicBezTo>
                    <a:cubicBezTo>
                      <a:pt x="102" y="8036"/>
                      <a:pt x="0" y="9609"/>
                      <a:pt x="1310" y="10845"/>
                    </a:cubicBezTo>
                    <a:cubicBezTo>
                      <a:pt x="1533" y="11054"/>
                      <a:pt x="1774" y="11135"/>
                      <a:pt x="2020" y="11135"/>
                    </a:cubicBezTo>
                    <a:cubicBezTo>
                      <a:pt x="2494" y="11135"/>
                      <a:pt x="2987" y="10837"/>
                      <a:pt x="3413" y="10579"/>
                    </a:cubicBezTo>
                    <a:cubicBezTo>
                      <a:pt x="3802" y="10345"/>
                      <a:pt x="4200" y="10107"/>
                      <a:pt x="4507" y="10107"/>
                    </a:cubicBezTo>
                    <a:cubicBezTo>
                      <a:pt x="4556" y="10107"/>
                      <a:pt x="4602" y="10113"/>
                      <a:pt x="4646" y="10126"/>
                    </a:cubicBezTo>
                    <a:cubicBezTo>
                      <a:pt x="4814" y="10178"/>
                      <a:pt x="4971" y="10348"/>
                      <a:pt x="5100" y="10634"/>
                    </a:cubicBezTo>
                    <a:cubicBezTo>
                      <a:pt x="5288" y="11039"/>
                      <a:pt x="4853" y="11824"/>
                      <a:pt x="4397" y="12651"/>
                    </a:cubicBezTo>
                    <a:cubicBezTo>
                      <a:pt x="3606" y="14081"/>
                      <a:pt x="2625" y="15867"/>
                      <a:pt x="3690" y="17490"/>
                    </a:cubicBezTo>
                    <a:cubicBezTo>
                      <a:pt x="3996" y="17961"/>
                      <a:pt x="4372" y="18224"/>
                      <a:pt x="4807" y="18270"/>
                    </a:cubicBezTo>
                    <a:cubicBezTo>
                      <a:pt x="4854" y="18275"/>
                      <a:pt x="4901" y="18277"/>
                      <a:pt x="4948" y="18277"/>
                    </a:cubicBezTo>
                    <a:cubicBezTo>
                      <a:pt x="5865" y="18277"/>
                      <a:pt x="6808" y="17357"/>
                      <a:pt x="7640" y="16540"/>
                    </a:cubicBezTo>
                    <a:cubicBezTo>
                      <a:pt x="8049" y="16145"/>
                      <a:pt x="8713" y="15494"/>
                      <a:pt x="8954" y="15494"/>
                    </a:cubicBezTo>
                    <a:cubicBezTo>
                      <a:pt x="8970" y="15494"/>
                      <a:pt x="8984" y="15496"/>
                      <a:pt x="8996" y="15502"/>
                    </a:cubicBezTo>
                    <a:cubicBezTo>
                      <a:pt x="9188" y="15593"/>
                      <a:pt x="9402" y="16561"/>
                      <a:pt x="9556" y="17270"/>
                    </a:cubicBezTo>
                    <a:cubicBezTo>
                      <a:pt x="9905" y="18857"/>
                      <a:pt x="10342" y="20833"/>
                      <a:pt x="11582" y="21474"/>
                    </a:cubicBezTo>
                    <a:cubicBezTo>
                      <a:pt x="11849" y="21610"/>
                      <a:pt x="12135" y="21678"/>
                      <a:pt x="12443" y="21678"/>
                    </a:cubicBezTo>
                    <a:cubicBezTo>
                      <a:pt x="12781" y="21678"/>
                      <a:pt x="13144" y="21597"/>
                      <a:pt x="13529" y="21431"/>
                    </a:cubicBezTo>
                    <a:cubicBezTo>
                      <a:pt x="14327" y="21091"/>
                      <a:pt x="14830" y="20602"/>
                      <a:pt x="15016" y="19972"/>
                    </a:cubicBezTo>
                    <a:cubicBezTo>
                      <a:pt x="15412" y="18648"/>
                      <a:pt x="14358" y="17062"/>
                      <a:pt x="13511" y="15790"/>
                    </a:cubicBezTo>
                    <a:cubicBezTo>
                      <a:pt x="13164" y="15269"/>
                      <a:pt x="12690" y="14557"/>
                      <a:pt x="12724" y="14394"/>
                    </a:cubicBezTo>
                    <a:cubicBezTo>
                      <a:pt x="12822" y="14356"/>
                      <a:pt x="12948" y="14341"/>
                      <a:pt x="13093" y="14341"/>
                    </a:cubicBezTo>
                    <a:cubicBezTo>
                      <a:pt x="13466" y="14341"/>
                      <a:pt x="13969" y="14444"/>
                      <a:pt x="14460" y="14544"/>
                    </a:cubicBezTo>
                    <a:cubicBezTo>
                      <a:pt x="15037" y="14660"/>
                      <a:pt x="15624" y="14779"/>
                      <a:pt x="16142" y="14779"/>
                    </a:cubicBezTo>
                    <a:cubicBezTo>
                      <a:pt x="16581" y="14779"/>
                      <a:pt x="16971" y="14694"/>
                      <a:pt x="17262" y="14448"/>
                    </a:cubicBezTo>
                    <a:cubicBezTo>
                      <a:pt x="17584" y="14179"/>
                      <a:pt x="17733" y="13752"/>
                      <a:pt x="17715" y="13184"/>
                    </a:cubicBezTo>
                    <a:cubicBezTo>
                      <a:pt x="17667" y="11593"/>
                      <a:pt x="15566" y="10493"/>
                      <a:pt x="13710" y="9523"/>
                    </a:cubicBezTo>
                    <a:cubicBezTo>
                      <a:pt x="12638" y="8966"/>
                      <a:pt x="11308" y="8272"/>
                      <a:pt x="11435" y="7866"/>
                    </a:cubicBezTo>
                    <a:cubicBezTo>
                      <a:pt x="11448" y="7821"/>
                      <a:pt x="11471" y="7801"/>
                      <a:pt x="11498" y="7787"/>
                    </a:cubicBezTo>
                    <a:cubicBezTo>
                      <a:pt x="11551" y="7760"/>
                      <a:pt x="11624" y="7748"/>
                      <a:pt x="11713" y="7748"/>
                    </a:cubicBezTo>
                    <a:cubicBezTo>
                      <a:pt x="12090" y="7748"/>
                      <a:pt x="12753" y="7963"/>
                      <a:pt x="13350" y="8159"/>
                    </a:cubicBezTo>
                    <a:cubicBezTo>
                      <a:pt x="14161" y="8420"/>
                      <a:pt x="15040" y="8704"/>
                      <a:pt x="15779" y="8704"/>
                    </a:cubicBezTo>
                    <a:cubicBezTo>
                      <a:pt x="16162" y="8704"/>
                      <a:pt x="16507" y="8628"/>
                      <a:pt x="16786" y="8433"/>
                    </a:cubicBezTo>
                    <a:cubicBezTo>
                      <a:pt x="17176" y="8159"/>
                      <a:pt x="17384" y="7685"/>
                      <a:pt x="17405" y="7028"/>
                    </a:cubicBezTo>
                    <a:cubicBezTo>
                      <a:pt x="17425" y="6407"/>
                      <a:pt x="16897" y="5636"/>
                      <a:pt x="15798" y="4675"/>
                    </a:cubicBezTo>
                    <a:cubicBezTo>
                      <a:pt x="13302" y="2496"/>
                      <a:pt x="8553" y="1"/>
                      <a:pt x="6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3"/>
              <p:cNvSpPr/>
              <p:nvPr/>
            </p:nvSpPr>
            <p:spPr>
              <a:xfrm>
                <a:off x="8326700" y="1281588"/>
                <a:ext cx="147500" cy="440575"/>
              </a:xfrm>
              <a:custGeom>
                <a:avLst/>
                <a:gdLst/>
                <a:ahLst/>
                <a:cxnLst/>
                <a:rect l="l" t="t" r="r" b="b"/>
                <a:pathLst>
                  <a:path w="5900" h="17623" extrusionOk="0">
                    <a:moveTo>
                      <a:pt x="409" y="0"/>
                    </a:moveTo>
                    <a:cubicBezTo>
                      <a:pt x="206" y="0"/>
                      <a:pt x="1" y="164"/>
                      <a:pt x="77" y="416"/>
                    </a:cubicBezTo>
                    <a:cubicBezTo>
                      <a:pt x="1564" y="5368"/>
                      <a:pt x="3051" y="10318"/>
                      <a:pt x="4535" y="15270"/>
                    </a:cubicBezTo>
                    <a:cubicBezTo>
                      <a:pt x="4748" y="15975"/>
                      <a:pt x="4961" y="16682"/>
                      <a:pt x="5170" y="17387"/>
                    </a:cubicBezTo>
                    <a:cubicBezTo>
                      <a:pt x="5220" y="17551"/>
                      <a:pt x="5353" y="17622"/>
                      <a:pt x="5488" y="17622"/>
                    </a:cubicBezTo>
                    <a:cubicBezTo>
                      <a:pt x="5692" y="17622"/>
                      <a:pt x="5899" y="17459"/>
                      <a:pt x="5823" y="17208"/>
                    </a:cubicBezTo>
                    <a:cubicBezTo>
                      <a:pt x="4334" y="12256"/>
                      <a:pt x="2847" y="7306"/>
                      <a:pt x="1362" y="2353"/>
                    </a:cubicBezTo>
                    <a:cubicBezTo>
                      <a:pt x="1149" y="1648"/>
                      <a:pt x="938" y="944"/>
                      <a:pt x="728" y="239"/>
                    </a:cubicBezTo>
                    <a:cubicBezTo>
                      <a:pt x="678" y="72"/>
                      <a:pt x="544"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8" name="Google Shape;1168;p23"/>
            <p:cNvGrpSpPr/>
            <p:nvPr/>
          </p:nvGrpSpPr>
          <p:grpSpPr>
            <a:xfrm flipH="1">
              <a:off x="195769" y="4554717"/>
              <a:ext cx="320149" cy="366405"/>
              <a:chOff x="7658250" y="2085600"/>
              <a:chExt cx="432575" cy="495075"/>
            </a:xfrm>
          </p:grpSpPr>
          <p:sp>
            <p:nvSpPr>
              <p:cNvPr id="1169" name="Google Shape;1169;p23"/>
              <p:cNvSpPr/>
              <p:nvPr/>
            </p:nvSpPr>
            <p:spPr>
              <a:xfrm>
                <a:off x="7658250" y="2139750"/>
                <a:ext cx="432575" cy="440925"/>
              </a:xfrm>
              <a:custGeom>
                <a:avLst/>
                <a:gdLst/>
                <a:ahLst/>
                <a:cxnLst/>
                <a:rect l="l" t="t" r="r" b="b"/>
                <a:pathLst>
                  <a:path w="17303" h="17637" extrusionOk="0">
                    <a:moveTo>
                      <a:pt x="11638" y="0"/>
                    </a:moveTo>
                    <a:cubicBezTo>
                      <a:pt x="9747" y="0"/>
                      <a:pt x="7700" y="285"/>
                      <a:pt x="7700" y="285"/>
                    </a:cubicBezTo>
                    <a:cubicBezTo>
                      <a:pt x="5130" y="527"/>
                      <a:pt x="4223" y="1377"/>
                      <a:pt x="4128" y="2776"/>
                    </a:cubicBezTo>
                    <a:cubicBezTo>
                      <a:pt x="4030" y="4176"/>
                      <a:pt x="7335" y="3594"/>
                      <a:pt x="6449" y="5427"/>
                    </a:cubicBezTo>
                    <a:cubicBezTo>
                      <a:pt x="5868" y="6624"/>
                      <a:pt x="1605" y="5779"/>
                      <a:pt x="791" y="8372"/>
                    </a:cubicBezTo>
                    <a:cubicBezTo>
                      <a:pt x="0" y="10885"/>
                      <a:pt x="5034" y="9876"/>
                      <a:pt x="5279" y="10835"/>
                    </a:cubicBezTo>
                    <a:cubicBezTo>
                      <a:pt x="5524" y="11798"/>
                      <a:pt x="363" y="15636"/>
                      <a:pt x="3588" y="17324"/>
                    </a:cubicBezTo>
                    <a:cubicBezTo>
                      <a:pt x="4002" y="17541"/>
                      <a:pt x="4367" y="17636"/>
                      <a:pt x="4690" y="17636"/>
                    </a:cubicBezTo>
                    <a:cubicBezTo>
                      <a:pt x="7029" y="17636"/>
                      <a:pt x="7181" y="12642"/>
                      <a:pt x="7988" y="12642"/>
                    </a:cubicBezTo>
                    <a:cubicBezTo>
                      <a:pt x="8027" y="12642"/>
                      <a:pt x="8068" y="12653"/>
                      <a:pt x="8110" y="12678"/>
                    </a:cubicBezTo>
                    <a:cubicBezTo>
                      <a:pt x="8975" y="13178"/>
                      <a:pt x="9567" y="15905"/>
                      <a:pt x="10769" y="15905"/>
                    </a:cubicBezTo>
                    <a:cubicBezTo>
                      <a:pt x="11010" y="15905"/>
                      <a:pt x="11276" y="15795"/>
                      <a:pt x="11573" y="15536"/>
                    </a:cubicBezTo>
                    <a:cubicBezTo>
                      <a:pt x="13355" y="13983"/>
                      <a:pt x="10522" y="8462"/>
                      <a:pt x="11764" y="7966"/>
                    </a:cubicBezTo>
                    <a:cubicBezTo>
                      <a:pt x="11812" y="7947"/>
                      <a:pt x="11859" y="7937"/>
                      <a:pt x="11905" y="7937"/>
                    </a:cubicBezTo>
                    <a:cubicBezTo>
                      <a:pt x="12876" y="7937"/>
                      <a:pt x="13258" y="12107"/>
                      <a:pt x="14869" y="12107"/>
                    </a:cubicBezTo>
                    <a:cubicBezTo>
                      <a:pt x="15132" y="12107"/>
                      <a:pt x="15426" y="11997"/>
                      <a:pt x="15762" y="11740"/>
                    </a:cubicBezTo>
                    <a:cubicBezTo>
                      <a:pt x="17303" y="10556"/>
                      <a:pt x="15741" y="1579"/>
                      <a:pt x="14551" y="541"/>
                    </a:cubicBezTo>
                    <a:cubicBezTo>
                      <a:pt x="14076" y="125"/>
                      <a:pt x="12891" y="0"/>
                      <a:pt x="116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3"/>
              <p:cNvSpPr/>
              <p:nvPr/>
            </p:nvSpPr>
            <p:spPr>
              <a:xfrm>
                <a:off x="7848700" y="2085600"/>
                <a:ext cx="224925" cy="315975"/>
              </a:xfrm>
              <a:custGeom>
                <a:avLst/>
                <a:gdLst/>
                <a:ahLst/>
                <a:cxnLst/>
                <a:rect l="l" t="t" r="r" b="b"/>
                <a:pathLst>
                  <a:path w="8997" h="12639" extrusionOk="0">
                    <a:moveTo>
                      <a:pt x="8524" y="1"/>
                    </a:moveTo>
                    <a:cubicBezTo>
                      <a:pt x="8420" y="1"/>
                      <a:pt x="8316" y="46"/>
                      <a:pt x="8243" y="155"/>
                    </a:cubicBezTo>
                    <a:cubicBezTo>
                      <a:pt x="5889" y="3650"/>
                      <a:pt x="3534" y="7147"/>
                      <a:pt x="1179" y="10644"/>
                    </a:cubicBezTo>
                    <a:cubicBezTo>
                      <a:pt x="843" y="11143"/>
                      <a:pt x="508" y="11646"/>
                      <a:pt x="170" y="12144"/>
                    </a:cubicBezTo>
                    <a:cubicBezTo>
                      <a:pt x="1" y="12398"/>
                      <a:pt x="237" y="12638"/>
                      <a:pt x="476" y="12638"/>
                    </a:cubicBezTo>
                    <a:cubicBezTo>
                      <a:pt x="579" y="12638"/>
                      <a:pt x="683" y="12594"/>
                      <a:pt x="755" y="12487"/>
                    </a:cubicBezTo>
                    <a:cubicBezTo>
                      <a:pt x="3112" y="8987"/>
                      <a:pt x="5465" y="5492"/>
                      <a:pt x="7817" y="1993"/>
                    </a:cubicBezTo>
                    <a:cubicBezTo>
                      <a:pt x="8155" y="1494"/>
                      <a:pt x="8490" y="993"/>
                      <a:pt x="8826" y="495"/>
                    </a:cubicBezTo>
                    <a:cubicBezTo>
                      <a:pt x="8997" y="242"/>
                      <a:pt x="8762" y="1"/>
                      <a:pt x="8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xmlns="" val="379248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71"/>
        <p:cNvGrpSpPr/>
        <p:nvPr/>
      </p:nvGrpSpPr>
      <p:grpSpPr>
        <a:xfrm>
          <a:off x="0" y="0"/>
          <a:ext cx="0" cy="0"/>
          <a:chOff x="0" y="0"/>
          <a:chExt cx="0" cy="0"/>
        </a:xfrm>
      </p:grpSpPr>
      <p:grpSp>
        <p:nvGrpSpPr>
          <p:cNvPr id="1172" name="Google Shape;1172;p24"/>
          <p:cNvGrpSpPr/>
          <p:nvPr/>
        </p:nvGrpSpPr>
        <p:grpSpPr>
          <a:xfrm>
            <a:off x="-81167" y="-59200"/>
            <a:ext cx="12354400" cy="7035600"/>
            <a:chOff x="-60875" y="-44400"/>
            <a:chExt cx="9265800" cy="5276700"/>
          </a:xfrm>
        </p:grpSpPr>
        <p:grpSp>
          <p:nvGrpSpPr>
            <p:cNvPr id="1173" name="Google Shape;1173;p24"/>
            <p:cNvGrpSpPr/>
            <p:nvPr/>
          </p:nvGrpSpPr>
          <p:grpSpPr>
            <a:xfrm>
              <a:off x="-60875" y="292275"/>
              <a:ext cx="9265800" cy="4558950"/>
              <a:chOff x="-60875" y="292275"/>
              <a:chExt cx="9265800" cy="4558950"/>
            </a:xfrm>
          </p:grpSpPr>
          <p:cxnSp>
            <p:nvCxnSpPr>
              <p:cNvPr id="1174" name="Google Shape;1174;p24"/>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5" name="Google Shape;1175;p24"/>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6" name="Google Shape;1176;p24"/>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7" name="Google Shape;1177;p24"/>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8" name="Google Shape;1178;p24"/>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79" name="Google Shape;1179;p24"/>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0" name="Google Shape;1180;p24"/>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1" name="Google Shape;1181;p24"/>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2" name="Google Shape;1182;p24"/>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3" name="Google Shape;1183;p24"/>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4" name="Google Shape;1184;p24"/>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185" name="Google Shape;1185;p24"/>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186" name="Google Shape;1186;p24"/>
            <p:cNvGrpSpPr/>
            <p:nvPr/>
          </p:nvGrpSpPr>
          <p:grpSpPr>
            <a:xfrm>
              <a:off x="424088" y="-44400"/>
              <a:ext cx="8295875" cy="5276700"/>
              <a:chOff x="424088" y="-44400"/>
              <a:chExt cx="8295875" cy="5276700"/>
            </a:xfrm>
          </p:grpSpPr>
          <p:cxnSp>
            <p:nvCxnSpPr>
              <p:cNvPr id="1187" name="Google Shape;1187;p24"/>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88" name="Google Shape;1188;p24"/>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89" name="Google Shape;1189;p24"/>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0" name="Google Shape;1190;p24"/>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1" name="Google Shape;1191;p24"/>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2" name="Google Shape;1192;p24"/>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3" name="Google Shape;1193;p24"/>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4" name="Google Shape;1194;p24"/>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5" name="Google Shape;1195;p24"/>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6" name="Google Shape;1196;p24"/>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7" name="Google Shape;1197;p24"/>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8" name="Google Shape;1198;p24"/>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199" name="Google Shape;1199;p24"/>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0" name="Google Shape;1200;p24"/>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1" name="Google Shape;1201;p24"/>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2" name="Google Shape;1202;p24"/>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3" name="Google Shape;1203;p24"/>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4" name="Google Shape;1204;p24"/>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5" name="Google Shape;1205;p24"/>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06" name="Google Shape;1206;p24"/>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207" name="Google Shape;1207;p2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8" name="Google Shape;1208;p24"/>
          <p:cNvSpPr txBox="1">
            <a:spLocks noGrp="1"/>
          </p:cNvSpPr>
          <p:nvPr>
            <p:ph type="title" idx="2"/>
          </p:nvPr>
        </p:nvSpPr>
        <p:spPr>
          <a:xfrm>
            <a:off x="2049951" y="2176133"/>
            <a:ext cx="3822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09" name="Google Shape;1209;p24"/>
          <p:cNvSpPr txBox="1">
            <a:spLocks noGrp="1"/>
          </p:cNvSpPr>
          <p:nvPr>
            <p:ph type="subTitle" idx="1"/>
          </p:nvPr>
        </p:nvSpPr>
        <p:spPr>
          <a:xfrm>
            <a:off x="2049951" y="2638133"/>
            <a:ext cx="3822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0" name="Google Shape;1210;p24"/>
          <p:cNvSpPr txBox="1">
            <a:spLocks noGrp="1"/>
          </p:cNvSpPr>
          <p:nvPr>
            <p:ph type="title" idx="3"/>
          </p:nvPr>
        </p:nvSpPr>
        <p:spPr>
          <a:xfrm>
            <a:off x="7409191" y="2176133"/>
            <a:ext cx="3822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1" name="Google Shape;1211;p24"/>
          <p:cNvSpPr txBox="1">
            <a:spLocks noGrp="1"/>
          </p:cNvSpPr>
          <p:nvPr>
            <p:ph type="subTitle" idx="4"/>
          </p:nvPr>
        </p:nvSpPr>
        <p:spPr>
          <a:xfrm>
            <a:off x="7409191" y="2638133"/>
            <a:ext cx="3822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2" name="Google Shape;1212;p24"/>
          <p:cNvSpPr txBox="1">
            <a:spLocks noGrp="1"/>
          </p:cNvSpPr>
          <p:nvPr>
            <p:ph type="title" idx="5"/>
          </p:nvPr>
        </p:nvSpPr>
        <p:spPr>
          <a:xfrm>
            <a:off x="2049951" y="4542467"/>
            <a:ext cx="3822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3" name="Google Shape;1213;p24"/>
          <p:cNvSpPr txBox="1">
            <a:spLocks noGrp="1"/>
          </p:cNvSpPr>
          <p:nvPr>
            <p:ph type="subTitle" idx="6"/>
          </p:nvPr>
        </p:nvSpPr>
        <p:spPr>
          <a:xfrm>
            <a:off x="2049951" y="5004467"/>
            <a:ext cx="3822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4" name="Google Shape;1214;p24"/>
          <p:cNvSpPr txBox="1">
            <a:spLocks noGrp="1"/>
          </p:cNvSpPr>
          <p:nvPr>
            <p:ph type="title" idx="7"/>
          </p:nvPr>
        </p:nvSpPr>
        <p:spPr>
          <a:xfrm>
            <a:off x="7409191" y="4542467"/>
            <a:ext cx="3822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5" name="Google Shape;1215;p24"/>
          <p:cNvSpPr txBox="1">
            <a:spLocks noGrp="1"/>
          </p:cNvSpPr>
          <p:nvPr>
            <p:ph type="subTitle" idx="8"/>
          </p:nvPr>
        </p:nvSpPr>
        <p:spPr>
          <a:xfrm>
            <a:off x="7409191" y="5004467"/>
            <a:ext cx="3822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xmlns="" val="2595275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16"/>
        <p:cNvGrpSpPr/>
        <p:nvPr/>
      </p:nvGrpSpPr>
      <p:grpSpPr>
        <a:xfrm>
          <a:off x="0" y="0"/>
          <a:ext cx="0" cy="0"/>
          <a:chOff x="0" y="0"/>
          <a:chExt cx="0" cy="0"/>
        </a:xfrm>
      </p:grpSpPr>
      <p:grpSp>
        <p:nvGrpSpPr>
          <p:cNvPr id="1217" name="Google Shape;1217;p25"/>
          <p:cNvGrpSpPr/>
          <p:nvPr/>
        </p:nvGrpSpPr>
        <p:grpSpPr>
          <a:xfrm>
            <a:off x="-81167" y="-59200"/>
            <a:ext cx="12354400" cy="7035600"/>
            <a:chOff x="-60875" y="-44400"/>
            <a:chExt cx="9265800" cy="5276700"/>
          </a:xfrm>
        </p:grpSpPr>
        <p:grpSp>
          <p:nvGrpSpPr>
            <p:cNvPr id="1218" name="Google Shape;1218;p25"/>
            <p:cNvGrpSpPr/>
            <p:nvPr/>
          </p:nvGrpSpPr>
          <p:grpSpPr>
            <a:xfrm>
              <a:off x="-60875" y="292275"/>
              <a:ext cx="9265800" cy="4558950"/>
              <a:chOff x="-60875" y="292275"/>
              <a:chExt cx="9265800" cy="4558950"/>
            </a:xfrm>
          </p:grpSpPr>
          <p:cxnSp>
            <p:nvCxnSpPr>
              <p:cNvPr id="1219" name="Google Shape;1219;p25"/>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0" name="Google Shape;1220;p25"/>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1" name="Google Shape;1221;p25"/>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2" name="Google Shape;1222;p25"/>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3" name="Google Shape;1223;p25"/>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4" name="Google Shape;1224;p25"/>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5" name="Google Shape;1225;p25"/>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6" name="Google Shape;1226;p25"/>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7" name="Google Shape;1227;p25"/>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8" name="Google Shape;1228;p25"/>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29" name="Google Shape;1229;p25"/>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30" name="Google Shape;1230;p25"/>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231" name="Google Shape;1231;p25"/>
            <p:cNvGrpSpPr/>
            <p:nvPr/>
          </p:nvGrpSpPr>
          <p:grpSpPr>
            <a:xfrm>
              <a:off x="424088" y="-44400"/>
              <a:ext cx="8295875" cy="5276700"/>
              <a:chOff x="424088" y="-44400"/>
              <a:chExt cx="8295875" cy="5276700"/>
            </a:xfrm>
          </p:grpSpPr>
          <p:cxnSp>
            <p:nvCxnSpPr>
              <p:cNvPr id="1232" name="Google Shape;1232;p25"/>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3" name="Google Shape;1233;p25"/>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4" name="Google Shape;1234;p25"/>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5" name="Google Shape;1235;p25"/>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6" name="Google Shape;1236;p25"/>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7" name="Google Shape;1237;p25"/>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8" name="Google Shape;1238;p25"/>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39" name="Google Shape;1239;p25"/>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0" name="Google Shape;1240;p25"/>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1" name="Google Shape;1241;p25"/>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2" name="Google Shape;1242;p25"/>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3" name="Google Shape;1243;p25"/>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4" name="Google Shape;1244;p25"/>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5" name="Google Shape;1245;p25"/>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6" name="Google Shape;1246;p25"/>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7" name="Google Shape;1247;p25"/>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8" name="Google Shape;1248;p25"/>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49" name="Google Shape;1249;p25"/>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50" name="Google Shape;1250;p25"/>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51" name="Google Shape;1251;p25"/>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252" name="Google Shape;1252;p2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3" name="Google Shape;1253;p25"/>
          <p:cNvSpPr txBox="1">
            <a:spLocks noGrp="1"/>
          </p:cNvSpPr>
          <p:nvPr>
            <p:ph type="title" idx="2"/>
          </p:nvPr>
        </p:nvSpPr>
        <p:spPr>
          <a:xfrm>
            <a:off x="960000" y="26632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4" name="Google Shape;1254;p25"/>
          <p:cNvSpPr txBox="1">
            <a:spLocks noGrp="1"/>
          </p:cNvSpPr>
          <p:nvPr>
            <p:ph type="subTitle" idx="1"/>
          </p:nvPr>
        </p:nvSpPr>
        <p:spPr>
          <a:xfrm>
            <a:off x="960000" y="3134067"/>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5" name="Google Shape;1255;p25"/>
          <p:cNvSpPr txBox="1">
            <a:spLocks noGrp="1"/>
          </p:cNvSpPr>
          <p:nvPr>
            <p:ph type="title" idx="3"/>
          </p:nvPr>
        </p:nvSpPr>
        <p:spPr>
          <a:xfrm>
            <a:off x="4559025" y="26632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6" name="Google Shape;1256;p25"/>
          <p:cNvSpPr txBox="1">
            <a:spLocks noGrp="1"/>
          </p:cNvSpPr>
          <p:nvPr>
            <p:ph type="subTitle" idx="4"/>
          </p:nvPr>
        </p:nvSpPr>
        <p:spPr>
          <a:xfrm>
            <a:off x="4559028" y="3134067"/>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7" name="Google Shape;1257;p25"/>
          <p:cNvSpPr txBox="1">
            <a:spLocks noGrp="1"/>
          </p:cNvSpPr>
          <p:nvPr>
            <p:ph type="title" idx="5"/>
          </p:nvPr>
        </p:nvSpPr>
        <p:spPr>
          <a:xfrm>
            <a:off x="960000" y="5029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8" name="Google Shape;1258;p25"/>
          <p:cNvSpPr txBox="1">
            <a:spLocks noGrp="1"/>
          </p:cNvSpPr>
          <p:nvPr>
            <p:ph type="subTitle" idx="6"/>
          </p:nvPr>
        </p:nvSpPr>
        <p:spPr>
          <a:xfrm>
            <a:off x="960000" y="5500400"/>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9" name="Google Shape;1259;p25"/>
          <p:cNvSpPr txBox="1">
            <a:spLocks noGrp="1"/>
          </p:cNvSpPr>
          <p:nvPr>
            <p:ph type="title" idx="7"/>
          </p:nvPr>
        </p:nvSpPr>
        <p:spPr>
          <a:xfrm>
            <a:off x="4559025" y="5029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0" name="Google Shape;1260;p25"/>
          <p:cNvSpPr txBox="1">
            <a:spLocks noGrp="1"/>
          </p:cNvSpPr>
          <p:nvPr>
            <p:ph type="subTitle" idx="8"/>
          </p:nvPr>
        </p:nvSpPr>
        <p:spPr>
          <a:xfrm>
            <a:off x="4559028" y="5500400"/>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1" name="Google Shape;1261;p25"/>
          <p:cNvSpPr txBox="1">
            <a:spLocks noGrp="1"/>
          </p:cNvSpPr>
          <p:nvPr>
            <p:ph type="title" idx="9"/>
          </p:nvPr>
        </p:nvSpPr>
        <p:spPr>
          <a:xfrm>
            <a:off x="8158060" y="26632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2" name="Google Shape;1262;p25"/>
          <p:cNvSpPr txBox="1">
            <a:spLocks noGrp="1"/>
          </p:cNvSpPr>
          <p:nvPr>
            <p:ph type="subTitle" idx="13"/>
          </p:nvPr>
        </p:nvSpPr>
        <p:spPr>
          <a:xfrm>
            <a:off x="8158065" y="3134067"/>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3" name="Google Shape;1263;p25"/>
          <p:cNvSpPr txBox="1">
            <a:spLocks noGrp="1"/>
          </p:cNvSpPr>
          <p:nvPr>
            <p:ph type="title" idx="14"/>
          </p:nvPr>
        </p:nvSpPr>
        <p:spPr>
          <a:xfrm>
            <a:off x="8158060" y="5029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4" name="Google Shape;1264;p25"/>
          <p:cNvSpPr txBox="1">
            <a:spLocks noGrp="1"/>
          </p:cNvSpPr>
          <p:nvPr>
            <p:ph type="subTitle" idx="15"/>
          </p:nvPr>
        </p:nvSpPr>
        <p:spPr>
          <a:xfrm>
            <a:off x="8158065" y="5500400"/>
            <a:ext cx="3074000" cy="6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xmlns="" val="100983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65"/>
        <p:cNvGrpSpPr/>
        <p:nvPr/>
      </p:nvGrpSpPr>
      <p:grpSpPr>
        <a:xfrm>
          <a:off x="0" y="0"/>
          <a:ext cx="0" cy="0"/>
          <a:chOff x="0" y="0"/>
          <a:chExt cx="0" cy="0"/>
        </a:xfrm>
      </p:grpSpPr>
      <p:grpSp>
        <p:nvGrpSpPr>
          <p:cNvPr id="1266" name="Google Shape;1266;p26"/>
          <p:cNvGrpSpPr/>
          <p:nvPr/>
        </p:nvGrpSpPr>
        <p:grpSpPr>
          <a:xfrm>
            <a:off x="-81167" y="-59200"/>
            <a:ext cx="12354400" cy="7035600"/>
            <a:chOff x="-60875" y="-44400"/>
            <a:chExt cx="9265800" cy="5276700"/>
          </a:xfrm>
        </p:grpSpPr>
        <p:grpSp>
          <p:nvGrpSpPr>
            <p:cNvPr id="1267" name="Google Shape;1267;p26"/>
            <p:cNvGrpSpPr/>
            <p:nvPr/>
          </p:nvGrpSpPr>
          <p:grpSpPr>
            <a:xfrm>
              <a:off x="-60875" y="292275"/>
              <a:ext cx="9265800" cy="4558950"/>
              <a:chOff x="-60875" y="292275"/>
              <a:chExt cx="9265800" cy="4558950"/>
            </a:xfrm>
          </p:grpSpPr>
          <p:cxnSp>
            <p:nvCxnSpPr>
              <p:cNvPr id="1268" name="Google Shape;1268;p26"/>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69" name="Google Shape;1269;p26"/>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0" name="Google Shape;1270;p26"/>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1" name="Google Shape;1271;p26"/>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2" name="Google Shape;1272;p26"/>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3" name="Google Shape;1273;p26"/>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4" name="Google Shape;1274;p26"/>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5" name="Google Shape;1275;p26"/>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6" name="Google Shape;1276;p26"/>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7" name="Google Shape;1277;p26"/>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8" name="Google Shape;1278;p26"/>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1279" name="Google Shape;1279;p26"/>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1280" name="Google Shape;1280;p26"/>
            <p:cNvGrpSpPr/>
            <p:nvPr/>
          </p:nvGrpSpPr>
          <p:grpSpPr>
            <a:xfrm>
              <a:off x="424088" y="-44400"/>
              <a:ext cx="8295875" cy="5276700"/>
              <a:chOff x="424088" y="-44400"/>
              <a:chExt cx="8295875" cy="5276700"/>
            </a:xfrm>
          </p:grpSpPr>
          <p:cxnSp>
            <p:nvCxnSpPr>
              <p:cNvPr id="1281" name="Google Shape;1281;p26"/>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2" name="Google Shape;1282;p26"/>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3" name="Google Shape;1283;p26"/>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4" name="Google Shape;1284;p26"/>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5" name="Google Shape;1285;p26"/>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6" name="Google Shape;1286;p26"/>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7" name="Google Shape;1287;p26"/>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8" name="Google Shape;1288;p26"/>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89" name="Google Shape;1289;p26"/>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0" name="Google Shape;1290;p26"/>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1" name="Google Shape;1291;p26"/>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2" name="Google Shape;1292;p26"/>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3" name="Google Shape;1293;p26"/>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4" name="Google Shape;1294;p26"/>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5" name="Google Shape;1295;p26"/>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6" name="Google Shape;1296;p26"/>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7" name="Google Shape;1297;p26"/>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8" name="Google Shape;1298;p26"/>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299" name="Google Shape;1299;p26"/>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1300" name="Google Shape;1300;p26"/>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1301" name="Google Shape;1301;p26"/>
          <p:cNvSpPr txBox="1">
            <a:spLocks noGrp="1"/>
          </p:cNvSpPr>
          <p:nvPr>
            <p:ph type="title" hasCustomPrompt="1"/>
          </p:nvPr>
        </p:nvSpPr>
        <p:spPr>
          <a:xfrm>
            <a:off x="5595017" y="1864917"/>
            <a:ext cx="1196400" cy="99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02" name="Google Shape;1302;p26"/>
          <p:cNvSpPr txBox="1">
            <a:spLocks noGrp="1"/>
          </p:cNvSpPr>
          <p:nvPr>
            <p:ph type="subTitle" idx="1"/>
          </p:nvPr>
        </p:nvSpPr>
        <p:spPr>
          <a:xfrm>
            <a:off x="6958884" y="1864917"/>
            <a:ext cx="3015200" cy="99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3" name="Google Shape;1303;p26"/>
          <p:cNvSpPr txBox="1">
            <a:spLocks noGrp="1"/>
          </p:cNvSpPr>
          <p:nvPr>
            <p:ph type="title" idx="2" hasCustomPrompt="1"/>
          </p:nvPr>
        </p:nvSpPr>
        <p:spPr>
          <a:xfrm>
            <a:off x="5595017" y="3501651"/>
            <a:ext cx="1196400" cy="99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04" name="Google Shape;1304;p26"/>
          <p:cNvSpPr txBox="1">
            <a:spLocks noGrp="1"/>
          </p:cNvSpPr>
          <p:nvPr>
            <p:ph type="subTitle" idx="3"/>
          </p:nvPr>
        </p:nvSpPr>
        <p:spPr>
          <a:xfrm>
            <a:off x="6958884" y="3501651"/>
            <a:ext cx="3015200" cy="99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5" name="Google Shape;1305;p26"/>
          <p:cNvSpPr txBox="1">
            <a:spLocks noGrp="1"/>
          </p:cNvSpPr>
          <p:nvPr>
            <p:ph type="title" idx="4" hasCustomPrompt="1"/>
          </p:nvPr>
        </p:nvSpPr>
        <p:spPr>
          <a:xfrm>
            <a:off x="5595017" y="5138384"/>
            <a:ext cx="1196400" cy="99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06" name="Google Shape;1306;p26"/>
          <p:cNvSpPr txBox="1">
            <a:spLocks noGrp="1"/>
          </p:cNvSpPr>
          <p:nvPr>
            <p:ph type="subTitle" idx="5"/>
          </p:nvPr>
        </p:nvSpPr>
        <p:spPr>
          <a:xfrm>
            <a:off x="6958909" y="5138384"/>
            <a:ext cx="3015200" cy="99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7" name="Google Shape;1307;p26"/>
          <p:cNvSpPr txBox="1">
            <a:spLocks noGrp="1"/>
          </p:cNvSpPr>
          <p:nvPr>
            <p:ph type="title" idx="6"/>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xmlns="" val="1606898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1308"/>
        <p:cNvGrpSpPr/>
        <p:nvPr/>
      </p:nvGrpSpPr>
      <p:grpSpPr>
        <a:xfrm>
          <a:off x="0" y="0"/>
          <a:ext cx="0" cy="0"/>
          <a:chOff x="0" y="0"/>
          <a:chExt cx="0" cy="0"/>
        </a:xfrm>
      </p:grpSpPr>
      <p:grpSp>
        <p:nvGrpSpPr>
          <p:cNvPr id="1309" name="Google Shape;1309;p27"/>
          <p:cNvGrpSpPr/>
          <p:nvPr/>
        </p:nvGrpSpPr>
        <p:grpSpPr>
          <a:xfrm>
            <a:off x="-81167" y="-59200"/>
            <a:ext cx="12354400" cy="7035600"/>
            <a:chOff x="-60875" y="-44400"/>
            <a:chExt cx="9265800" cy="5276700"/>
          </a:xfrm>
        </p:grpSpPr>
        <p:grpSp>
          <p:nvGrpSpPr>
            <p:cNvPr id="1310" name="Google Shape;1310;p27"/>
            <p:cNvGrpSpPr/>
            <p:nvPr/>
          </p:nvGrpSpPr>
          <p:grpSpPr>
            <a:xfrm>
              <a:off x="-60875" y="292275"/>
              <a:ext cx="9265800" cy="4558950"/>
              <a:chOff x="-60875" y="292275"/>
              <a:chExt cx="9265800" cy="4558950"/>
            </a:xfrm>
          </p:grpSpPr>
          <p:cxnSp>
            <p:nvCxnSpPr>
              <p:cNvPr id="1311" name="Google Shape;1311;p27"/>
              <p:cNvCxnSpPr/>
              <p:nvPr/>
            </p:nvCxnSpPr>
            <p:spPr>
              <a:xfrm>
                <a:off x="-60875" y="2922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2" name="Google Shape;1312;p27"/>
              <p:cNvCxnSpPr/>
              <p:nvPr/>
            </p:nvCxnSpPr>
            <p:spPr>
              <a:xfrm>
                <a:off x="-60875" y="7067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3" name="Google Shape;1313;p27"/>
              <p:cNvCxnSpPr/>
              <p:nvPr/>
            </p:nvCxnSpPr>
            <p:spPr>
              <a:xfrm>
                <a:off x="-60875" y="11211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4" name="Google Shape;1314;p27"/>
              <p:cNvCxnSpPr/>
              <p:nvPr/>
            </p:nvCxnSpPr>
            <p:spPr>
              <a:xfrm>
                <a:off x="-60875" y="15356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5" name="Google Shape;1315;p27"/>
              <p:cNvCxnSpPr/>
              <p:nvPr/>
            </p:nvCxnSpPr>
            <p:spPr>
              <a:xfrm>
                <a:off x="-60875" y="19500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6" name="Google Shape;1316;p27"/>
              <p:cNvCxnSpPr/>
              <p:nvPr/>
            </p:nvCxnSpPr>
            <p:spPr>
              <a:xfrm>
                <a:off x="-60875" y="23645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7" name="Google Shape;1317;p27"/>
              <p:cNvCxnSpPr/>
              <p:nvPr/>
            </p:nvCxnSpPr>
            <p:spPr>
              <a:xfrm>
                <a:off x="-60875" y="27789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8" name="Google Shape;1318;p27"/>
              <p:cNvCxnSpPr/>
              <p:nvPr/>
            </p:nvCxnSpPr>
            <p:spPr>
              <a:xfrm>
                <a:off x="-60875" y="31934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19" name="Google Shape;1319;p27"/>
              <p:cNvCxnSpPr/>
              <p:nvPr/>
            </p:nvCxnSpPr>
            <p:spPr>
              <a:xfrm>
                <a:off x="-60875" y="36078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20" name="Google Shape;1320;p27"/>
              <p:cNvCxnSpPr/>
              <p:nvPr/>
            </p:nvCxnSpPr>
            <p:spPr>
              <a:xfrm>
                <a:off x="-60875" y="40223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21" name="Google Shape;1321;p27"/>
              <p:cNvCxnSpPr/>
              <p:nvPr/>
            </p:nvCxnSpPr>
            <p:spPr>
              <a:xfrm>
                <a:off x="-60875" y="44367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1322" name="Google Shape;1322;p27"/>
              <p:cNvCxnSpPr/>
              <p:nvPr/>
            </p:nvCxnSpPr>
            <p:spPr>
              <a:xfrm>
                <a:off x="-60875" y="4851225"/>
                <a:ext cx="9265800" cy="0"/>
              </a:xfrm>
              <a:prstGeom prst="straightConnector1">
                <a:avLst/>
              </a:prstGeom>
              <a:noFill/>
              <a:ln w="9525" cap="flat" cmpd="sng">
                <a:solidFill>
                  <a:srgbClr val="5F5DA5"/>
                </a:solidFill>
                <a:prstDash val="solid"/>
                <a:round/>
                <a:headEnd type="none" w="med" len="med"/>
                <a:tailEnd type="none" w="med" len="med"/>
              </a:ln>
            </p:spPr>
          </p:cxnSp>
        </p:grpSp>
        <p:grpSp>
          <p:nvGrpSpPr>
            <p:cNvPr id="1323" name="Google Shape;1323;p27"/>
            <p:cNvGrpSpPr/>
            <p:nvPr/>
          </p:nvGrpSpPr>
          <p:grpSpPr>
            <a:xfrm>
              <a:off x="424088" y="-44400"/>
              <a:ext cx="8295875" cy="5276700"/>
              <a:chOff x="424088" y="-44400"/>
              <a:chExt cx="8295875" cy="5276700"/>
            </a:xfrm>
          </p:grpSpPr>
          <p:cxnSp>
            <p:nvCxnSpPr>
              <p:cNvPr id="1324" name="Google Shape;1324;p27"/>
              <p:cNvCxnSpPr/>
              <p:nvPr/>
            </p:nvCxnSpPr>
            <p:spPr>
              <a:xfrm>
                <a:off x="424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5" name="Google Shape;1325;p27"/>
              <p:cNvCxnSpPr/>
              <p:nvPr/>
            </p:nvCxnSpPr>
            <p:spPr>
              <a:xfrm>
                <a:off x="860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6" name="Google Shape;1326;p27"/>
              <p:cNvCxnSpPr/>
              <p:nvPr/>
            </p:nvCxnSpPr>
            <p:spPr>
              <a:xfrm>
                <a:off x="1297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7" name="Google Shape;1327;p27"/>
              <p:cNvCxnSpPr/>
              <p:nvPr/>
            </p:nvCxnSpPr>
            <p:spPr>
              <a:xfrm>
                <a:off x="1733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8" name="Google Shape;1328;p27"/>
              <p:cNvCxnSpPr/>
              <p:nvPr/>
            </p:nvCxnSpPr>
            <p:spPr>
              <a:xfrm>
                <a:off x="2170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29" name="Google Shape;1329;p27"/>
              <p:cNvCxnSpPr/>
              <p:nvPr/>
            </p:nvCxnSpPr>
            <p:spPr>
              <a:xfrm>
                <a:off x="2607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0" name="Google Shape;1330;p27"/>
              <p:cNvCxnSpPr/>
              <p:nvPr/>
            </p:nvCxnSpPr>
            <p:spPr>
              <a:xfrm>
                <a:off x="3043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1" name="Google Shape;1331;p27"/>
              <p:cNvCxnSpPr/>
              <p:nvPr/>
            </p:nvCxnSpPr>
            <p:spPr>
              <a:xfrm>
                <a:off x="3480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2" name="Google Shape;1332;p27"/>
              <p:cNvCxnSpPr/>
              <p:nvPr/>
            </p:nvCxnSpPr>
            <p:spPr>
              <a:xfrm>
                <a:off x="3917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3" name="Google Shape;1333;p27"/>
              <p:cNvCxnSpPr/>
              <p:nvPr/>
            </p:nvCxnSpPr>
            <p:spPr>
              <a:xfrm>
                <a:off x="4353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4" name="Google Shape;1334;p27"/>
              <p:cNvCxnSpPr/>
              <p:nvPr/>
            </p:nvCxnSpPr>
            <p:spPr>
              <a:xfrm>
                <a:off x="4790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5" name="Google Shape;1335;p27"/>
              <p:cNvCxnSpPr/>
              <p:nvPr/>
            </p:nvCxnSpPr>
            <p:spPr>
              <a:xfrm>
                <a:off x="5226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6" name="Google Shape;1336;p27"/>
              <p:cNvCxnSpPr/>
              <p:nvPr/>
            </p:nvCxnSpPr>
            <p:spPr>
              <a:xfrm>
                <a:off x="5663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7" name="Google Shape;1337;p27"/>
              <p:cNvCxnSpPr/>
              <p:nvPr/>
            </p:nvCxnSpPr>
            <p:spPr>
              <a:xfrm>
                <a:off x="6100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8" name="Google Shape;1338;p27"/>
              <p:cNvCxnSpPr/>
              <p:nvPr/>
            </p:nvCxnSpPr>
            <p:spPr>
              <a:xfrm>
                <a:off x="6536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39" name="Google Shape;1339;p27"/>
              <p:cNvCxnSpPr/>
              <p:nvPr/>
            </p:nvCxnSpPr>
            <p:spPr>
              <a:xfrm>
                <a:off x="6973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40" name="Google Shape;1340;p27"/>
              <p:cNvCxnSpPr/>
              <p:nvPr/>
            </p:nvCxnSpPr>
            <p:spPr>
              <a:xfrm>
                <a:off x="7410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41" name="Google Shape;1341;p27"/>
              <p:cNvCxnSpPr/>
              <p:nvPr/>
            </p:nvCxnSpPr>
            <p:spPr>
              <a:xfrm>
                <a:off x="7846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42" name="Google Shape;1342;p27"/>
              <p:cNvCxnSpPr/>
              <p:nvPr/>
            </p:nvCxnSpPr>
            <p:spPr>
              <a:xfrm>
                <a:off x="8283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1343" name="Google Shape;1343;p27"/>
              <p:cNvCxnSpPr/>
              <p:nvPr/>
            </p:nvCxnSpPr>
            <p:spPr>
              <a:xfrm>
                <a:off x="8719963" y="-44400"/>
                <a:ext cx="0" cy="5276700"/>
              </a:xfrm>
              <a:prstGeom prst="straightConnector1">
                <a:avLst/>
              </a:prstGeom>
              <a:noFill/>
              <a:ln w="9525" cap="flat" cmpd="sng">
                <a:solidFill>
                  <a:srgbClr val="5F5DA5"/>
                </a:solidFill>
                <a:prstDash val="solid"/>
                <a:round/>
                <a:headEnd type="none" w="med" len="med"/>
                <a:tailEnd type="none" w="med" len="med"/>
              </a:ln>
            </p:spPr>
          </p:cxnSp>
        </p:grpSp>
      </p:grpSp>
      <p:grpSp>
        <p:nvGrpSpPr>
          <p:cNvPr id="1344" name="Google Shape;1344;p27"/>
          <p:cNvGrpSpPr/>
          <p:nvPr/>
        </p:nvGrpSpPr>
        <p:grpSpPr>
          <a:xfrm rot="163181">
            <a:off x="144579" y="72390"/>
            <a:ext cx="12203047" cy="6384613"/>
            <a:chOff x="666700" y="727125"/>
            <a:chExt cx="7939189" cy="3876383"/>
          </a:xfrm>
        </p:grpSpPr>
        <p:sp>
          <p:nvSpPr>
            <p:cNvPr id="1345" name="Google Shape;1345;p27"/>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7"/>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7"/>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7"/>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7"/>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7"/>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7"/>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7"/>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3" name="Google Shape;1353;p27"/>
          <p:cNvSpPr txBox="1">
            <a:spLocks noGrp="1"/>
          </p:cNvSpPr>
          <p:nvPr>
            <p:ph type="ctrTitle"/>
          </p:nvPr>
        </p:nvSpPr>
        <p:spPr>
          <a:xfrm>
            <a:off x="5887833" y="720000"/>
            <a:ext cx="5047200" cy="150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54" name="Google Shape;1354;p27"/>
          <p:cNvSpPr txBox="1">
            <a:spLocks noGrp="1"/>
          </p:cNvSpPr>
          <p:nvPr>
            <p:ph type="subTitle" idx="1"/>
          </p:nvPr>
        </p:nvSpPr>
        <p:spPr>
          <a:xfrm>
            <a:off x="5887833"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355" name="Google Shape;1355;p27"/>
          <p:cNvSpPr txBox="1">
            <a:spLocks noGrp="1"/>
          </p:cNvSpPr>
          <p:nvPr>
            <p:ph type="subTitle" idx="2"/>
          </p:nvPr>
        </p:nvSpPr>
        <p:spPr>
          <a:xfrm>
            <a:off x="5887836"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1356" name="Google Shape;1356;p27"/>
          <p:cNvSpPr txBox="1"/>
          <p:nvPr/>
        </p:nvSpPr>
        <p:spPr>
          <a:xfrm>
            <a:off x="5887833" y="46432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b="1">
                <a:solidFill>
                  <a:schemeClr val="dk2"/>
                </a:solidFill>
                <a:latin typeface="Kodchasan"/>
                <a:ea typeface="Kodchasan"/>
                <a:cs typeface="Kodchasan"/>
                <a:sym typeface="Kodchasan"/>
              </a:rPr>
              <a:t>CREDITS:</a:t>
            </a:r>
            <a:r>
              <a:rPr lang="en" sz="1467">
                <a:solidFill>
                  <a:schemeClr val="dk2"/>
                </a:solidFill>
                <a:latin typeface="Kodchasan"/>
                <a:ea typeface="Kodchasan"/>
                <a:cs typeface="Kodchasan"/>
                <a:sym typeface="Kodchasan"/>
              </a:rPr>
              <a:t> This presentation template was created by </a:t>
            </a:r>
            <a:r>
              <a:rPr lang="en" sz="1467" b="1">
                <a:solidFill>
                  <a:schemeClr val="dk2"/>
                </a:solidFill>
                <a:uFill>
                  <a:noFill/>
                </a:uFill>
                <a:latin typeface="Kodchasan"/>
                <a:ea typeface="Kodchasan"/>
                <a:cs typeface="Kodchasan"/>
                <a:sym typeface="Kodchasan"/>
                <a:hlinkClick r:id="rId2">
                  <a:extLst>
                    <a:ext uri="{A12FA001-AC4F-418D-AE19-62706E023703}">
                      <ahyp:hlinkClr xmlns="" xmlns:ahyp="http://schemas.microsoft.com/office/drawing/2018/hyperlinkcolor" val="tx"/>
                    </a:ext>
                  </a:extLst>
                </a:hlinkClick>
              </a:rPr>
              <a:t>Slidesgo</a:t>
            </a:r>
            <a:r>
              <a:rPr lang="en" sz="1467" b="1">
                <a:solidFill>
                  <a:schemeClr val="dk2"/>
                </a:solidFill>
                <a:latin typeface="Kodchasan"/>
                <a:ea typeface="Kodchasan"/>
                <a:cs typeface="Kodchasan"/>
                <a:sym typeface="Kodchasan"/>
              </a:rPr>
              <a:t>,</a:t>
            </a:r>
            <a:r>
              <a:rPr lang="en" sz="1467">
                <a:solidFill>
                  <a:schemeClr val="dk2"/>
                </a:solidFill>
                <a:latin typeface="Kodchasan"/>
                <a:ea typeface="Kodchasan"/>
                <a:cs typeface="Kodchasan"/>
                <a:sym typeface="Kodchasan"/>
              </a:rPr>
              <a:t> including icons by </a:t>
            </a:r>
            <a:r>
              <a:rPr lang="en" sz="1467" b="1">
                <a:solidFill>
                  <a:schemeClr val="dk2"/>
                </a:solidFill>
                <a:uFill>
                  <a:noFill/>
                </a:uFill>
                <a:latin typeface="Kodchasan"/>
                <a:ea typeface="Kodchasan"/>
                <a:cs typeface="Kodchasan"/>
                <a:sym typeface="Kodchasan"/>
                <a:hlinkClick r:id="rId3">
                  <a:extLst>
                    <a:ext uri="{A12FA001-AC4F-418D-AE19-62706E023703}">
                      <ahyp:hlinkClr xmlns="" xmlns:ahyp="http://schemas.microsoft.com/office/drawing/2018/hyperlinkcolor" val="tx"/>
                    </a:ext>
                  </a:extLst>
                </a:hlinkClick>
              </a:rPr>
              <a:t>Flaticon</a:t>
            </a:r>
            <a:r>
              <a:rPr lang="en" sz="1467" b="1">
                <a:solidFill>
                  <a:schemeClr val="dk2"/>
                </a:solidFill>
                <a:latin typeface="Kodchasan"/>
                <a:ea typeface="Kodchasan"/>
                <a:cs typeface="Kodchasan"/>
                <a:sym typeface="Kodchasan"/>
              </a:rPr>
              <a:t>,</a:t>
            </a:r>
            <a:r>
              <a:rPr lang="en" sz="1467">
                <a:solidFill>
                  <a:schemeClr val="dk2"/>
                </a:solidFill>
                <a:latin typeface="Kodchasan"/>
                <a:ea typeface="Kodchasan"/>
                <a:cs typeface="Kodchasan"/>
                <a:sym typeface="Kodchasan"/>
              </a:rPr>
              <a:t> and infographics &amp; images by </a:t>
            </a:r>
            <a:r>
              <a:rPr lang="en" sz="1467" b="1">
                <a:solidFill>
                  <a:schemeClr val="dk2"/>
                </a:solidFill>
                <a:uFill>
                  <a:noFill/>
                </a:uFill>
                <a:latin typeface="Kodchasan"/>
                <a:ea typeface="Kodchasan"/>
                <a:cs typeface="Kodchasan"/>
                <a:sym typeface="Kodchasan"/>
                <a:hlinkClick r:id="rId4">
                  <a:extLst>
                    <a:ext uri="{A12FA001-AC4F-418D-AE19-62706E023703}">
                      <ahyp:hlinkClr xmlns="" xmlns:ahyp="http://schemas.microsoft.com/office/drawing/2018/hyperlinkcolor" val="tx"/>
                    </a:ext>
                  </a:extLst>
                </a:hlinkClick>
              </a:rPr>
              <a:t>Freepik</a:t>
            </a:r>
            <a:endParaRPr sz="1467" b="1">
              <a:solidFill>
                <a:schemeClr val="dk2"/>
              </a:solidFill>
              <a:latin typeface="Kodchasan"/>
              <a:ea typeface="Kodchasan"/>
              <a:cs typeface="Kodchasan"/>
              <a:sym typeface="Kodchasan"/>
            </a:endParaRPr>
          </a:p>
        </p:txBody>
      </p:sp>
      <p:grpSp>
        <p:nvGrpSpPr>
          <p:cNvPr id="1357" name="Google Shape;1357;p27"/>
          <p:cNvGrpSpPr/>
          <p:nvPr/>
        </p:nvGrpSpPr>
        <p:grpSpPr>
          <a:xfrm>
            <a:off x="570834" y="3840117"/>
            <a:ext cx="11469751" cy="1408251"/>
            <a:chOff x="428125" y="2880088"/>
            <a:chExt cx="8602313" cy="1056188"/>
          </a:xfrm>
        </p:grpSpPr>
        <p:sp>
          <p:nvSpPr>
            <p:cNvPr id="1358" name="Google Shape;1358;p27"/>
            <p:cNvSpPr/>
            <p:nvPr/>
          </p:nvSpPr>
          <p:spPr>
            <a:xfrm>
              <a:off x="8679288" y="3279425"/>
              <a:ext cx="351150" cy="321625"/>
            </a:xfrm>
            <a:custGeom>
              <a:avLst/>
              <a:gdLst/>
              <a:ahLst/>
              <a:cxnLst/>
              <a:rect l="l" t="t" r="r" b="b"/>
              <a:pathLst>
                <a:path w="14046" h="12865" extrusionOk="0">
                  <a:moveTo>
                    <a:pt x="6931" y="1463"/>
                  </a:moveTo>
                  <a:lnTo>
                    <a:pt x="7537" y="4175"/>
                  </a:lnTo>
                  <a:lnTo>
                    <a:pt x="5751" y="3952"/>
                  </a:lnTo>
                  <a:lnTo>
                    <a:pt x="6931" y="1463"/>
                  </a:lnTo>
                  <a:close/>
                  <a:moveTo>
                    <a:pt x="1391" y="3890"/>
                  </a:moveTo>
                  <a:lnTo>
                    <a:pt x="5034" y="4346"/>
                  </a:lnTo>
                  <a:lnTo>
                    <a:pt x="4053" y="6413"/>
                  </a:lnTo>
                  <a:lnTo>
                    <a:pt x="1391" y="3890"/>
                  </a:lnTo>
                  <a:close/>
                  <a:moveTo>
                    <a:pt x="8154" y="4735"/>
                  </a:moveTo>
                  <a:lnTo>
                    <a:pt x="12615" y="5293"/>
                  </a:lnTo>
                  <a:lnTo>
                    <a:pt x="8793" y="7598"/>
                  </a:lnTo>
                  <a:lnTo>
                    <a:pt x="8154" y="4735"/>
                  </a:lnTo>
                  <a:close/>
                  <a:moveTo>
                    <a:pt x="5536" y="4409"/>
                  </a:moveTo>
                  <a:lnTo>
                    <a:pt x="7648" y="4673"/>
                  </a:lnTo>
                  <a:lnTo>
                    <a:pt x="8361" y="7860"/>
                  </a:lnTo>
                  <a:lnTo>
                    <a:pt x="6661" y="8885"/>
                  </a:lnTo>
                  <a:lnTo>
                    <a:pt x="4420" y="6761"/>
                  </a:lnTo>
                  <a:lnTo>
                    <a:pt x="5536" y="4409"/>
                  </a:lnTo>
                  <a:close/>
                  <a:moveTo>
                    <a:pt x="8472" y="8353"/>
                  </a:moveTo>
                  <a:lnTo>
                    <a:pt x="9108" y="11205"/>
                  </a:lnTo>
                  <a:lnTo>
                    <a:pt x="7022" y="9226"/>
                  </a:lnTo>
                  <a:lnTo>
                    <a:pt x="8472" y="8353"/>
                  </a:lnTo>
                  <a:close/>
                  <a:moveTo>
                    <a:pt x="4203" y="7215"/>
                  </a:moveTo>
                  <a:lnTo>
                    <a:pt x="6235" y="9141"/>
                  </a:lnTo>
                  <a:lnTo>
                    <a:pt x="2108" y="11630"/>
                  </a:lnTo>
                  <a:lnTo>
                    <a:pt x="2108" y="11630"/>
                  </a:lnTo>
                  <a:lnTo>
                    <a:pt x="4203" y="7215"/>
                  </a:lnTo>
                  <a:close/>
                  <a:moveTo>
                    <a:pt x="7095" y="1"/>
                  </a:moveTo>
                  <a:lnTo>
                    <a:pt x="5250" y="3890"/>
                  </a:lnTo>
                  <a:lnTo>
                    <a:pt x="0" y="3233"/>
                  </a:lnTo>
                  <a:lnTo>
                    <a:pt x="3837" y="6870"/>
                  </a:lnTo>
                  <a:lnTo>
                    <a:pt x="995" y="12864"/>
                  </a:lnTo>
                  <a:lnTo>
                    <a:pt x="6595" y="9485"/>
                  </a:lnTo>
                  <a:lnTo>
                    <a:pt x="9918" y="12634"/>
                  </a:lnTo>
                  <a:lnTo>
                    <a:pt x="8903" y="8092"/>
                  </a:lnTo>
                  <a:lnTo>
                    <a:pt x="14045" y="4990"/>
                  </a:lnTo>
                  <a:lnTo>
                    <a:pt x="8042" y="4240"/>
                  </a:lnTo>
                  <a:lnTo>
                    <a:pt x="70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7"/>
            <p:cNvSpPr/>
            <p:nvPr/>
          </p:nvSpPr>
          <p:spPr>
            <a:xfrm>
              <a:off x="428125" y="2880088"/>
              <a:ext cx="285375" cy="327350"/>
            </a:xfrm>
            <a:custGeom>
              <a:avLst/>
              <a:gdLst/>
              <a:ahLst/>
              <a:cxnLst/>
              <a:rect l="l" t="t" r="r" b="b"/>
              <a:pathLst>
                <a:path w="11415" h="13094" extrusionOk="0">
                  <a:moveTo>
                    <a:pt x="7243" y="1374"/>
                  </a:moveTo>
                  <a:lnTo>
                    <a:pt x="7157" y="4977"/>
                  </a:lnTo>
                  <a:lnTo>
                    <a:pt x="4928" y="4172"/>
                  </a:lnTo>
                  <a:lnTo>
                    <a:pt x="7243" y="1374"/>
                  </a:lnTo>
                  <a:close/>
                  <a:moveTo>
                    <a:pt x="2071" y="3651"/>
                  </a:moveTo>
                  <a:lnTo>
                    <a:pt x="4123" y="4392"/>
                  </a:lnTo>
                  <a:lnTo>
                    <a:pt x="3223" y="5481"/>
                  </a:lnTo>
                  <a:lnTo>
                    <a:pt x="2071" y="3651"/>
                  </a:lnTo>
                  <a:close/>
                  <a:moveTo>
                    <a:pt x="7620" y="5655"/>
                  </a:moveTo>
                  <a:lnTo>
                    <a:pt x="9774" y="6433"/>
                  </a:lnTo>
                  <a:lnTo>
                    <a:pt x="7588" y="6979"/>
                  </a:lnTo>
                  <a:lnTo>
                    <a:pt x="7620" y="5655"/>
                  </a:lnTo>
                  <a:close/>
                  <a:moveTo>
                    <a:pt x="4602" y="4565"/>
                  </a:moveTo>
                  <a:lnTo>
                    <a:pt x="7143" y="5483"/>
                  </a:lnTo>
                  <a:lnTo>
                    <a:pt x="7105" y="7103"/>
                  </a:lnTo>
                  <a:lnTo>
                    <a:pt x="4631" y="7722"/>
                  </a:lnTo>
                  <a:lnTo>
                    <a:pt x="3490" y="5909"/>
                  </a:lnTo>
                  <a:lnTo>
                    <a:pt x="4602" y="4565"/>
                  </a:lnTo>
                  <a:close/>
                  <a:moveTo>
                    <a:pt x="3168" y="6297"/>
                  </a:moveTo>
                  <a:lnTo>
                    <a:pt x="4142" y="7846"/>
                  </a:lnTo>
                  <a:lnTo>
                    <a:pt x="1300" y="8557"/>
                  </a:lnTo>
                  <a:lnTo>
                    <a:pt x="3168" y="6297"/>
                  </a:lnTo>
                  <a:close/>
                  <a:moveTo>
                    <a:pt x="7092" y="7598"/>
                  </a:moveTo>
                  <a:lnTo>
                    <a:pt x="7001" y="11490"/>
                  </a:lnTo>
                  <a:lnTo>
                    <a:pt x="4899" y="8149"/>
                  </a:lnTo>
                  <a:lnTo>
                    <a:pt x="7092" y="7598"/>
                  </a:lnTo>
                  <a:close/>
                  <a:moveTo>
                    <a:pt x="7755" y="1"/>
                  </a:moveTo>
                  <a:lnTo>
                    <a:pt x="4449" y="3998"/>
                  </a:lnTo>
                  <a:lnTo>
                    <a:pt x="926" y="2726"/>
                  </a:lnTo>
                  <a:lnTo>
                    <a:pt x="2902" y="5869"/>
                  </a:lnTo>
                  <a:lnTo>
                    <a:pt x="1" y="9377"/>
                  </a:lnTo>
                  <a:lnTo>
                    <a:pt x="4410" y="8271"/>
                  </a:lnTo>
                  <a:lnTo>
                    <a:pt x="7442" y="13093"/>
                  </a:lnTo>
                  <a:lnTo>
                    <a:pt x="7577" y="7476"/>
                  </a:lnTo>
                  <a:lnTo>
                    <a:pt x="11415" y="6515"/>
                  </a:lnTo>
                  <a:lnTo>
                    <a:pt x="7632" y="5149"/>
                  </a:lnTo>
                  <a:lnTo>
                    <a:pt x="77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7"/>
            <p:cNvSpPr/>
            <p:nvPr/>
          </p:nvSpPr>
          <p:spPr>
            <a:xfrm>
              <a:off x="8511775" y="3711325"/>
              <a:ext cx="218250" cy="224950"/>
            </a:xfrm>
            <a:custGeom>
              <a:avLst/>
              <a:gdLst/>
              <a:ahLst/>
              <a:cxnLst/>
              <a:rect l="l" t="t" r="r" b="b"/>
              <a:pathLst>
                <a:path w="8730" h="8998" extrusionOk="0">
                  <a:moveTo>
                    <a:pt x="3157" y="1317"/>
                  </a:moveTo>
                  <a:lnTo>
                    <a:pt x="4101" y="2135"/>
                  </a:lnTo>
                  <a:lnTo>
                    <a:pt x="3397" y="2531"/>
                  </a:lnTo>
                  <a:lnTo>
                    <a:pt x="3157" y="1317"/>
                  </a:lnTo>
                  <a:close/>
                  <a:moveTo>
                    <a:pt x="6916" y="1098"/>
                  </a:moveTo>
                  <a:lnTo>
                    <a:pt x="6054" y="3191"/>
                  </a:lnTo>
                  <a:lnTo>
                    <a:pt x="4929" y="2216"/>
                  </a:lnTo>
                  <a:lnTo>
                    <a:pt x="6916" y="1098"/>
                  </a:lnTo>
                  <a:close/>
                  <a:moveTo>
                    <a:pt x="3054" y="3276"/>
                  </a:moveTo>
                  <a:lnTo>
                    <a:pt x="3268" y="4360"/>
                  </a:lnTo>
                  <a:lnTo>
                    <a:pt x="3268" y="4360"/>
                  </a:lnTo>
                  <a:lnTo>
                    <a:pt x="1509" y="4145"/>
                  </a:lnTo>
                  <a:lnTo>
                    <a:pt x="3054" y="3276"/>
                  </a:lnTo>
                  <a:close/>
                  <a:moveTo>
                    <a:pt x="4487" y="2466"/>
                  </a:moveTo>
                  <a:lnTo>
                    <a:pt x="5862" y="3657"/>
                  </a:lnTo>
                  <a:lnTo>
                    <a:pt x="5465" y="4626"/>
                  </a:lnTo>
                  <a:lnTo>
                    <a:pt x="3770" y="4419"/>
                  </a:lnTo>
                  <a:lnTo>
                    <a:pt x="3494" y="3025"/>
                  </a:lnTo>
                  <a:lnTo>
                    <a:pt x="4487" y="2466"/>
                  </a:lnTo>
                  <a:close/>
                  <a:moveTo>
                    <a:pt x="6244" y="3987"/>
                  </a:moveTo>
                  <a:lnTo>
                    <a:pt x="7229" y="4839"/>
                  </a:lnTo>
                  <a:lnTo>
                    <a:pt x="5957" y="4685"/>
                  </a:lnTo>
                  <a:lnTo>
                    <a:pt x="6244" y="3987"/>
                  </a:lnTo>
                  <a:close/>
                  <a:moveTo>
                    <a:pt x="3867" y="4914"/>
                  </a:moveTo>
                  <a:lnTo>
                    <a:pt x="5274" y="5085"/>
                  </a:lnTo>
                  <a:lnTo>
                    <a:pt x="4346" y="7343"/>
                  </a:lnTo>
                  <a:lnTo>
                    <a:pt x="3867" y="4914"/>
                  </a:lnTo>
                  <a:close/>
                  <a:moveTo>
                    <a:pt x="7884" y="1"/>
                  </a:moveTo>
                  <a:lnTo>
                    <a:pt x="4544" y="1883"/>
                  </a:lnTo>
                  <a:lnTo>
                    <a:pt x="2417" y="43"/>
                  </a:lnTo>
                  <a:lnTo>
                    <a:pt x="2957" y="2779"/>
                  </a:lnTo>
                  <a:lnTo>
                    <a:pt x="1" y="4444"/>
                  </a:lnTo>
                  <a:lnTo>
                    <a:pt x="3366" y="4853"/>
                  </a:lnTo>
                  <a:lnTo>
                    <a:pt x="4183" y="8997"/>
                  </a:lnTo>
                  <a:lnTo>
                    <a:pt x="5766" y="5144"/>
                  </a:lnTo>
                  <a:lnTo>
                    <a:pt x="8729" y="5503"/>
                  </a:lnTo>
                  <a:lnTo>
                    <a:pt x="6436" y="3519"/>
                  </a:lnTo>
                  <a:lnTo>
                    <a:pt x="7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1" name="Google Shape;1361;p27"/>
            <p:cNvGrpSpPr/>
            <p:nvPr/>
          </p:nvGrpSpPr>
          <p:grpSpPr>
            <a:xfrm>
              <a:off x="428125" y="3355625"/>
              <a:ext cx="395325" cy="431900"/>
              <a:chOff x="4163475" y="4829700"/>
              <a:chExt cx="395325" cy="431900"/>
            </a:xfrm>
          </p:grpSpPr>
          <p:sp>
            <p:nvSpPr>
              <p:cNvPr id="1362" name="Google Shape;1362;p27"/>
              <p:cNvSpPr/>
              <p:nvPr/>
            </p:nvSpPr>
            <p:spPr>
              <a:xfrm>
                <a:off x="4183775" y="4829700"/>
                <a:ext cx="375025" cy="385650"/>
              </a:xfrm>
              <a:custGeom>
                <a:avLst/>
                <a:gdLst/>
                <a:ahLst/>
                <a:cxnLst/>
                <a:rect l="l" t="t" r="r" b="b"/>
                <a:pathLst>
                  <a:path w="15001" h="15426" extrusionOk="0">
                    <a:moveTo>
                      <a:pt x="12719" y="0"/>
                    </a:moveTo>
                    <a:cubicBezTo>
                      <a:pt x="12521" y="0"/>
                      <a:pt x="12308" y="23"/>
                      <a:pt x="12082" y="70"/>
                    </a:cubicBezTo>
                    <a:cubicBezTo>
                      <a:pt x="10346" y="431"/>
                      <a:pt x="9404" y="3510"/>
                      <a:pt x="8620" y="3510"/>
                    </a:cubicBezTo>
                    <a:cubicBezTo>
                      <a:pt x="8532" y="3510"/>
                      <a:pt x="8445" y="3471"/>
                      <a:pt x="8360" y="3385"/>
                    </a:cubicBezTo>
                    <a:cubicBezTo>
                      <a:pt x="7560" y="2581"/>
                      <a:pt x="8484" y="93"/>
                      <a:pt x="6608" y="93"/>
                    </a:cubicBezTo>
                    <a:cubicBezTo>
                      <a:pt x="6504" y="93"/>
                      <a:pt x="6392" y="100"/>
                      <a:pt x="6270" y="116"/>
                    </a:cubicBezTo>
                    <a:cubicBezTo>
                      <a:pt x="3900" y="427"/>
                      <a:pt x="4946" y="6124"/>
                      <a:pt x="4091" y="6334"/>
                    </a:cubicBezTo>
                    <a:cubicBezTo>
                      <a:pt x="4055" y="6342"/>
                      <a:pt x="4020" y="6347"/>
                      <a:pt x="3984" y="6347"/>
                    </a:cubicBezTo>
                    <a:cubicBezTo>
                      <a:pt x="3174" y="6347"/>
                      <a:pt x="2338" y="4172"/>
                      <a:pt x="1581" y="4172"/>
                    </a:cubicBezTo>
                    <a:cubicBezTo>
                      <a:pt x="1569" y="4172"/>
                      <a:pt x="1557" y="4172"/>
                      <a:pt x="1545" y="4173"/>
                    </a:cubicBezTo>
                    <a:cubicBezTo>
                      <a:pt x="743" y="4248"/>
                      <a:pt x="1" y="4746"/>
                      <a:pt x="159" y="8082"/>
                    </a:cubicBezTo>
                    <a:cubicBezTo>
                      <a:pt x="317" y="11416"/>
                      <a:pt x="1790" y="14292"/>
                      <a:pt x="1790" y="14292"/>
                    </a:cubicBezTo>
                    <a:cubicBezTo>
                      <a:pt x="2339" y="14922"/>
                      <a:pt x="4624" y="15425"/>
                      <a:pt x="6708" y="15425"/>
                    </a:cubicBezTo>
                    <a:cubicBezTo>
                      <a:pt x="8668" y="15425"/>
                      <a:pt x="10450" y="14980"/>
                      <a:pt x="10440" y="13774"/>
                    </a:cubicBezTo>
                    <a:cubicBezTo>
                      <a:pt x="10418" y="11287"/>
                      <a:pt x="7558" y="13177"/>
                      <a:pt x="7717" y="11319"/>
                    </a:cubicBezTo>
                    <a:cubicBezTo>
                      <a:pt x="7877" y="9462"/>
                      <a:pt x="14239" y="11346"/>
                      <a:pt x="14650" y="8698"/>
                    </a:cubicBezTo>
                    <a:cubicBezTo>
                      <a:pt x="15000" y="6437"/>
                      <a:pt x="12894" y="6935"/>
                      <a:pt x="11837" y="6542"/>
                    </a:cubicBezTo>
                    <a:cubicBezTo>
                      <a:pt x="10779" y="6151"/>
                      <a:pt x="13318" y="4458"/>
                      <a:pt x="14127" y="2736"/>
                    </a:cubicBezTo>
                    <a:cubicBezTo>
                      <a:pt x="14841" y="1219"/>
                      <a:pt x="14182" y="0"/>
                      <a:pt x="12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7"/>
              <p:cNvSpPr/>
              <p:nvPr/>
            </p:nvSpPr>
            <p:spPr>
              <a:xfrm>
                <a:off x="4163475" y="4996100"/>
                <a:ext cx="228300" cy="265500"/>
              </a:xfrm>
              <a:custGeom>
                <a:avLst/>
                <a:gdLst/>
                <a:ahLst/>
                <a:cxnLst/>
                <a:rect l="l" t="t" r="r" b="b"/>
                <a:pathLst>
                  <a:path w="9132" h="10620" extrusionOk="0">
                    <a:moveTo>
                      <a:pt x="8882" y="0"/>
                    </a:moveTo>
                    <a:cubicBezTo>
                      <a:pt x="8841" y="0"/>
                      <a:pt x="8799" y="18"/>
                      <a:pt x="8764" y="60"/>
                    </a:cubicBezTo>
                    <a:cubicBezTo>
                      <a:pt x="6241" y="3051"/>
                      <a:pt x="3716" y="6038"/>
                      <a:pt x="1193" y="9027"/>
                    </a:cubicBezTo>
                    <a:cubicBezTo>
                      <a:pt x="833" y="9454"/>
                      <a:pt x="473" y="9880"/>
                      <a:pt x="115" y="10306"/>
                    </a:cubicBezTo>
                    <a:cubicBezTo>
                      <a:pt x="1" y="10440"/>
                      <a:pt x="120" y="10620"/>
                      <a:pt x="249" y="10620"/>
                    </a:cubicBezTo>
                    <a:cubicBezTo>
                      <a:pt x="290" y="10620"/>
                      <a:pt x="331" y="10602"/>
                      <a:pt x="367" y="10560"/>
                    </a:cubicBezTo>
                    <a:cubicBezTo>
                      <a:pt x="2891" y="7570"/>
                      <a:pt x="5414" y="4582"/>
                      <a:pt x="7938" y="1592"/>
                    </a:cubicBezTo>
                    <a:cubicBezTo>
                      <a:pt x="8298" y="1166"/>
                      <a:pt x="8659" y="739"/>
                      <a:pt x="9018" y="314"/>
                    </a:cubicBezTo>
                    <a:cubicBezTo>
                      <a:pt x="9131" y="180"/>
                      <a:pt x="901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4" name="Google Shape;1364;p27"/>
            <p:cNvGrpSpPr/>
            <p:nvPr/>
          </p:nvGrpSpPr>
          <p:grpSpPr>
            <a:xfrm>
              <a:off x="3745400" y="2883675"/>
              <a:ext cx="328825" cy="320175"/>
              <a:chOff x="3599925" y="3475075"/>
              <a:chExt cx="328825" cy="320175"/>
            </a:xfrm>
          </p:grpSpPr>
          <p:sp>
            <p:nvSpPr>
              <p:cNvPr id="1365" name="Google Shape;1365;p27"/>
              <p:cNvSpPr/>
              <p:nvPr/>
            </p:nvSpPr>
            <p:spPr>
              <a:xfrm>
                <a:off x="3606475" y="3506275"/>
                <a:ext cx="318175" cy="282925"/>
              </a:xfrm>
              <a:custGeom>
                <a:avLst/>
                <a:gdLst/>
                <a:ahLst/>
                <a:cxnLst/>
                <a:rect l="l" t="t" r="r" b="b"/>
                <a:pathLst>
                  <a:path w="12727" h="11317" extrusionOk="0">
                    <a:moveTo>
                      <a:pt x="6601" y="1"/>
                    </a:moveTo>
                    <a:cubicBezTo>
                      <a:pt x="4141" y="1"/>
                      <a:pt x="2004" y="902"/>
                      <a:pt x="2004" y="902"/>
                    </a:cubicBezTo>
                    <a:cubicBezTo>
                      <a:pt x="1006" y="1651"/>
                      <a:pt x="1" y="7443"/>
                      <a:pt x="1910" y="7566"/>
                    </a:cubicBezTo>
                    <a:cubicBezTo>
                      <a:pt x="1961" y="7570"/>
                      <a:pt x="2009" y="7571"/>
                      <a:pt x="2055" y="7571"/>
                    </a:cubicBezTo>
                    <a:cubicBezTo>
                      <a:pt x="3672" y="7571"/>
                      <a:pt x="2679" y="5600"/>
                      <a:pt x="3765" y="5600"/>
                    </a:cubicBezTo>
                    <a:cubicBezTo>
                      <a:pt x="3821" y="5600"/>
                      <a:pt x="3881" y="5605"/>
                      <a:pt x="3948" y="5616"/>
                    </a:cubicBezTo>
                    <a:cubicBezTo>
                      <a:pt x="5364" y="5845"/>
                      <a:pt x="3558" y="10619"/>
                      <a:pt x="5565" y="11085"/>
                    </a:cubicBezTo>
                    <a:cubicBezTo>
                      <a:pt x="5746" y="11127"/>
                      <a:pt x="5904" y="11146"/>
                      <a:pt x="6044" y="11146"/>
                    </a:cubicBezTo>
                    <a:cubicBezTo>
                      <a:pt x="7231" y="11146"/>
                      <a:pt x="7056" y="9755"/>
                      <a:pt x="7379" y="9049"/>
                    </a:cubicBezTo>
                    <a:cubicBezTo>
                      <a:pt x="7436" y="8925"/>
                      <a:pt x="7512" y="8871"/>
                      <a:pt x="7606" y="8871"/>
                    </a:cubicBezTo>
                    <a:cubicBezTo>
                      <a:pt x="8106" y="8871"/>
                      <a:pt x="9095" y="10418"/>
                      <a:pt x="10169" y="11024"/>
                    </a:cubicBezTo>
                    <a:cubicBezTo>
                      <a:pt x="10521" y="11223"/>
                      <a:pt x="10859" y="11317"/>
                      <a:pt x="11159" y="11317"/>
                    </a:cubicBezTo>
                    <a:cubicBezTo>
                      <a:pt x="11943" y="11317"/>
                      <a:pt x="12471" y="10675"/>
                      <a:pt x="12330" y="9607"/>
                    </a:cubicBezTo>
                    <a:cubicBezTo>
                      <a:pt x="12132" y="8103"/>
                      <a:pt x="9299" y="7161"/>
                      <a:pt x="9999" y="6562"/>
                    </a:cubicBezTo>
                    <a:cubicBezTo>
                      <a:pt x="10699" y="5964"/>
                      <a:pt x="12727" y="6943"/>
                      <a:pt x="12625" y="5145"/>
                    </a:cubicBezTo>
                    <a:cubicBezTo>
                      <a:pt x="12521" y="3308"/>
                      <a:pt x="8091" y="3787"/>
                      <a:pt x="7978" y="3119"/>
                    </a:cubicBezTo>
                    <a:cubicBezTo>
                      <a:pt x="7866" y="2452"/>
                      <a:pt x="9793" y="1907"/>
                      <a:pt x="9782" y="1289"/>
                    </a:cubicBezTo>
                    <a:cubicBezTo>
                      <a:pt x="9768" y="670"/>
                      <a:pt x="9428" y="73"/>
                      <a:pt x="6861" y="4"/>
                    </a:cubicBezTo>
                    <a:cubicBezTo>
                      <a:pt x="6774" y="2"/>
                      <a:pt x="6687" y="1"/>
                      <a:pt x="6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7"/>
              <p:cNvSpPr/>
              <p:nvPr/>
            </p:nvSpPr>
            <p:spPr>
              <a:xfrm>
                <a:off x="3612300" y="3500275"/>
                <a:ext cx="316450" cy="294975"/>
              </a:xfrm>
              <a:custGeom>
                <a:avLst/>
                <a:gdLst/>
                <a:ahLst/>
                <a:cxnLst/>
                <a:rect l="l" t="t" r="r" b="b"/>
                <a:pathLst>
                  <a:path w="12658" h="11799" extrusionOk="0">
                    <a:moveTo>
                      <a:pt x="6352" y="481"/>
                    </a:moveTo>
                    <a:cubicBezTo>
                      <a:pt x="6442" y="481"/>
                      <a:pt x="6532" y="482"/>
                      <a:pt x="6622" y="484"/>
                    </a:cubicBezTo>
                    <a:cubicBezTo>
                      <a:pt x="9291" y="554"/>
                      <a:pt x="9303" y="1191"/>
                      <a:pt x="9309" y="1533"/>
                    </a:cubicBezTo>
                    <a:cubicBezTo>
                      <a:pt x="9313" y="1694"/>
                      <a:pt x="8846" y="1989"/>
                      <a:pt x="8539" y="2185"/>
                    </a:cubicBezTo>
                    <a:cubicBezTo>
                      <a:pt x="7992" y="2534"/>
                      <a:pt x="7426" y="2892"/>
                      <a:pt x="7511" y="3398"/>
                    </a:cubicBezTo>
                    <a:cubicBezTo>
                      <a:pt x="7581" y="3821"/>
                      <a:pt x="8192" y="3906"/>
                      <a:pt x="9201" y="4046"/>
                    </a:cubicBezTo>
                    <a:cubicBezTo>
                      <a:pt x="10424" y="4213"/>
                      <a:pt x="12099" y="4445"/>
                      <a:pt x="12153" y="5398"/>
                    </a:cubicBezTo>
                    <a:cubicBezTo>
                      <a:pt x="12171" y="5715"/>
                      <a:pt x="12118" y="5935"/>
                      <a:pt x="11990" y="6074"/>
                    </a:cubicBezTo>
                    <a:cubicBezTo>
                      <a:pt x="11777" y="6306"/>
                      <a:pt x="11322" y="6315"/>
                      <a:pt x="10881" y="6325"/>
                    </a:cubicBezTo>
                    <a:cubicBezTo>
                      <a:pt x="10414" y="6335"/>
                      <a:pt x="9929" y="6346"/>
                      <a:pt x="9611" y="6618"/>
                    </a:cubicBezTo>
                    <a:cubicBezTo>
                      <a:pt x="9445" y="6761"/>
                      <a:pt x="9413" y="6916"/>
                      <a:pt x="9416" y="7023"/>
                    </a:cubicBezTo>
                    <a:cubicBezTo>
                      <a:pt x="9425" y="7385"/>
                      <a:pt x="9820" y="7689"/>
                      <a:pt x="10365" y="8109"/>
                    </a:cubicBezTo>
                    <a:cubicBezTo>
                      <a:pt x="10991" y="8590"/>
                      <a:pt x="11770" y="9191"/>
                      <a:pt x="11860" y="9876"/>
                    </a:cubicBezTo>
                    <a:cubicBezTo>
                      <a:pt x="11938" y="10469"/>
                      <a:pt x="11791" y="10938"/>
                      <a:pt x="11455" y="11165"/>
                    </a:cubicBezTo>
                    <a:cubicBezTo>
                      <a:pt x="11305" y="11266"/>
                      <a:pt x="11125" y="11317"/>
                      <a:pt x="10925" y="11317"/>
                    </a:cubicBezTo>
                    <a:cubicBezTo>
                      <a:pt x="10661" y="11317"/>
                      <a:pt x="10362" y="11229"/>
                      <a:pt x="10054" y="11055"/>
                    </a:cubicBezTo>
                    <a:cubicBezTo>
                      <a:pt x="9550" y="10772"/>
                      <a:pt x="9054" y="10254"/>
                      <a:pt x="8618" y="9800"/>
                    </a:cubicBezTo>
                    <a:cubicBezTo>
                      <a:pt x="8106" y="9266"/>
                      <a:pt x="7725" y="8871"/>
                      <a:pt x="7372" y="8871"/>
                    </a:cubicBezTo>
                    <a:cubicBezTo>
                      <a:pt x="7345" y="8871"/>
                      <a:pt x="7320" y="8874"/>
                      <a:pt x="7294" y="8880"/>
                    </a:cubicBezTo>
                    <a:cubicBezTo>
                      <a:pt x="7183" y="8898"/>
                      <a:pt x="7028" y="8967"/>
                      <a:pt x="6927" y="9192"/>
                    </a:cubicBezTo>
                    <a:cubicBezTo>
                      <a:pt x="6825" y="9413"/>
                      <a:pt x="6772" y="9674"/>
                      <a:pt x="6716" y="9952"/>
                    </a:cubicBezTo>
                    <a:cubicBezTo>
                      <a:pt x="6624" y="10393"/>
                      <a:pt x="6530" y="10852"/>
                      <a:pt x="6236" y="11041"/>
                    </a:cubicBezTo>
                    <a:cubicBezTo>
                      <a:pt x="6124" y="11112"/>
                      <a:pt x="5983" y="11147"/>
                      <a:pt x="5810" y="11147"/>
                    </a:cubicBezTo>
                    <a:cubicBezTo>
                      <a:pt x="5685" y="11147"/>
                      <a:pt x="5544" y="11129"/>
                      <a:pt x="5385" y="11092"/>
                    </a:cubicBezTo>
                    <a:cubicBezTo>
                      <a:pt x="4484" y="10883"/>
                      <a:pt x="4519" y="9445"/>
                      <a:pt x="4549" y="8174"/>
                    </a:cubicBezTo>
                    <a:cubicBezTo>
                      <a:pt x="4578" y="6932"/>
                      <a:pt x="4606" y="5759"/>
                      <a:pt x="3754" y="5622"/>
                    </a:cubicBezTo>
                    <a:cubicBezTo>
                      <a:pt x="3674" y="5610"/>
                      <a:pt x="3600" y="5604"/>
                      <a:pt x="3532" y="5604"/>
                    </a:cubicBezTo>
                    <a:cubicBezTo>
                      <a:pt x="2843" y="5604"/>
                      <a:pt x="2736" y="6220"/>
                      <a:pt x="2664" y="6643"/>
                    </a:cubicBezTo>
                    <a:cubicBezTo>
                      <a:pt x="2574" y="7175"/>
                      <a:pt x="2508" y="7575"/>
                      <a:pt x="1837" y="7575"/>
                    </a:cubicBezTo>
                    <a:cubicBezTo>
                      <a:pt x="1792" y="7575"/>
                      <a:pt x="1744" y="7573"/>
                      <a:pt x="1693" y="7569"/>
                    </a:cubicBezTo>
                    <a:cubicBezTo>
                      <a:pt x="1573" y="7560"/>
                      <a:pt x="1210" y="7536"/>
                      <a:pt x="991" y="6801"/>
                    </a:cubicBezTo>
                    <a:cubicBezTo>
                      <a:pt x="510" y="5183"/>
                      <a:pt x="1260" y="1887"/>
                      <a:pt x="1894" y="1351"/>
                    </a:cubicBezTo>
                    <a:cubicBezTo>
                      <a:pt x="2156" y="1246"/>
                      <a:pt x="4130" y="481"/>
                      <a:pt x="6352" y="481"/>
                    </a:cubicBezTo>
                    <a:close/>
                    <a:moveTo>
                      <a:pt x="6346" y="0"/>
                    </a:moveTo>
                    <a:cubicBezTo>
                      <a:pt x="3876" y="0"/>
                      <a:pt x="1768" y="881"/>
                      <a:pt x="1677" y="920"/>
                    </a:cubicBezTo>
                    <a:lnTo>
                      <a:pt x="1626" y="950"/>
                    </a:lnTo>
                    <a:cubicBezTo>
                      <a:pt x="776" y="1588"/>
                      <a:pt x="0" y="5155"/>
                      <a:pt x="530" y="6937"/>
                    </a:cubicBezTo>
                    <a:cubicBezTo>
                      <a:pt x="790" y="7810"/>
                      <a:pt x="1288" y="8022"/>
                      <a:pt x="1660" y="8046"/>
                    </a:cubicBezTo>
                    <a:cubicBezTo>
                      <a:pt x="1717" y="8050"/>
                      <a:pt x="1772" y="8051"/>
                      <a:pt x="1825" y="8051"/>
                    </a:cubicBezTo>
                    <a:cubicBezTo>
                      <a:pt x="2910" y="8051"/>
                      <a:pt x="3046" y="7255"/>
                      <a:pt x="3136" y="6720"/>
                    </a:cubicBezTo>
                    <a:cubicBezTo>
                      <a:pt x="3217" y="6236"/>
                      <a:pt x="3270" y="6079"/>
                      <a:pt x="3521" y="6079"/>
                    </a:cubicBezTo>
                    <a:cubicBezTo>
                      <a:pt x="3565" y="6079"/>
                      <a:pt x="3617" y="6084"/>
                      <a:pt x="3676" y="6093"/>
                    </a:cubicBezTo>
                    <a:cubicBezTo>
                      <a:pt x="4116" y="6164"/>
                      <a:pt x="4091" y="7180"/>
                      <a:pt x="4069" y="8162"/>
                    </a:cubicBezTo>
                    <a:cubicBezTo>
                      <a:pt x="4035" y="9614"/>
                      <a:pt x="3995" y="11259"/>
                      <a:pt x="5277" y="11557"/>
                    </a:cubicBezTo>
                    <a:cubicBezTo>
                      <a:pt x="5471" y="11602"/>
                      <a:pt x="5648" y="11625"/>
                      <a:pt x="5810" y="11625"/>
                    </a:cubicBezTo>
                    <a:cubicBezTo>
                      <a:pt x="6077" y="11625"/>
                      <a:pt x="6303" y="11564"/>
                      <a:pt x="6493" y="11442"/>
                    </a:cubicBezTo>
                    <a:cubicBezTo>
                      <a:pt x="6958" y="11144"/>
                      <a:pt x="7078" y="10559"/>
                      <a:pt x="7184" y="10044"/>
                    </a:cubicBezTo>
                    <a:cubicBezTo>
                      <a:pt x="7235" y="9796"/>
                      <a:pt x="7282" y="9560"/>
                      <a:pt x="7362" y="9388"/>
                    </a:cubicBezTo>
                    <a:cubicBezTo>
                      <a:pt x="7372" y="9367"/>
                      <a:pt x="7378" y="9356"/>
                      <a:pt x="7380" y="9350"/>
                    </a:cubicBezTo>
                    <a:cubicBezTo>
                      <a:pt x="7537" y="9368"/>
                      <a:pt x="7977" y="9828"/>
                      <a:pt x="8271" y="10132"/>
                    </a:cubicBezTo>
                    <a:cubicBezTo>
                      <a:pt x="8731" y="10612"/>
                      <a:pt x="9252" y="11154"/>
                      <a:pt x="9816" y="11473"/>
                    </a:cubicBezTo>
                    <a:cubicBezTo>
                      <a:pt x="10200" y="11688"/>
                      <a:pt x="10579" y="11798"/>
                      <a:pt x="10926" y="11798"/>
                    </a:cubicBezTo>
                    <a:cubicBezTo>
                      <a:pt x="11220" y="11798"/>
                      <a:pt x="11491" y="11720"/>
                      <a:pt x="11725" y="11564"/>
                    </a:cubicBezTo>
                    <a:cubicBezTo>
                      <a:pt x="12216" y="11231"/>
                      <a:pt x="12438" y="10595"/>
                      <a:pt x="12336" y="9816"/>
                    </a:cubicBezTo>
                    <a:cubicBezTo>
                      <a:pt x="12221" y="8932"/>
                      <a:pt x="11354" y="8266"/>
                      <a:pt x="10659" y="7731"/>
                    </a:cubicBezTo>
                    <a:cubicBezTo>
                      <a:pt x="10354" y="7497"/>
                      <a:pt x="9894" y="7142"/>
                      <a:pt x="9923" y="6984"/>
                    </a:cubicBezTo>
                    <a:cubicBezTo>
                      <a:pt x="10110" y="6822"/>
                      <a:pt x="10508" y="6814"/>
                      <a:pt x="10891" y="6805"/>
                    </a:cubicBezTo>
                    <a:cubicBezTo>
                      <a:pt x="11407" y="6793"/>
                      <a:pt x="11991" y="6781"/>
                      <a:pt x="12342" y="6400"/>
                    </a:cubicBezTo>
                    <a:cubicBezTo>
                      <a:pt x="12563" y="6161"/>
                      <a:pt x="12658" y="5826"/>
                      <a:pt x="12633" y="5371"/>
                    </a:cubicBezTo>
                    <a:cubicBezTo>
                      <a:pt x="12556" y="4025"/>
                      <a:pt x="10654" y="3761"/>
                      <a:pt x="9268" y="3569"/>
                    </a:cubicBezTo>
                    <a:cubicBezTo>
                      <a:pt x="8763" y="3501"/>
                      <a:pt x="8074" y="3406"/>
                      <a:pt x="7983" y="3319"/>
                    </a:cubicBezTo>
                    <a:cubicBezTo>
                      <a:pt x="7950" y="3128"/>
                      <a:pt x="8460" y="2805"/>
                      <a:pt x="8796" y="2590"/>
                    </a:cubicBezTo>
                    <a:cubicBezTo>
                      <a:pt x="9309" y="2263"/>
                      <a:pt x="9796" y="1954"/>
                      <a:pt x="9788" y="1523"/>
                    </a:cubicBezTo>
                    <a:cubicBezTo>
                      <a:pt x="9770" y="504"/>
                      <a:pt x="8855" y="63"/>
                      <a:pt x="6634" y="5"/>
                    </a:cubicBezTo>
                    <a:cubicBezTo>
                      <a:pt x="6538" y="2"/>
                      <a:pt x="6442" y="0"/>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7"/>
              <p:cNvSpPr/>
              <p:nvPr/>
            </p:nvSpPr>
            <p:spPr>
              <a:xfrm>
                <a:off x="3599925" y="3475075"/>
                <a:ext cx="197000" cy="189425"/>
              </a:xfrm>
              <a:custGeom>
                <a:avLst/>
                <a:gdLst/>
                <a:ahLst/>
                <a:cxnLst/>
                <a:rect l="l" t="t" r="r" b="b"/>
                <a:pathLst>
                  <a:path w="7880" h="7577" extrusionOk="0">
                    <a:moveTo>
                      <a:pt x="263" y="0"/>
                    </a:moveTo>
                    <a:cubicBezTo>
                      <a:pt x="124" y="0"/>
                      <a:pt x="0" y="181"/>
                      <a:pt x="129" y="307"/>
                    </a:cubicBezTo>
                    <a:lnTo>
                      <a:pt x="6591" y="6637"/>
                    </a:lnTo>
                    <a:cubicBezTo>
                      <a:pt x="6893" y="6934"/>
                      <a:pt x="7195" y="7229"/>
                      <a:pt x="7497" y="7525"/>
                    </a:cubicBezTo>
                    <a:cubicBezTo>
                      <a:pt x="7535" y="7562"/>
                      <a:pt x="7577" y="7577"/>
                      <a:pt x="7617" y="7577"/>
                    </a:cubicBezTo>
                    <a:cubicBezTo>
                      <a:pt x="7756" y="7577"/>
                      <a:pt x="7879" y="7396"/>
                      <a:pt x="7752" y="7271"/>
                    </a:cubicBezTo>
                    <a:lnTo>
                      <a:pt x="1289" y="940"/>
                    </a:lnTo>
                    <a:cubicBezTo>
                      <a:pt x="988" y="644"/>
                      <a:pt x="685" y="349"/>
                      <a:pt x="383" y="53"/>
                    </a:cubicBezTo>
                    <a:cubicBezTo>
                      <a:pt x="346" y="16"/>
                      <a:pt x="30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68" name="Google Shape;1368;p27"/>
          <p:cNvGrpSpPr/>
          <p:nvPr/>
        </p:nvGrpSpPr>
        <p:grpSpPr>
          <a:xfrm>
            <a:off x="1627019" y="1351498"/>
            <a:ext cx="3237475" cy="4155009"/>
            <a:chOff x="1220264" y="1013623"/>
            <a:chExt cx="2428106" cy="3116257"/>
          </a:xfrm>
        </p:grpSpPr>
        <p:sp>
          <p:nvSpPr>
            <p:cNvPr id="1369" name="Google Shape;1369;p27"/>
            <p:cNvSpPr/>
            <p:nvPr/>
          </p:nvSpPr>
          <p:spPr>
            <a:xfrm flipH="1">
              <a:off x="1220264" y="1013623"/>
              <a:ext cx="2428106" cy="3116257"/>
            </a:xfrm>
            <a:custGeom>
              <a:avLst/>
              <a:gdLst/>
              <a:ahLst/>
              <a:cxnLst/>
              <a:rect l="l" t="t" r="r" b="b"/>
              <a:pathLst>
                <a:path w="88617" h="113732" extrusionOk="0">
                  <a:moveTo>
                    <a:pt x="41775" y="1"/>
                  </a:moveTo>
                  <a:cubicBezTo>
                    <a:pt x="40304" y="1"/>
                    <a:pt x="38971" y="596"/>
                    <a:pt x="37922" y="1720"/>
                  </a:cubicBezTo>
                  <a:cubicBezTo>
                    <a:pt x="37250" y="2440"/>
                    <a:pt x="36695" y="3380"/>
                    <a:pt x="36279" y="4517"/>
                  </a:cubicBezTo>
                  <a:cubicBezTo>
                    <a:pt x="36139" y="4896"/>
                    <a:pt x="36026" y="5274"/>
                    <a:pt x="35930" y="5630"/>
                  </a:cubicBezTo>
                  <a:lnTo>
                    <a:pt x="23199" y="6618"/>
                  </a:lnTo>
                  <a:cubicBezTo>
                    <a:pt x="22859" y="5944"/>
                    <a:pt x="22449" y="5374"/>
                    <a:pt x="21977" y="4925"/>
                  </a:cubicBezTo>
                  <a:cubicBezTo>
                    <a:pt x="21129" y="4115"/>
                    <a:pt x="20094" y="3688"/>
                    <a:pt x="18982" y="3688"/>
                  </a:cubicBezTo>
                  <a:cubicBezTo>
                    <a:pt x="18022" y="3688"/>
                    <a:pt x="17073" y="4011"/>
                    <a:pt x="16156" y="4641"/>
                  </a:cubicBezTo>
                  <a:cubicBezTo>
                    <a:pt x="15724" y="4458"/>
                    <a:pt x="15255" y="4362"/>
                    <a:pt x="14780" y="4362"/>
                  </a:cubicBezTo>
                  <a:cubicBezTo>
                    <a:pt x="13898" y="4362"/>
                    <a:pt x="12585" y="4681"/>
                    <a:pt x="11328" y="6206"/>
                  </a:cubicBezTo>
                  <a:cubicBezTo>
                    <a:pt x="10591" y="7096"/>
                    <a:pt x="9947" y="8318"/>
                    <a:pt x="9413" y="9836"/>
                  </a:cubicBezTo>
                  <a:cubicBezTo>
                    <a:pt x="8950" y="11154"/>
                    <a:pt x="8688" y="12430"/>
                    <a:pt x="8634" y="13634"/>
                  </a:cubicBezTo>
                  <a:cubicBezTo>
                    <a:pt x="8584" y="14677"/>
                    <a:pt x="8693" y="15670"/>
                    <a:pt x="8950" y="16586"/>
                  </a:cubicBezTo>
                  <a:cubicBezTo>
                    <a:pt x="9415" y="18238"/>
                    <a:pt x="10231" y="19143"/>
                    <a:pt x="10471" y="19383"/>
                  </a:cubicBezTo>
                  <a:lnTo>
                    <a:pt x="11154" y="20064"/>
                  </a:lnTo>
                  <a:lnTo>
                    <a:pt x="23177" y="21325"/>
                  </a:lnTo>
                  <a:cubicBezTo>
                    <a:pt x="23188" y="21506"/>
                    <a:pt x="23210" y="21683"/>
                    <a:pt x="23245" y="21858"/>
                  </a:cubicBezTo>
                  <a:cubicBezTo>
                    <a:pt x="23374" y="22486"/>
                    <a:pt x="23662" y="23073"/>
                    <a:pt x="24085" y="23559"/>
                  </a:cubicBezTo>
                  <a:cubicBezTo>
                    <a:pt x="24478" y="24009"/>
                    <a:pt x="24977" y="24367"/>
                    <a:pt x="25569" y="24624"/>
                  </a:cubicBezTo>
                  <a:cubicBezTo>
                    <a:pt x="26112" y="24860"/>
                    <a:pt x="26766" y="25060"/>
                    <a:pt x="27545" y="25233"/>
                  </a:cubicBezTo>
                  <a:lnTo>
                    <a:pt x="27958" y="26839"/>
                  </a:lnTo>
                  <a:cubicBezTo>
                    <a:pt x="27955" y="26849"/>
                    <a:pt x="27949" y="26858"/>
                    <a:pt x="27947" y="26867"/>
                  </a:cubicBezTo>
                  <a:cubicBezTo>
                    <a:pt x="27936" y="26893"/>
                    <a:pt x="27923" y="26919"/>
                    <a:pt x="27912" y="26945"/>
                  </a:cubicBezTo>
                  <a:lnTo>
                    <a:pt x="27870" y="27035"/>
                  </a:lnTo>
                  <a:cubicBezTo>
                    <a:pt x="27868" y="27039"/>
                    <a:pt x="27868" y="27039"/>
                    <a:pt x="27868" y="27041"/>
                  </a:cubicBezTo>
                  <a:cubicBezTo>
                    <a:pt x="27445" y="27984"/>
                    <a:pt x="26978" y="29029"/>
                    <a:pt x="26483" y="30153"/>
                  </a:cubicBezTo>
                  <a:lnTo>
                    <a:pt x="24674" y="29214"/>
                  </a:lnTo>
                  <a:lnTo>
                    <a:pt x="16837" y="29214"/>
                  </a:lnTo>
                  <a:lnTo>
                    <a:pt x="15020" y="38716"/>
                  </a:lnTo>
                  <a:cubicBezTo>
                    <a:pt x="14269" y="38974"/>
                    <a:pt x="13383" y="39355"/>
                    <a:pt x="12489" y="39907"/>
                  </a:cubicBezTo>
                  <a:cubicBezTo>
                    <a:pt x="11134" y="40752"/>
                    <a:pt x="10043" y="41816"/>
                    <a:pt x="9249" y="43082"/>
                  </a:cubicBezTo>
                  <a:cubicBezTo>
                    <a:pt x="8256" y="44661"/>
                    <a:pt x="7752" y="46501"/>
                    <a:pt x="7752" y="48547"/>
                  </a:cubicBezTo>
                  <a:cubicBezTo>
                    <a:pt x="7752" y="50716"/>
                    <a:pt x="8344" y="52583"/>
                    <a:pt x="9509" y="54104"/>
                  </a:cubicBezTo>
                  <a:cubicBezTo>
                    <a:pt x="10183" y="54983"/>
                    <a:pt x="11040" y="55729"/>
                    <a:pt x="12070" y="56329"/>
                  </a:cubicBezTo>
                  <a:lnTo>
                    <a:pt x="11651" y="58852"/>
                  </a:lnTo>
                  <a:lnTo>
                    <a:pt x="14644" y="60950"/>
                  </a:lnTo>
                  <a:cubicBezTo>
                    <a:pt x="14538" y="61413"/>
                    <a:pt x="14439" y="61856"/>
                    <a:pt x="14346" y="62290"/>
                  </a:cubicBezTo>
                  <a:cubicBezTo>
                    <a:pt x="13929" y="64245"/>
                    <a:pt x="13658" y="65925"/>
                    <a:pt x="13490" y="67539"/>
                  </a:cubicBezTo>
                  <a:cubicBezTo>
                    <a:pt x="13189" y="70426"/>
                    <a:pt x="13242" y="73048"/>
                    <a:pt x="13647" y="75562"/>
                  </a:cubicBezTo>
                  <a:cubicBezTo>
                    <a:pt x="14186" y="78861"/>
                    <a:pt x="15354" y="82000"/>
                    <a:pt x="17180" y="85028"/>
                  </a:cubicBezTo>
                  <a:cubicBezTo>
                    <a:pt x="16916" y="85949"/>
                    <a:pt x="16580" y="87020"/>
                    <a:pt x="16165" y="88129"/>
                  </a:cubicBezTo>
                  <a:cubicBezTo>
                    <a:pt x="15129" y="90893"/>
                    <a:pt x="14101" y="92623"/>
                    <a:pt x="13233" y="93703"/>
                  </a:cubicBezTo>
                  <a:cubicBezTo>
                    <a:pt x="12159" y="92412"/>
                    <a:pt x="11237" y="91489"/>
                    <a:pt x="10106" y="90889"/>
                  </a:cubicBezTo>
                  <a:cubicBezTo>
                    <a:pt x="9201" y="90405"/>
                    <a:pt x="8231" y="90172"/>
                    <a:pt x="7150" y="90172"/>
                  </a:cubicBezTo>
                  <a:cubicBezTo>
                    <a:pt x="7074" y="90172"/>
                    <a:pt x="6998" y="90173"/>
                    <a:pt x="6921" y="90175"/>
                  </a:cubicBezTo>
                  <a:cubicBezTo>
                    <a:pt x="6031" y="90204"/>
                    <a:pt x="5036" y="90380"/>
                    <a:pt x="3694" y="90751"/>
                  </a:cubicBezTo>
                  <a:lnTo>
                    <a:pt x="0" y="91774"/>
                  </a:lnTo>
                  <a:lnTo>
                    <a:pt x="2178" y="94929"/>
                  </a:lnTo>
                  <a:cubicBezTo>
                    <a:pt x="3448" y="96771"/>
                    <a:pt x="5470" y="99518"/>
                    <a:pt x="7888" y="102136"/>
                  </a:cubicBezTo>
                  <a:cubicBezTo>
                    <a:pt x="9402" y="103774"/>
                    <a:pt x="10896" y="105171"/>
                    <a:pt x="12327" y="106288"/>
                  </a:cubicBezTo>
                  <a:cubicBezTo>
                    <a:pt x="14145" y="107704"/>
                    <a:pt x="15916" y="108709"/>
                    <a:pt x="17592" y="109272"/>
                  </a:cubicBezTo>
                  <a:lnTo>
                    <a:pt x="18279" y="109504"/>
                  </a:lnTo>
                  <a:lnTo>
                    <a:pt x="18991" y="109362"/>
                  </a:lnTo>
                  <a:cubicBezTo>
                    <a:pt x="20068" y="109150"/>
                    <a:pt x="21183" y="108716"/>
                    <a:pt x="22307" y="108077"/>
                  </a:cubicBezTo>
                  <a:cubicBezTo>
                    <a:pt x="23245" y="107542"/>
                    <a:pt x="24218" y="106848"/>
                    <a:pt x="25198" y="106013"/>
                  </a:cubicBezTo>
                  <a:cubicBezTo>
                    <a:pt x="26764" y="104680"/>
                    <a:pt x="28392" y="102947"/>
                    <a:pt x="30039" y="100866"/>
                  </a:cubicBezTo>
                  <a:cubicBezTo>
                    <a:pt x="30672" y="100067"/>
                    <a:pt x="31261" y="99278"/>
                    <a:pt x="31789" y="98536"/>
                  </a:cubicBezTo>
                  <a:cubicBezTo>
                    <a:pt x="32125" y="98699"/>
                    <a:pt x="32465" y="98859"/>
                    <a:pt x="32808" y="99011"/>
                  </a:cubicBezTo>
                  <a:cubicBezTo>
                    <a:pt x="34099" y="99594"/>
                    <a:pt x="35426" y="100085"/>
                    <a:pt x="36774" y="100482"/>
                  </a:cubicBezTo>
                  <a:cubicBezTo>
                    <a:pt x="37162" y="101728"/>
                    <a:pt x="37658" y="102795"/>
                    <a:pt x="38286" y="103722"/>
                  </a:cubicBezTo>
                  <a:lnTo>
                    <a:pt x="38308" y="103755"/>
                  </a:lnTo>
                  <a:lnTo>
                    <a:pt x="38332" y="103787"/>
                  </a:lnTo>
                  <a:cubicBezTo>
                    <a:pt x="38917" y="104601"/>
                    <a:pt x="39606" y="105269"/>
                    <a:pt x="40378" y="105775"/>
                  </a:cubicBezTo>
                  <a:lnTo>
                    <a:pt x="40448" y="105823"/>
                  </a:lnTo>
                  <a:lnTo>
                    <a:pt x="40516" y="105860"/>
                  </a:lnTo>
                  <a:cubicBezTo>
                    <a:pt x="40533" y="105871"/>
                    <a:pt x="40546" y="105880"/>
                    <a:pt x="40564" y="105890"/>
                  </a:cubicBezTo>
                  <a:cubicBezTo>
                    <a:pt x="40690" y="105969"/>
                    <a:pt x="40906" y="106106"/>
                    <a:pt x="41181" y="106226"/>
                  </a:cubicBezTo>
                  <a:lnTo>
                    <a:pt x="41190" y="106231"/>
                  </a:lnTo>
                  <a:lnTo>
                    <a:pt x="41768" y="106480"/>
                  </a:lnTo>
                  <a:lnTo>
                    <a:pt x="42584" y="106730"/>
                  </a:lnTo>
                  <a:cubicBezTo>
                    <a:pt x="42305" y="107099"/>
                    <a:pt x="42028" y="107518"/>
                    <a:pt x="41746" y="107994"/>
                  </a:cubicBezTo>
                  <a:cubicBezTo>
                    <a:pt x="41186" y="108945"/>
                    <a:pt x="40799" y="109807"/>
                    <a:pt x="40760" y="109903"/>
                  </a:cubicBezTo>
                  <a:lnTo>
                    <a:pt x="39069" y="113732"/>
                  </a:lnTo>
                  <a:lnTo>
                    <a:pt x="59593" y="113732"/>
                  </a:lnTo>
                  <a:cubicBezTo>
                    <a:pt x="60957" y="113732"/>
                    <a:pt x="62632" y="110346"/>
                    <a:pt x="63071" y="109342"/>
                  </a:cubicBezTo>
                  <a:cubicBezTo>
                    <a:pt x="63946" y="107339"/>
                    <a:pt x="64434" y="105195"/>
                    <a:pt x="65045" y="103102"/>
                  </a:cubicBezTo>
                  <a:cubicBezTo>
                    <a:pt x="65844" y="100368"/>
                    <a:pt x="66097" y="98516"/>
                    <a:pt x="65868" y="97098"/>
                  </a:cubicBezTo>
                  <a:lnTo>
                    <a:pt x="65748" y="96361"/>
                  </a:lnTo>
                  <a:cubicBezTo>
                    <a:pt x="67591" y="95387"/>
                    <a:pt x="69450" y="94281"/>
                    <a:pt x="71300" y="93055"/>
                  </a:cubicBezTo>
                  <a:cubicBezTo>
                    <a:pt x="74449" y="90969"/>
                    <a:pt x="77662" y="88484"/>
                    <a:pt x="80850" y="85666"/>
                  </a:cubicBezTo>
                  <a:lnTo>
                    <a:pt x="81605" y="84998"/>
                  </a:lnTo>
                  <a:lnTo>
                    <a:pt x="81744" y="83999"/>
                  </a:lnTo>
                  <a:cubicBezTo>
                    <a:pt x="82227" y="80514"/>
                    <a:pt x="82488" y="76026"/>
                    <a:pt x="82519" y="70664"/>
                  </a:cubicBezTo>
                  <a:cubicBezTo>
                    <a:pt x="82541" y="66420"/>
                    <a:pt x="82423" y="61603"/>
                    <a:pt x="82163" y="56353"/>
                  </a:cubicBezTo>
                  <a:cubicBezTo>
                    <a:pt x="81908" y="51111"/>
                    <a:pt x="81559" y="46461"/>
                    <a:pt x="81312" y="43503"/>
                  </a:cubicBezTo>
                  <a:cubicBezTo>
                    <a:pt x="81406" y="43431"/>
                    <a:pt x="81496" y="43352"/>
                    <a:pt x="81581" y="43272"/>
                  </a:cubicBezTo>
                  <a:cubicBezTo>
                    <a:pt x="81897" y="43328"/>
                    <a:pt x="82207" y="43374"/>
                    <a:pt x="82504" y="43413"/>
                  </a:cubicBezTo>
                  <a:lnTo>
                    <a:pt x="82512" y="43413"/>
                  </a:lnTo>
                  <a:cubicBezTo>
                    <a:pt x="82558" y="43418"/>
                    <a:pt x="82602" y="43424"/>
                    <a:pt x="82650" y="43429"/>
                  </a:cubicBezTo>
                  <a:cubicBezTo>
                    <a:pt x="82654" y="43431"/>
                    <a:pt x="82661" y="43431"/>
                    <a:pt x="82665" y="43431"/>
                  </a:cubicBezTo>
                  <a:cubicBezTo>
                    <a:pt x="82709" y="43437"/>
                    <a:pt x="82750" y="43440"/>
                    <a:pt x="82794" y="43446"/>
                  </a:cubicBezTo>
                  <a:cubicBezTo>
                    <a:pt x="82798" y="43446"/>
                    <a:pt x="82807" y="43448"/>
                    <a:pt x="82814" y="43448"/>
                  </a:cubicBezTo>
                  <a:cubicBezTo>
                    <a:pt x="82853" y="43451"/>
                    <a:pt x="82894" y="43457"/>
                    <a:pt x="82936" y="43459"/>
                  </a:cubicBezTo>
                  <a:cubicBezTo>
                    <a:pt x="82944" y="43461"/>
                    <a:pt x="82949" y="43461"/>
                    <a:pt x="82958" y="43461"/>
                  </a:cubicBezTo>
                  <a:cubicBezTo>
                    <a:pt x="82999" y="43468"/>
                    <a:pt x="83038" y="43470"/>
                    <a:pt x="83080" y="43472"/>
                  </a:cubicBezTo>
                  <a:cubicBezTo>
                    <a:pt x="83088" y="43475"/>
                    <a:pt x="83097" y="43475"/>
                    <a:pt x="83101" y="43475"/>
                  </a:cubicBezTo>
                  <a:lnTo>
                    <a:pt x="83226" y="43483"/>
                  </a:lnTo>
                  <a:lnTo>
                    <a:pt x="83241" y="43483"/>
                  </a:lnTo>
                  <a:lnTo>
                    <a:pt x="83372" y="43492"/>
                  </a:lnTo>
                  <a:lnTo>
                    <a:pt x="83379" y="43492"/>
                  </a:lnTo>
                  <a:cubicBezTo>
                    <a:pt x="83514" y="43501"/>
                    <a:pt x="83645" y="43503"/>
                    <a:pt x="83776" y="43505"/>
                  </a:cubicBezTo>
                  <a:lnTo>
                    <a:pt x="83920" y="43505"/>
                  </a:lnTo>
                  <a:cubicBezTo>
                    <a:pt x="84714" y="43505"/>
                    <a:pt x="85388" y="43403"/>
                    <a:pt x="85977" y="43195"/>
                  </a:cubicBezTo>
                  <a:cubicBezTo>
                    <a:pt x="87057" y="42813"/>
                    <a:pt x="87845" y="42059"/>
                    <a:pt x="88192" y="41068"/>
                  </a:cubicBezTo>
                  <a:cubicBezTo>
                    <a:pt x="88401" y="40470"/>
                    <a:pt x="88617" y="39257"/>
                    <a:pt x="87722" y="37863"/>
                  </a:cubicBezTo>
                  <a:cubicBezTo>
                    <a:pt x="87334" y="37274"/>
                    <a:pt x="86776" y="36687"/>
                    <a:pt x="86008" y="36072"/>
                  </a:cubicBezTo>
                  <a:cubicBezTo>
                    <a:pt x="85416" y="35598"/>
                    <a:pt x="83298" y="33951"/>
                    <a:pt x="80743" y="32494"/>
                  </a:cubicBezTo>
                  <a:cubicBezTo>
                    <a:pt x="78027" y="30945"/>
                    <a:pt x="75847" y="30192"/>
                    <a:pt x="74080" y="30192"/>
                  </a:cubicBezTo>
                  <a:cubicBezTo>
                    <a:pt x="72684" y="30192"/>
                    <a:pt x="71715" y="30661"/>
                    <a:pt x="71091" y="31137"/>
                  </a:cubicBezTo>
                  <a:cubicBezTo>
                    <a:pt x="70892" y="29625"/>
                    <a:pt x="70644" y="28300"/>
                    <a:pt x="70351" y="27192"/>
                  </a:cubicBezTo>
                  <a:cubicBezTo>
                    <a:pt x="70116" y="26291"/>
                    <a:pt x="69854" y="25549"/>
                    <a:pt x="69553" y="24919"/>
                  </a:cubicBezTo>
                  <a:lnTo>
                    <a:pt x="69367" y="24556"/>
                  </a:lnTo>
                  <a:cubicBezTo>
                    <a:pt x="68959" y="23804"/>
                    <a:pt x="68482" y="23236"/>
                    <a:pt x="67912" y="22831"/>
                  </a:cubicBezTo>
                  <a:cubicBezTo>
                    <a:pt x="67319" y="22407"/>
                    <a:pt x="66620" y="22054"/>
                    <a:pt x="65813" y="21770"/>
                  </a:cubicBezTo>
                  <a:cubicBezTo>
                    <a:pt x="65857" y="21087"/>
                    <a:pt x="65765" y="20437"/>
                    <a:pt x="65530" y="19826"/>
                  </a:cubicBezTo>
                  <a:cubicBezTo>
                    <a:pt x="65161" y="18860"/>
                    <a:pt x="64454" y="18059"/>
                    <a:pt x="63487" y="17507"/>
                  </a:cubicBezTo>
                  <a:cubicBezTo>
                    <a:pt x="62680" y="17047"/>
                    <a:pt x="61705" y="16761"/>
                    <a:pt x="60503" y="16632"/>
                  </a:cubicBezTo>
                  <a:cubicBezTo>
                    <a:pt x="60129" y="16593"/>
                    <a:pt x="59775" y="16573"/>
                    <a:pt x="59437" y="16573"/>
                  </a:cubicBezTo>
                  <a:cubicBezTo>
                    <a:pt x="58721" y="16573"/>
                    <a:pt x="58081" y="16662"/>
                    <a:pt x="57503" y="16842"/>
                  </a:cubicBezTo>
                  <a:cubicBezTo>
                    <a:pt x="57466" y="16850"/>
                    <a:pt x="57431" y="16863"/>
                    <a:pt x="57396" y="16874"/>
                  </a:cubicBezTo>
                  <a:lnTo>
                    <a:pt x="56990" y="13656"/>
                  </a:lnTo>
                  <a:lnTo>
                    <a:pt x="56940" y="13676"/>
                  </a:lnTo>
                  <a:lnTo>
                    <a:pt x="56925" y="13578"/>
                  </a:lnTo>
                  <a:lnTo>
                    <a:pt x="56929" y="13569"/>
                  </a:lnTo>
                  <a:lnTo>
                    <a:pt x="56763" y="12611"/>
                  </a:lnTo>
                  <a:cubicBezTo>
                    <a:pt x="56558" y="11440"/>
                    <a:pt x="56344" y="10373"/>
                    <a:pt x="56144" y="9531"/>
                  </a:cubicBezTo>
                  <a:lnTo>
                    <a:pt x="56131" y="9472"/>
                  </a:lnTo>
                  <a:cubicBezTo>
                    <a:pt x="56098" y="9323"/>
                    <a:pt x="56063" y="9184"/>
                    <a:pt x="56032" y="9059"/>
                  </a:cubicBezTo>
                  <a:lnTo>
                    <a:pt x="55947" y="8701"/>
                  </a:lnTo>
                  <a:cubicBezTo>
                    <a:pt x="56011" y="8280"/>
                    <a:pt x="56072" y="7722"/>
                    <a:pt x="56091" y="7098"/>
                  </a:cubicBezTo>
                  <a:cubicBezTo>
                    <a:pt x="56148" y="5132"/>
                    <a:pt x="55738" y="3518"/>
                    <a:pt x="54867" y="2291"/>
                  </a:cubicBezTo>
                  <a:cubicBezTo>
                    <a:pt x="53960" y="1013"/>
                    <a:pt x="52614" y="245"/>
                    <a:pt x="50982" y="66"/>
                  </a:cubicBezTo>
                  <a:cubicBezTo>
                    <a:pt x="50755" y="42"/>
                    <a:pt x="50526" y="29"/>
                    <a:pt x="50303" y="29"/>
                  </a:cubicBezTo>
                  <a:cubicBezTo>
                    <a:pt x="49110" y="29"/>
                    <a:pt x="47510" y="376"/>
                    <a:pt x="45900" y="1768"/>
                  </a:cubicBezTo>
                  <a:cubicBezTo>
                    <a:pt x="45030" y="836"/>
                    <a:pt x="43884" y="241"/>
                    <a:pt x="42532" y="53"/>
                  </a:cubicBezTo>
                  <a:lnTo>
                    <a:pt x="42527" y="53"/>
                  </a:lnTo>
                  <a:cubicBezTo>
                    <a:pt x="42276" y="18"/>
                    <a:pt x="42023" y="1"/>
                    <a:pt x="41775" y="1"/>
                  </a:cubicBezTo>
                  <a:close/>
                </a:path>
              </a:pathLst>
            </a:custGeom>
            <a:solidFill>
              <a:schemeClr val="lt1"/>
            </a:solidFill>
            <a:ln>
              <a:noFill/>
            </a:ln>
            <a:effectLst>
              <a:outerShdw dist="104775" dir="5340000" algn="bl" rotWithShape="0">
                <a:schemeClr val="dk2">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7"/>
            <p:cNvSpPr/>
            <p:nvPr/>
          </p:nvSpPr>
          <p:spPr>
            <a:xfrm flipH="1">
              <a:off x="1942035" y="4060229"/>
              <a:ext cx="1343" cy="2713"/>
            </a:xfrm>
            <a:custGeom>
              <a:avLst/>
              <a:gdLst/>
              <a:ahLst/>
              <a:cxnLst/>
              <a:rect l="l" t="t" r="r" b="b"/>
              <a:pathLst>
                <a:path w="49" h="99" extrusionOk="0">
                  <a:moveTo>
                    <a:pt x="27" y="0"/>
                  </a:moveTo>
                  <a:cubicBezTo>
                    <a:pt x="16" y="37"/>
                    <a:pt x="7" y="70"/>
                    <a:pt x="0" y="98"/>
                  </a:cubicBezTo>
                  <a:cubicBezTo>
                    <a:pt x="11" y="57"/>
                    <a:pt x="27" y="24"/>
                    <a:pt x="48" y="0"/>
                  </a:cubicBezTo>
                  <a:close/>
                </a:path>
              </a:pathLst>
            </a:custGeom>
            <a:solidFill>
              <a:srgbClr val="585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7"/>
            <p:cNvSpPr/>
            <p:nvPr/>
          </p:nvSpPr>
          <p:spPr>
            <a:xfrm flipH="1">
              <a:off x="2761569" y="3279137"/>
              <a:ext cx="765803" cy="657710"/>
            </a:xfrm>
            <a:custGeom>
              <a:avLst/>
              <a:gdLst/>
              <a:ahLst/>
              <a:cxnLst/>
              <a:rect l="l" t="t" r="r" b="b"/>
              <a:pathLst>
                <a:path w="27949" h="24004" extrusionOk="0">
                  <a:moveTo>
                    <a:pt x="16145" y="0"/>
                  </a:moveTo>
                  <a:cubicBezTo>
                    <a:pt x="16145" y="0"/>
                    <a:pt x="13863" y="11897"/>
                    <a:pt x="8453" y="14941"/>
                  </a:cubicBezTo>
                  <a:cubicBezTo>
                    <a:pt x="5811" y="11593"/>
                    <a:pt x="4825" y="10219"/>
                    <a:pt x="2727" y="10219"/>
                  </a:cubicBezTo>
                  <a:cubicBezTo>
                    <a:pt x="1993" y="10219"/>
                    <a:pt x="1124" y="10387"/>
                    <a:pt x="0" y="10697"/>
                  </a:cubicBezTo>
                  <a:cubicBezTo>
                    <a:pt x="1846" y="13372"/>
                    <a:pt x="8060" y="21994"/>
                    <a:pt x="14038" y="24004"/>
                  </a:cubicBezTo>
                  <a:cubicBezTo>
                    <a:pt x="20662" y="22693"/>
                    <a:pt x="27949" y="9962"/>
                    <a:pt x="27949" y="9962"/>
                  </a:cubicBezTo>
                  <a:lnTo>
                    <a:pt x="161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7"/>
            <p:cNvSpPr/>
            <p:nvPr/>
          </p:nvSpPr>
          <p:spPr>
            <a:xfrm flipH="1">
              <a:off x="1728452" y="1659934"/>
              <a:ext cx="481856" cy="1028075"/>
            </a:xfrm>
            <a:custGeom>
              <a:avLst/>
              <a:gdLst/>
              <a:ahLst/>
              <a:cxnLst/>
              <a:rect l="l" t="t" r="r" b="b"/>
              <a:pathLst>
                <a:path w="17586" h="37521" extrusionOk="0">
                  <a:moveTo>
                    <a:pt x="6583" y="0"/>
                  </a:moveTo>
                  <a:cubicBezTo>
                    <a:pt x="3654" y="0"/>
                    <a:pt x="1092" y="366"/>
                    <a:pt x="1092" y="366"/>
                  </a:cubicBezTo>
                  <a:lnTo>
                    <a:pt x="1" y="35419"/>
                  </a:lnTo>
                  <a:cubicBezTo>
                    <a:pt x="1" y="35419"/>
                    <a:pt x="3827" y="37521"/>
                    <a:pt x="7708" y="37521"/>
                  </a:cubicBezTo>
                  <a:cubicBezTo>
                    <a:pt x="9648" y="37521"/>
                    <a:pt x="11602" y="36995"/>
                    <a:pt x="13098" y="35419"/>
                  </a:cubicBezTo>
                  <a:cubicBezTo>
                    <a:pt x="17586" y="30691"/>
                    <a:pt x="17222" y="3881"/>
                    <a:pt x="13827" y="1457"/>
                  </a:cubicBezTo>
                  <a:cubicBezTo>
                    <a:pt x="12210" y="303"/>
                    <a:pt x="9245" y="0"/>
                    <a:pt x="6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7"/>
            <p:cNvSpPr/>
            <p:nvPr/>
          </p:nvSpPr>
          <p:spPr>
            <a:xfrm flipH="1">
              <a:off x="1765086" y="2241390"/>
              <a:ext cx="420590" cy="446702"/>
            </a:xfrm>
            <a:custGeom>
              <a:avLst/>
              <a:gdLst/>
              <a:ahLst/>
              <a:cxnLst/>
              <a:rect l="l" t="t" r="r" b="b"/>
              <a:pathLst>
                <a:path w="15350" h="16303" extrusionOk="0">
                  <a:moveTo>
                    <a:pt x="276" y="1"/>
                  </a:moveTo>
                  <a:lnTo>
                    <a:pt x="1" y="14640"/>
                  </a:lnTo>
                  <a:cubicBezTo>
                    <a:pt x="1360" y="15256"/>
                    <a:pt x="4072" y="16303"/>
                    <a:pt x="6810" y="16303"/>
                  </a:cubicBezTo>
                  <a:cubicBezTo>
                    <a:pt x="8750" y="16303"/>
                    <a:pt x="10704" y="15778"/>
                    <a:pt x="12199" y="14202"/>
                  </a:cubicBezTo>
                  <a:cubicBezTo>
                    <a:pt x="13955" y="12350"/>
                    <a:pt x="14970" y="7118"/>
                    <a:pt x="15349" y="1290"/>
                  </a:cubicBezTo>
                  <a:lnTo>
                    <a:pt x="2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7"/>
            <p:cNvSpPr/>
            <p:nvPr/>
          </p:nvSpPr>
          <p:spPr>
            <a:xfrm flipH="1">
              <a:off x="1280490" y="1088453"/>
              <a:ext cx="2084756" cy="2639195"/>
            </a:xfrm>
            <a:custGeom>
              <a:avLst/>
              <a:gdLst/>
              <a:ahLst/>
              <a:cxnLst/>
              <a:rect l="l" t="t" r="r" b="b"/>
              <a:pathLst>
                <a:path w="76086" h="96321" extrusionOk="0">
                  <a:moveTo>
                    <a:pt x="31432" y="1"/>
                  </a:moveTo>
                  <a:cubicBezTo>
                    <a:pt x="28337" y="1"/>
                    <a:pt x="27879" y="5462"/>
                    <a:pt x="27879" y="5462"/>
                  </a:cubicBezTo>
                  <a:lnTo>
                    <a:pt x="10988" y="6771"/>
                  </a:lnTo>
                  <a:cubicBezTo>
                    <a:pt x="10988" y="6771"/>
                    <a:pt x="10403" y="3687"/>
                    <a:pt x="8639" y="3687"/>
                  </a:cubicBezTo>
                  <a:cubicBezTo>
                    <a:pt x="7847" y="3687"/>
                    <a:pt x="6816" y="4310"/>
                    <a:pt x="5494" y="6114"/>
                  </a:cubicBezTo>
                  <a:cubicBezTo>
                    <a:pt x="5494" y="5028"/>
                    <a:pt x="5061" y="4363"/>
                    <a:pt x="4436" y="4363"/>
                  </a:cubicBezTo>
                  <a:cubicBezTo>
                    <a:pt x="3649" y="4363"/>
                    <a:pt x="2557" y="5418"/>
                    <a:pt x="1641" y="8015"/>
                  </a:cubicBezTo>
                  <a:cubicBezTo>
                    <a:pt x="0" y="12679"/>
                    <a:pt x="2053" y="14726"/>
                    <a:pt x="2053" y="14726"/>
                  </a:cubicBezTo>
                  <a:lnTo>
                    <a:pt x="16647" y="16258"/>
                  </a:lnTo>
                  <a:cubicBezTo>
                    <a:pt x="16647" y="16258"/>
                    <a:pt x="14426" y="18577"/>
                    <a:pt x="16313" y="19399"/>
                  </a:cubicBezTo>
                  <a:cubicBezTo>
                    <a:pt x="18201" y="20220"/>
                    <a:pt x="22302" y="20383"/>
                    <a:pt x="22302" y="20383"/>
                  </a:cubicBezTo>
                  <a:cubicBezTo>
                    <a:pt x="22302" y="20383"/>
                    <a:pt x="9596" y="47928"/>
                    <a:pt x="7215" y="57768"/>
                  </a:cubicBezTo>
                  <a:cubicBezTo>
                    <a:pt x="4839" y="67605"/>
                    <a:pt x="3956" y="77039"/>
                    <a:pt x="14439" y="87449"/>
                  </a:cubicBezTo>
                  <a:cubicBezTo>
                    <a:pt x="19557" y="92528"/>
                    <a:pt x="26686" y="96320"/>
                    <a:pt x="35530" y="96320"/>
                  </a:cubicBezTo>
                  <a:cubicBezTo>
                    <a:pt x="44814" y="96320"/>
                    <a:pt x="55987" y="92142"/>
                    <a:pt x="68708" y="80888"/>
                  </a:cubicBezTo>
                  <a:cubicBezTo>
                    <a:pt x="70757" y="66133"/>
                    <a:pt x="67969" y="37679"/>
                    <a:pt x="67969" y="37678"/>
                  </a:cubicBezTo>
                  <a:lnTo>
                    <a:pt x="67969" y="37678"/>
                  </a:lnTo>
                  <a:cubicBezTo>
                    <a:pt x="67969" y="37678"/>
                    <a:pt x="68701" y="38662"/>
                    <a:pt x="69153" y="38662"/>
                  </a:cubicBezTo>
                  <a:cubicBezTo>
                    <a:pt x="69417" y="38662"/>
                    <a:pt x="69586" y="38328"/>
                    <a:pt x="69461" y="37272"/>
                  </a:cubicBezTo>
                  <a:lnTo>
                    <a:pt x="69461" y="37272"/>
                  </a:lnTo>
                  <a:cubicBezTo>
                    <a:pt x="71097" y="37791"/>
                    <a:pt x="72544" y="38047"/>
                    <a:pt x="73589" y="38047"/>
                  </a:cubicBezTo>
                  <a:cubicBezTo>
                    <a:pt x="75521" y="38047"/>
                    <a:pt x="76086" y="37173"/>
                    <a:pt x="73955" y="35470"/>
                  </a:cubicBezTo>
                  <a:cubicBezTo>
                    <a:pt x="71630" y="33610"/>
                    <a:pt x="66592" y="30188"/>
                    <a:pt x="63735" y="30188"/>
                  </a:cubicBezTo>
                  <a:cubicBezTo>
                    <a:pt x="62560" y="30188"/>
                    <a:pt x="61753" y="30767"/>
                    <a:pt x="61657" y="32272"/>
                  </a:cubicBezTo>
                  <a:cubicBezTo>
                    <a:pt x="61554" y="33882"/>
                    <a:pt x="61460" y="36799"/>
                    <a:pt x="61378" y="40045"/>
                  </a:cubicBezTo>
                  <a:lnTo>
                    <a:pt x="61301" y="43370"/>
                  </a:lnTo>
                  <a:cubicBezTo>
                    <a:pt x="61266" y="45018"/>
                    <a:pt x="61234" y="46663"/>
                    <a:pt x="61210" y="48192"/>
                  </a:cubicBezTo>
                  <a:cubicBezTo>
                    <a:pt x="61183" y="49608"/>
                    <a:pt x="61159" y="50928"/>
                    <a:pt x="61140" y="52060"/>
                  </a:cubicBezTo>
                  <a:cubicBezTo>
                    <a:pt x="61103" y="54406"/>
                    <a:pt x="61083" y="55966"/>
                    <a:pt x="61083" y="55966"/>
                  </a:cubicBezTo>
                  <a:cubicBezTo>
                    <a:pt x="61083" y="55966"/>
                    <a:pt x="60773" y="55866"/>
                    <a:pt x="60450" y="55866"/>
                  </a:cubicBezTo>
                  <a:cubicBezTo>
                    <a:pt x="59895" y="55866"/>
                    <a:pt x="59301" y="56161"/>
                    <a:pt x="60184" y="57768"/>
                  </a:cubicBezTo>
                  <a:cubicBezTo>
                    <a:pt x="58011" y="59539"/>
                    <a:pt x="52051" y="63089"/>
                    <a:pt x="48429" y="65188"/>
                  </a:cubicBezTo>
                  <a:cubicBezTo>
                    <a:pt x="47445" y="65757"/>
                    <a:pt x="46633" y="66224"/>
                    <a:pt x="46116" y="66521"/>
                  </a:cubicBezTo>
                  <a:cubicBezTo>
                    <a:pt x="45730" y="66744"/>
                    <a:pt x="45507" y="66868"/>
                    <a:pt x="45507" y="66868"/>
                  </a:cubicBezTo>
                  <a:cubicBezTo>
                    <a:pt x="45507" y="66868"/>
                    <a:pt x="45538" y="65068"/>
                    <a:pt x="45566" y="62166"/>
                  </a:cubicBezTo>
                  <a:cubicBezTo>
                    <a:pt x="45582" y="60944"/>
                    <a:pt x="45595" y="59531"/>
                    <a:pt x="45610" y="57971"/>
                  </a:cubicBezTo>
                  <a:cubicBezTo>
                    <a:pt x="45621" y="56740"/>
                    <a:pt x="45627" y="55425"/>
                    <a:pt x="45634" y="54046"/>
                  </a:cubicBezTo>
                  <a:cubicBezTo>
                    <a:pt x="45634" y="53753"/>
                    <a:pt x="45638" y="53461"/>
                    <a:pt x="45638" y="53164"/>
                  </a:cubicBezTo>
                  <a:lnTo>
                    <a:pt x="45638" y="52970"/>
                  </a:lnTo>
                  <a:cubicBezTo>
                    <a:pt x="45643" y="51777"/>
                    <a:pt x="45647" y="50544"/>
                    <a:pt x="45647" y="49285"/>
                  </a:cubicBezTo>
                  <a:cubicBezTo>
                    <a:pt x="45658" y="46708"/>
                    <a:pt x="45651" y="44029"/>
                    <a:pt x="45638" y="41365"/>
                  </a:cubicBezTo>
                  <a:cubicBezTo>
                    <a:pt x="45625" y="39421"/>
                    <a:pt x="45606" y="37493"/>
                    <a:pt x="45582" y="35623"/>
                  </a:cubicBezTo>
                  <a:cubicBezTo>
                    <a:pt x="45562" y="34246"/>
                    <a:pt x="45531" y="32911"/>
                    <a:pt x="45505" y="31622"/>
                  </a:cubicBezTo>
                  <a:lnTo>
                    <a:pt x="45505" y="31617"/>
                  </a:lnTo>
                  <a:cubicBezTo>
                    <a:pt x="45475" y="30278"/>
                    <a:pt x="45438" y="28993"/>
                    <a:pt x="45394" y="27793"/>
                  </a:cubicBezTo>
                  <a:cubicBezTo>
                    <a:pt x="45335" y="26137"/>
                    <a:pt x="45265" y="24631"/>
                    <a:pt x="45178" y="23331"/>
                  </a:cubicBezTo>
                  <a:cubicBezTo>
                    <a:pt x="45089" y="21980"/>
                    <a:pt x="44993" y="20719"/>
                    <a:pt x="44886" y="19543"/>
                  </a:cubicBezTo>
                  <a:cubicBezTo>
                    <a:pt x="44729" y="17767"/>
                    <a:pt x="44558" y="16188"/>
                    <a:pt x="44382" y="14798"/>
                  </a:cubicBezTo>
                  <a:cubicBezTo>
                    <a:pt x="44166" y="13020"/>
                    <a:pt x="43943" y="11545"/>
                    <a:pt x="43729" y="10345"/>
                  </a:cubicBezTo>
                  <a:cubicBezTo>
                    <a:pt x="43509" y="9075"/>
                    <a:pt x="43306" y="8111"/>
                    <a:pt x="43142" y="7428"/>
                  </a:cubicBezTo>
                  <a:cubicBezTo>
                    <a:pt x="42935" y="6531"/>
                    <a:pt x="42802" y="6114"/>
                    <a:pt x="42802" y="6114"/>
                  </a:cubicBezTo>
                  <a:cubicBezTo>
                    <a:pt x="42802" y="6114"/>
                    <a:pt x="44115" y="457"/>
                    <a:pt x="40343" y="51"/>
                  </a:cubicBezTo>
                  <a:cubicBezTo>
                    <a:pt x="40213" y="37"/>
                    <a:pt x="40085" y="30"/>
                    <a:pt x="39959" y="30"/>
                  </a:cubicBezTo>
                  <a:cubicBezTo>
                    <a:pt x="36560" y="30"/>
                    <a:pt x="34734" y="5019"/>
                    <a:pt x="34610" y="5362"/>
                  </a:cubicBezTo>
                  <a:cubicBezTo>
                    <a:pt x="34647" y="5050"/>
                    <a:pt x="35140" y="488"/>
                    <a:pt x="31815" y="27"/>
                  </a:cubicBezTo>
                  <a:cubicBezTo>
                    <a:pt x="31683" y="9"/>
                    <a:pt x="31555" y="1"/>
                    <a:pt x="3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7"/>
            <p:cNvSpPr/>
            <p:nvPr/>
          </p:nvSpPr>
          <p:spPr>
            <a:xfrm flipH="1">
              <a:off x="1887454" y="2866713"/>
              <a:ext cx="116231" cy="71158"/>
            </a:xfrm>
            <a:custGeom>
              <a:avLst/>
              <a:gdLst/>
              <a:ahLst/>
              <a:cxnLst/>
              <a:rect l="l" t="t" r="r" b="b"/>
              <a:pathLst>
                <a:path w="4242" h="2597" extrusionOk="0">
                  <a:moveTo>
                    <a:pt x="3202" y="204"/>
                  </a:moveTo>
                  <a:cubicBezTo>
                    <a:pt x="3360" y="204"/>
                    <a:pt x="3443" y="242"/>
                    <a:pt x="3478" y="299"/>
                  </a:cubicBezTo>
                  <a:cubicBezTo>
                    <a:pt x="3353" y="299"/>
                    <a:pt x="3229" y="336"/>
                    <a:pt x="3113" y="358"/>
                  </a:cubicBezTo>
                  <a:cubicBezTo>
                    <a:pt x="3081" y="355"/>
                    <a:pt x="3047" y="354"/>
                    <a:pt x="3013" y="354"/>
                  </a:cubicBezTo>
                  <a:cubicBezTo>
                    <a:pt x="2861" y="354"/>
                    <a:pt x="2700" y="381"/>
                    <a:pt x="2540" y="425"/>
                  </a:cubicBezTo>
                  <a:cubicBezTo>
                    <a:pt x="2747" y="329"/>
                    <a:pt x="2972" y="209"/>
                    <a:pt x="3164" y="205"/>
                  </a:cubicBezTo>
                  <a:cubicBezTo>
                    <a:pt x="3177" y="205"/>
                    <a:pt x="3190" y="204"/>
                    <a:pt x="3202" y="204"/>
                  </a:cubicBezTo>
                  <a:close/>
                  <a:moveTo>
                    <a:pt x="3498" y="1"/>
                  </a:moveTo>
                  <a:cubicBezTo>
                    <a:pt x="3071" y="1"/>
                    <a:pt x="2691" y="241"/>
                    <a:pt x="2289" y="397"/>
                  </a:cubicBezTo>
                  <a:cubicBezTo>
                    <a:pt x="2241" y="417"/>
                    <a:pt x="2241" y="480"/>
                    <a:pt x="2269" y="511"/>
                  </a:cubicBezTo>
                  <a:cubicBezTo>
                    <a:pt x="2001" y="567"/>
                    <a:pt x="1732" y="637"/>
                    <a:pt x="1453" y="764"/>
                  </a:cubicBezTo>
                  <a:cubicBezTo>
                    <a:pt x="1117" y="910"/>
                    <a:pt x="0" y="1388"/>
                    <a:pt x="369" y="1931"/>
                  </a:cubicBezTo>
                  <a:lnTo>
                    <a:pt x="382" y="1944"/>
                  </a:lnTo>
                  <a:cubicBezTo>
                    <a:pt x="299" y="2151"/>
                    <a:pt x="325" y="2348"/>
                    <a:pt x="565" y="2463"/>
                  </a:cubicBezTo>
                  <a:cubicBezTo>
                    <a:pt x="621" y="2546"/>
                    <a:pt x="722" y="2596"/>
                    <a:pt x="823" y="2596"/>
                  </a:cubicBezTo>
                  <a:cubicBezTo>
                    <a:pt x="844" y="2596"/>
                    <a:pt x="865" y="2594"/>
                    <a:pt x="886" y="2590"/>
                  </a:cubicBezTo>
                  <a:cubicBezTo>
                    <a:pt x="943" y="2583"/>
                    <a:pt x="997" y="2564"/>
                    <a:pt x="1049" y="2546"/>
                  </a:cubicBezTo>
                  <a:cubicBezTo>
                    <a:pt x="1750" y="2546"/>
                    <a:pt x="2675" y="2134"/>
                    <a:pt x="3172" y="1802"/>
                  </a:cubicBezTo>
                  <a:cubicBezTo>
                    <a:pt x="3506" y="1586"/>
                    <a:pt x="4241" y="873"/>
                    <a:pt x="3829" y="434"/>
                  </a:cubicBezTo>
                  <a:cubicBezTo>
                    <a:pt x="3805" y="406"/>
                    <a:pt x="3783" y="386"/>
                    <a:pt x="3753" y="364"/>
                  </a:cubicBezTo>
                  <a:cubicBezTo>
                    <a:pt x="3772" y="277"/>
                    <a:pt x="3777" y="194"/>
                    <a:pt x="3766" y="100"/>
                  </a:cubicBezTo>
                  <a:cubicBezTo>
                    <a:pt x="3761" y="68"/>
                    <a:pt x="3742" y="26"/>
                    <a:pt x="3702" y="20"/>
                  </a:cubicBezTo>
                  <a:cubicBezTo>
                    <a:pt x="3633" y="7"/>
                    <a:pt x="3565" y="1"/>
                    <a:pt x="3498"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7"/>
            <p:cNvSpPr/>
            <p:nvPr/>
          </p:nvSpPr>
          <p:spPr>
            <a:xfrm flipH="1">
              <a:off x="1747824" y="2754181"/>
              <a:ext cx="124423" cy="82858"/>
            </a:xfrm>
            <a:custGeom>
              <a:avLst/>
              <a:gdLst/>
              <a:ahLst/>
              <a:cxnLst/>
              <a:rect l="l" t="t" r="r" b="b"/>
              <a:pathLst>
                <a:path w="4541" h="3024" extrusionOk="0">
                  <a:moveTo>
                    <a:pt x="3483" y="1"/>
                  </a:moveTo>
                  <a:cubicBezTo>
                    <a:pt x="3022" y="1"/>
                    <a:pt x="2484" y="233"/>
                    <a:pt x="2161" y="381"/>
                  </a:cubicBezTo>
                  <a:cubicBezTo>
                    <a:pt x="1888" y="505"/>
                    <a:pt x="1262" y="891"/>
                    <a:pt x="775" y="1349"/>
                  </a:cubicBezTo>
                  <a:cubicBezTo>
                    <a:pt x="666" y="1406"/>
                    <a:pt x="579" y="1461"/>
                    <a:pt x="529" y="1502"/>
                  </a:cubicBezTo>
                  <a:cubicBezTo>
                    <a:pt x="509" y="1520"/>
                    <a:pt x="528" y="1553"/>
                    <a:pt x="550" y="1553"/>
                  </a:cubicBezTo>
                  <a:cubicBezTo>
                    <a:pt x="554" y="1553"/>
                    <a:pt x="559" y="1551"/>
                    <a:pt x="564" y="1548"/>
                  </a:cubicBezTo>
                  <a:cubicBezTo>
                    <a:pt x="575" y="1541"/>
                    <a:pt x="585" y="1535"/>
                    <a:pt x="596" y="1526"/>
                  </a:cubicBezTo>
                  <a:lnTo>
                    <a:pt x="596" y="1526"/>
                  </a:lnTo>
                  <a:cubicBezTo>
                    <a:pt x="232" y="1919"/>
                    <a:pt x="1" y="2344"/>
                    <a:pt x="186" y="2695"/>
                  </a:cubicBezTo>
                  <a:cubicBezTo>
                    <a:pt x="249" y="2820"/>
                    <a:pt x="363" y="2890"/>
                    <a:pt x="503" y="2925"/>
                  </a:cubicBezTo>
                  <a:cubicBezTo>
                    <a:pt x="580" y="2987"/>
                    <a:pt x="682" y="3024"/>
                    <a:pt x="798" y="3024"/>
                  </a:cubicBezTo>
                  <a:cubicBezTo>
                    <a:pt x="823" y="3024"/>
                    <a:pt x="849" y="3022"/>
                    <a:pt x="876" y="3018"/>
                  </a:cubicBezTo>
                  <a:cubicBezTo>
                    <a:pt x="1028" y="2997"/>
                    <a:pt x="1181" y="2953"/>
                    <a:pt x="1334" y="2903"/>
                  </a:cubicBezTo>
                  <a:cubicBezTo>
                    <a:pt x="1369" y="2896"/>
                    <a:pt x="1408" y="2890"/>
                    <a:pt x="1445" y="2881"/>
                  </a:cubicBezTo>
                  <a:cubicBezTo>
                    <a:pt x="1518" y="2898"/>
                    <a:pt x="1595" y="2905"/>
                    <a:pt x="1674" y="2905"/>
                  </a:cubicBezTo>
                  <a:cubicBezTo>
                    <a:pt x="1984" y="2905"/>
                    <a:pt x="2321" y="2791"/>
                    <a:pt x="2560" y="2695"/>
                  </a:cubicBezTo>
                  <a:cubicBezTo>
                    <a:pt x="2588" y="2685"/>
                    <a:pt x="2614" y="2669"/>
                    <a:pt x="2645" y="2656"/>
                  </a:cubicBezTo>
                  <a:cubicBezTo>
                    <a:pt x="3014" y="2538"/>
                    <a:pt x="3343" y="2386"/>
                    <a:pt x="3518" y="2257"/>
                  </a:cubicBezTo>
                  <a:cubicBezTo>
                    <a:pt x="3932" y="1954"/>
                    <a:pt x="4497" y="1517"/>
                    <a:pt x="4524" y="954"/>
                  </a:cubicBezTo>
                  <a:cubicBezTo>
                    <a:pt x="4541" y="629"/>
                    <a:pt x="4386" y="420"/>
                    <a:pt x="4157" y="313"/>
                  </a:cubicBezTo>
                  <a:cubicBezTo>
                    <a:pt x="4113" y="247"/>
                    <a:pt x="4061" y="186"/>
                    <a:pt x="3987" y="136"/>
                  </a:cubicBezTo>
                  <a:cubicBezTo>
                    <a:pt x="3845" y="39"/>
                    <a:pt x="3670" y="1"/>
                    <a:pt x="3483"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7"/>
            <p:cNvSpPr/>
            <p:nvPr/>
          </p:nvSpPr>
          <p:spPr>
            <a:xfrm flipH="1">
              <a:off x="1813146" y="2891701"/>
              <a:ext cx="29921" cy="29017"/>
            </a:xfrm>
            <a:custGeom>
              <a:avLst/>
              <a:gdLst/>
              <a:ahLst/>
              <a:cxnLst/>
              <a:rect l="l" t="t" r="r" b="b"/>
              <a:pathLst>
                <a:path w="1092" h="1059" extrusionOk="0">
                  <a:moveTo>
                    <a:pt x="597" y="1"/>
                  </a:moveTo>
                  <a:cubicBezTo>
                    <a:pt x="590" y="1"/>
                    <a:pt x="583" y="1"/>
                    <a:pt x="576" y="2"/>
                  </a:cubicBezTo>
                  <a:cubicBezTo>
                    <a:pt x="569" y="2"/>
                    <a:pt x="562" y="2"/>
                    <a:pt x="554" y="2"/>
                  </a:cubicBezTo>
                  <a:cubicBezTo>
                    <a:pt x="376" y="2"/>
                    <a:pt x="195" y="102"/>
                    <a:pt x="142" y="308"/>
                  </a:cubicBezTo>
                  <a:cubicBezTo>
                    <a:pt x="129" y="353"/>
                    <a:pt x="138" y="406"/>
                    <a:pt x="162" y="449"/>
                  </a:cubicBezTo>
                  <a:cubicBezTo>
                    <a:pt x="158" y="471"/>
                    <a:pt x="164" y="487"/>
                    <a:pt x="175" y="506"/>
                  </a:cubicBezTo>
                  <a:cubicBezTo>
                    <a:pt x="129" y="561"/>
                    <a:pt x="86" y="620"/>
                    <a:pt x="55" y="685"/>
                  </a:cubicBezTo>
                  <a:cubicBezTo>
                    <a:pt x="0" y="803"/>
                    <a:pt x="29" y="921"/>
                    <a:pt x="138" y="995"/>
                  </a:cubicBezTo>
                  <a:cubicBezTo>
                    <a:pt x="203" y="1039"/>
                    <a:pt x="272" y="1058"/>
                    <a:pt x="343" y="1058"/>
                  </a:cubicBezTo>
                  <a:cubicBezTo>
                    <a:pt x="557" y="1058"/>
                    <a:pt x="779" y="882"/>
                    <a:pt x="895" y="674"/>
                  </a:cubicBezTo>
                  <a:lnTo>
                    <a:pt x="993" y="659"/>
                  </a:lnTo>
                  <a:cubicBezTo>
                    <a:pt x="1059" y="646"/>
                    <a:pt x="1091" y="554"/>
                    <a:pt x="1056" y="504"/>
                  </a:cubicBezTo>
                  <a:cubicBezTo>
                    <a:pt x="1032" y="467"/>
                    <a:pt x="1002" y="439"/>
                    <a:pt x="971" y="410"/>
                  </a:cubicBezTo>
                  <a:cubicBezTo>
                    <a:pt x="971" y="388"/>
                    <a:pt x="978" y="369"/>
                    <a:pt x="976" y="347"/>
                  </a:cubicBezTo>
                  <a:cubicBezTo>
                    <a:pt x="947" y="170"/>
                    <a:pt x="825" y="63"/>
                    <a:pt x="681" y="24"/>
                  </a:cubicBezTo>
                  <a:cubicBezTo>
                    <a:pt x="657" y="8"/>
                    <a:pt x="626" y="1"/>
                    <a:pt x="59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7"/>
            <p:cNvSpPr/>
            <p:nvPr/>
          </p:nvSpPr>
          <p:spPr>
            <a:xfrm flipH="1">
              <a:off x="1878960" y="2988999"/>
              <a:ext cx="161441" cy="87790"/>
            </a:xfrm>
            <a:custGeom>
              <a:avLst/>
              <a:gdLst/>
              <a:ahLst/>
              <a:cxnLst/>
              <a:rect l="l" t="t" r="r" b="b"/>
              <a:pathLst>
                <a:path w="5892" h="3204" extrusionOk="0">
                  <a:moveTo>
                    <a:pt x="4458" y="1166"/>
                  </a:moveTo>
                  <a:cubicBezTo>
                    <a:pt x="4464" y="1175"/>
                    <a:pt x="4482" y="1190"/>
                    <a:pt x="4495" y="1199"/>
                  </a:cubicBezTo>
                  <a:cubicBezTo>
                    <a:pt x="4480" y="1229"/>
                    <a:pt x="4460" y="1258"/>
                    <a:pt x="4438" y="1286"/>
                  </a:cubicBezTo>
                  <a:cubicBezTo>
                    <a:pt x="4447" y="1247"/>
                    <a:pt x="4451" y="1203"/>
                    <a:pt x="4458" y="1166"/>
                  </a:cubicBezTo>
                  <a:close/>
                  <a:moveTo>
                    <a:pt x="3600" y="1692"/>
                  </a:moveTo>
                  <a:lnTo>
                    <a:pt x="3600" y="1692"/>
                  </a:lnTo>
                  <a:cubicBezTo>
                    <a:pt x="3596" y="1709"/>
                    <a:pt x="3596" y="1725"/>
                    <a:pt x="3589" y="1744"/>
                  </a:cubicBezTo>
                  <a:cubicBezTo>
                    <a:pt x="3393" y="2058"/>
                    <a:pt x="2802" y="2277"/>
                    <a:pt x="2344" y="2338"/>
                  </a:cubicBezTo>
                  <a:cubicBezTo>
                    <a:pt x="2376" y="2325"/>
                    <a:pt x="2418" y="2311"/>
                    <a:pt x="2451" y="2292"/>
                  </a:cubicBezTo>
                  <a:cubicBezTo>
                    <a:pt x="2512" y="2259"/>
                    <a:pt x="2544" y="2200"/>
                    <a:pt x="2555" y="2146"/>
                  </a:cubicBezTo>
                  <a:cubicBezTo>
                    <a:pt x="2579" y="2130"/>
                    <a:pt x="2599" y="2117"/>
                    <a:pt x="2619" y="2098"/>
                  </a:cubicBezTo>
                  <a:cubicBezTo>
                    <a:pt x="2627" y="2098"/>
                    <a:pt x="2632" y="2098"/>
                    <a:pt x="2643" y="2093"/>
                  </a:cubicBezTo>
                  <a:cubicBezTo>
                    <a:pt x="2717" y="2085"/>
                    <a:pt x="2754" y="2037"/>
                    <a:pt x="2771" y="1982"/>
                  </a:cubicBezTo>
                  <a:cubicBezTo>
                    <a:pt x="3005" y="1938"/>
                    <a:pt x="3238" y="1888"/>
                    <a:pt x="3448" y="1779"/>
                  </a:cubicBezTo>
                  <a:cubicBezTo>
                    <a:pt x="3493" y="1753"/>
                    <a:pt x="3548" y="1722"/>
                    <a:pt x="3600" y="1692"/>
                  </a:cubicBezTo>
                  <a:close/>
                  <a:moveTo>
                    <a:pt x="3981" y="0"/>
                  </a:moveTo>
                  <a:cubicBezTo>
                    <a:pt x="3407" y="0"/>
                    <a:pt x="2730" y="205"/>
                    <a:pt x="2313" y="341"/>
                  </a:cubicBezTo>
                  <a:cubicBezTo>
                    <a:pt x="1680" y="544"/>
                    <a:pt x="836" y="950"/>
                    <a:pt x="413" y="1480"/>
                  </a:cubicBezTo>
                  <a:cubicBezTo>
                    <a:pt x="116" y="1845"/>
                    <a:pt x="0" y="2397"/>
                    <a:pt x="312" y="2794"/>
                  </a:cubicBezTo>
                  <a:cubicBezTo>
                    <a:pt x="504" y="3042"/>
                    <a:pt x="777" y="3134"/>
                    <a:pt x="1065" y="3154"/>
                  </a:cubicBezTo>
                  <a:cubicBezTo>
                    <a:pt x="1202" y="3188"/>
                    <a:pt x="1356" y="3203"/>
                    <a:pt x="1518" y="3203"/>
                  </a:cubicBezTo>
                  <a:cubicBezTo>
                    <a:pt x="2266" y="3203"/>
                    <a:pt x="3205" y="2886"/>
                    <a:pt x="3603" y="2700"/>
                  </a:cubicBezTo>
                  <a:cubicBezTo>
                    <a:pt x="4366" y="2338"/>
                    <a:pt x="5891" y="1000"/>
                    <a:pt x="4833" y="252"/>
                  </a:cubicBezTo>
                  <a:cubicBezTo>
                    <a:pt x="4824" y="247"/>
                    <a:pt x="4809" y="243"/>
                    <a:pt x="4800" y="232"/>
                  </a:cubicBezTo>
                  <a:cubicBezTo>
                    <a:pt x="4737" y="189"/>
                    <a:pt x="4667" y="151"/>
                    <a:pt x="4589" y="112"/>
                  </a:cubicBezTo>
                  <a:cubicBezTo>
                    <a:pt x="4417" y="32"/>
                    <a:pt x="4207" y="0"/>
                    <a:pt x="3981"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7"/>
            <p:cNvSpPr/>
            <p:nvPr/>
          </p:nvSpPr>
          <p:spPr>
            <a:xfrm flipH="1">
              <a:off x="1684996" y="2791061"/>
              <a:ext cx="59129" cy="50745"/>
            </a:xfrm>
            <a:custGeom>
              <a:avLst/>
              <a:gdLst/>
              <a:ahLst/>
              <a:cxnLst/>
              <a:rect l="l" t="t" r="r" b="b"/>
              <a:pathLst>
                <a:path w="2158" h="1852" extrusionOk="0">
                  <a:moveTo>
                    <a:pt x="1406" y="1"/>
                  </a:moveTo>
                  <a:cubicBezTo>
                    <a:pt x="1371" y="1"/>
                    <a:pt x="1334" y="8"/>
                    <a:pt x="1296" y="23"/>
                  </a:cubicBezTo>
                  <a:cubicBezTo>
                    <a:pt x="805" y="221"/>
                    <a:pt x="0" y="1081"/>
                    <a:pt x="410" y="1631"/>
                  </a:cubicBezTo>
                  <a:cubicBezTo>
                    <a:pt x="527" y="1787"/>
                    <a:pt x="680" y="1852"/>
                    <a:pt x="838" y="1852"/>
                  </a:cubicBezTo>
                  <a:cubicBezTo>
                    <a:pt x="974" y="1852"/>
                    <a:pt x="1113" y="1804"/>
                    <a:pt x="1237" y="1727"/>
                  </a:cubicBezTo>
                  <a:cubicBezTo>
                    <a:pt x="1405" y="1709"/>
                    <a:pt x="1578" y="1598"/>
                    <a:pt x="1634" y="1435"/>
                  </a:cubicBezTo>
                  <a:cubicBezTo>
                    <a:pt x="1680" y="1304"/>
                    <a:pt x="1798" y="1210"/>
                    <a:pt x="1833" y="1059"/>
                  </a:cubicBezTo>
                  <a:cubicBezTo>
                    <a:pt x="1837" y="1051"/>
                    <a:pt x="1837" y="1040"/>
                    <a:pt x="1837" y="1031"/>
                  </a:cubicBezTo>
                  <a:cubicBezTo>
                    <a:pt x="2016" y="828"/>
                    <a:pt x="2158" y="599"/>
                    <a:pt x="2069" y="337"/>
                  </a:cubicBezTo>
                  <a:cubicBezTo>
                    <a:pt x="2050" y="283"/>
                    <a:pt x="2002" y="249"/>
                    <a:pt x="1947" y="249"/>
                  </a:cubicBezTo>
                  <a:cubicBezTo>
                    <a:pt x="1938" y="249"/>
                    <a:pt x="1929" y="250"/>
                    <a:pt x="1920" y="252"/>
                  </a:cubicBezTo>
                  <a:cubicBezTo>
                    <a:pt x="1905" y="256"/>
                    <a:pt x="1892" y="265"/>
                    <a:pt x="1874" y="272"/>
                  </a:cubicBezTo>
                  <a:cubicBezTo>
                    <a:pt x="1822" y="208"/>
                    <a:pt x="1752" y="165"/>
                    <a:pt x="1676" y="145"/>
                  </a:cubicBezTo>
                  <a:cubicBezTo>
                    <a:pt x="1609" y="62"/>
                    <a:pt x="1513" y="1"/>
                    <a:pt x="1406"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7"/>
            <p:cNvSpPr/>
            <p:nvPr/>
          </p:nvSpPr>
          <p:spPr>
            <a:xfrm flipH="1">
              <a:off x="1636799" y="2645403"/>
              <a:ext cx="22632" cy="39949"/>
            </a:xfrm>
            <a:custGeom>
              <a:avLst/>
              <a:gdLst/>
              <a:ahLst/>
              <a:cxnLst/>
              <a:rect l="l" t="t" r="r" b="b"/>
              <a:pathLst>
                <a:path w="826" h="1458" extrusionOk="0">
                  <a:moveTo>
                    <a:pt x="380" y="1"/>
                  </a:moveTo>
                  <a:cubicBezTo>
                    <a:pt x="275" y="1"/>
                    <a:pt x="173" y="54"/>
                    <a:pt x="112" y="157"/>
                  </a:cubicBezTo>
                  <a:cubicBezTo>
                    <a:pt x="25" y="303"/>
                    <a:pt x="1" y="506"/>
                    <a:pt x="5" y="674"/>
                  </a:cubicBezTo>
                  <a:cubicBezTo>
                    <a:pt x="7" y="842"/>
                    <a:pt x="36" y="1054"/>
                    <a:pt x="167" y="1174"/>
                  </a:cubicBezTo>
                  <a:cubicBezTo>
                    <a:pt x="169" y="1176"/>
                    <a:pt x="171" y="1176"/>
                    <a:pt x="175" y="1180"/>
                  </a:cubicBezTo>
                  <a:cubicBezTo>
                    <a:pt x="241" y="1290"/>
                    <a:pt x="330" y="1381"/>
                    <a:pt x="439" y="1436"/>
                  </a:cubicBezTo>
                  <a:cubicBezTo>
                    <a:pt x="463" y="1449"/>
                    <a:pt x="493" y="1457"/>
                    <a:pt x="522" y="1457"/>
                  </a:cubicBezTo>
                  <a:cubicBezTo>
                    <a:pt x="547" y="1457"/>
                    <a:pt x="572" y="1451"/>
                    <a:pt x="592" y="1436"/>
                  </a:cubicBezTo>
                  <a:cubicBezTo>
                    <a:pt x="782" y="1292"/>
                    <a:pt x="825" y="733"/>
                    <a:pt x="695" y="408"/>
                  </a:cubicBezTo>
                  <a:cubicBezTo>
                    <a:pt x="714" y="301"/>
                    <a:pt x="701" y="190"/>
                    <a:pt x="616" y="103"/>
                  </a:cubicBezTo>
                  <a:cubicBezTo>
                    <a:pt x="548" y="34"/>
                    <a:pt x="463" y="1"/>
                    <a:pt x="38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7"/>
            <p:cNvSpPr/>
            <p:nvPr/>
          </p:nvSpPr>
          <p:spPr>
            <a:xfrm flipH="1">
              <a:off x="1652527" y="2402502"/>
              <a:ext cx="37511" cy="115354"/>
            </a:xfrm>
            <a:custGeom>
              <a:avLst/>
              <a:gdLst/>
              <a:ahLst/>
              <a:cxnLst/>
              <a:rect l="l" t="t" r="r" b="b"/>
              <a:pathLst>
                <a:path w="1369" h="4210" extrusionOk="0">
                  <a:moveTo>
                    <a:pt x="457" y="636"/>
                  </a:moveTo>
                  <a:cubicBezTo>
                    <a:pt x="485" y="664"/>
                    <a:pt x="509" y="692"/>
                    <a:pt x="533" y="723"/>
                  </a:cubicBezTo>
                  <a:cubicBezTo>
                    <a:pt x="533" y="729"/>
                    <a:pt x="540" y="729"/>
                    <a:pt x="540" y="732"/>
                  </a:cubicBezTo>
                  <a:cubicBezTo>
                    <a:pt x="500" y="701"/>
                    <a:pt x="455" y="670"/>
                    <a:pt x="413" y="649"/>
                  </a:cubicBezTo>
                  <a:cubicBezTo>
                    <a:pt x="426" y="642"/>
                    <a:pt x="446" y="636"/>
                    <a:pt x="457" y="636"/>
                  </a:cubicBezTo>
                  <a:close/>
                  <a:moveTo>
                    <a:pt x="528" y="0"/>
                  </a:moveTo>
                  <a:cubicBezTo>
                    <a:pt x="375" y="0"/>
                    <a:pt x="213" y="92"/>
                    <a:pt x="71" y="234"/>
                  </a:cubicBezTo>
                  <a:cubicBezTo>
                    <a:pt x="44" y="1650"/>
                    <a:pt x="23" y="2970"/>
                    <a:pt x="1" y="4102"/>
                  </a:cubicBezTo>
                  <a:cubicBezTo>
                    <a:pt x="70" y="4154"/>
                    <a:pt x="145" y="4184"/>
                    <a:pt x="219" y="4184"/>
                  </a:cubicBezTo>
                  <a:cubicBezTo>
                    <a:pt x="226" y="4184"/>
                    <a:pt x="234" y="4184"/>
                    <a:pt x="241" y="4183"/>
                  </a:cubicBezTo>
                  <a:cubicBezTo>
                    <a:pt x="295" y="4201"/>
                    <a:pt x="349" y="4210"/>
                    <a:pt x="403" y="4210"/>
                  </a:cubicBezTo>
                  <a:cubicBezTo>
                    <a:pt x="664" y="4210"/>
                    <a:pt x="915" y="4011"/>
                    <a:pt x="1063" y="3777"/>
                  </a:cubicBezTo>
                  <a:cubicBezTo>
                    <a:pt x="1369" y="3297"/>
                    <a:pt x="1255" y="2514"/>
                    <a:pt x="1185" y="1966"/>
                  </a:cubicBezTo>
                  <a:cubicBezTo>
                    <a:pt x="1194" y="1454"/>
                    <a:pt x="1133" y="947"/>
                    <a:pt x="998" y="494"/>
                  </a:cubicBezTo>
                  <a:cubicBezTo>
                    <a:pt x="890" y="139"/>
                    <a:pt x="716" y="0"/>
                    <a:pt x="528"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7"/>
            <p:cNvSpPr/>
            <p:nvPr/>
          </p:nvSpPr>
          <p:spPr>
            <a:xfrm flipH="1">
              <a:off x="1680858" y="2695846"/>
              <a:ext cx="18605" cy="17563"/>
            </a:xfrm>
            <a:custGeom>
              <a:avLst/>
              <a:gdLst/>
              <a:ahLst/>
              <a:cxnLst/>
              <a:rect l="l" t="t" r="r" b="b"/>
              <a:pathLst>
                <a:path w="679" h="641" extrusionOk="0">
                  <a:moveTo>
                    <a:pt x="367" y="1"/>
                  </a:moveTo>
                  <a:cubicBezTo>
                    <a:pt x="142" y="1"/>
                    <a:pt x="0" y="184"/>
                    <a:pt x="22" y="404"/>
                  </a:cubicBezTo>
                  <a:cubicBezTo>
                    <a:pt x="33" y="542"/>
                    <a:pt x="125" y="641"/>
                    <a:pt x="255" y="641"/>
                  </a:cubicBezTo>
                  <a:cubicBezTo>
                    <a:pt x="275" y="641"/>
                    <a:pt x="297" y="638"/>
                    <a:pt x="319" y="633"/>
                  </a:cubicBezTo>
                  <a:cubicBezTo>
                    <a:pt x="439" y="607"/>
                    <a:pt x="548" y="561"/>
                    <a:pt x="646" y="481"/>
                  </a:cubicBezTo>
                  <a:cubicBezTo>
                    <a:pt x="679" y="454"/>
                    <a:pt x="670" y="402"/>
                    <a:pt x="637" y="367"/>
                  </a:cubicBezTo>
                  <a:cubicBezTo>
                    <a:pt x="644" y="367"/>
                    <a:pt x="644" y="361"/>
                    <a:pt x="644" y="361"/>
                  </a:cubicBezTo>
                  <a:cubicBezTo>
                    <a:pt x="637" y="356"/>
                    <a:pt x="628" y="354"/>
                    <a:pt x="617" y="347"/>
                  </a:cubicBezTo>
                  <a:cubicBezTo>
                    <a:pt x="617" y="347"/>
                    <a:pt x="613" y="343"/>
                    <a:pt x="611" y="343"/>
                  </a:cubicBezTo>
                  <a:cubicBezTo>
                    <a:pt x="602" y="337"/>
                    <a:pt x="591" y="328"/>
                    <a:pt x="583" y="323"/>
                  </a:cubicBezTo>
                  <a:cubicBezTo>
                    <a:pt x="635" y="179"/>
                    <a:pt x="539" y="7"/>
                    <a:pt x="36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7"/>
            <p:cNvSpPr/>
            <p:nvPr/>
          </p:nvSpPr>
          <p:spPr>
            <a:xfrm flipH="1">
              <a:off x="1625154" y="2308794"/>
              <a:ext cx="27044" cy="32031"/>
            </a:xfrm>
            <a:custGeom>
              <a:avLst/>
              <a:gdLst/>
              <a:ahLst/>
              <a:cxnLst/>
              <a:rect l="l" t="t" r="r" b="b"/>
              <a:pathLst>
                <a:path w="987" h="1169" extrusionOk="0">
                  <a:moveTo>
                    <a:pt x="807" y="1"/>
                  </a:moveTo>
                  <a:cubicBezTo>
                    <a:pt x="767" y="1"/>
                    <a:pt x="727" y="20"/>
                    <a:pt x="699" y="59"/>
                  </a:cubicBezTo>
                  <a:cubicBezTo>
                    <a:pt x="666" y="102"/>
                    <a:pt x="655" y="159"/>
                    <a:pt x="649" y="222"/>
                  </a:cubicBezTo>
                  <a:cubicBezTo>
                    <a:pt x="623" y="218"/>
                    <a:pt x="597" y="216"/>
                    <a:pt x="570" y="216"/>
                  </a:cubicBezTo>
                  <a:cubicBezTo>
                    <a:pt x="462" y="216"/>
                    <a:pt x="352" y="249"/>
                    <a:pt x="265" y="325"/>
                  </a:cubicBezTo>
                  <a:cubicBezTo>
                    <a:pt x="1" y="549"/>
                    <a:pt x="136" y="1001"/>
                    <a:pt x="435" y="1132"/>
                  </a:cubicBezTo>
                  <a:cubicBezTo>
                    <a:pt x="492" y="1157"/>
                    <a:pt x="548" y="1168"/>
                    <a:pt x="602" y="1168"/>
                  </a:cubicBezTo>
                  <a:cubicBezTo>
                    <a:pt x="789" y="1168"/>
                    <a:pt x="946" y="1029"/>
                    <a:pt x="972" y="824"/>
                  </a:cubicBezTo>
                  <a:cubicBezTo>
                    <a:pt x="987" y="693"/>
                    <a:pt x="967" y="560"/>
                    <a:pt x="954" y="429"/>
                  </a:cubicBezTo>
                  <a:cubicBezTo>
                    <a:pt x="941" y="322"/>
                    <a:pt x="952" y="185"/>
                    <a:pt x="919" y="85"/>
                  </a:cubicBezTo>
                  <a:cubicBezTo>
                    <a:pt x="900" y="29"/>
                    <a:pt x="854" y="1"/>
                    <a:pt x="80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7"/>
            <p:cNvSpPr/>
            <p:nvPr/>
          </p:nvSpPr>
          <p:spPr>
            <a:xfrm flipH="1">
              <a:off x="1662336" y="2185740"/>
              <a:ext cx="23098" cy="92420"/>
            </a:xfrm>
            <a:custGeom>
              <a:avLst/>
              <a:gdLst/>
              <a:ahLst/>
              <a:cxnLst/>
              <a:rect l="l" t="t" r="r" b="b"/>
              <a:pathLst>
                <a:path w="843" h="3373" extrusionOk="0">
                  <a:moveTo>
                    <a:pt x="73" y="1"/>
                  </a:moveTo>
                  <a:lnTo>
                    <a:pt x="1" y="3323"/>
                  </a:lnTo>
                  <a:cubicBezTo>
                    <a:pt x="51" y="3345"/>
                    <a:pt x="110" y="3365"/>
                    <a:pt x="171" y="3371"/>
                  </a:cubicBezTo>
                  <a:cubicBezTo>
                    <a:pt x="178" y="3372"/>
                    <a:pt x="185" y="3373"/>
                    <a:pt x="192" y="3373"/>
                  </a:cubicBezTo>
                  <a:cubicBezTo>
                    <a:pt x="283" y="3373"/>
                    <a:pt x="343" y="3294"/>
                    <a:pt x="374" y="3219"/>
                  </a:cubicBezTo>
                  <a:cubicBezTo>
                    <a:pt x="439" y="3055"/>
                    <a:pt x="498" y="2896"/>
                    <a:pt x="546" y="2739"/>
                  </a:cubicBezTo>
                  <a:cubicBezTo>
                    <a:pt x="843" y="2261"/>
                    <a:pt x="782" y="1135"/>
                    <a:pt x="775" y="799"/>
                  </a:cubicBezTo>
                  <a:cubicBezTo>
                    <a:pt x="764" y="583"/>
                    <a:pt x="703" y="323"/>
                    <a:pt x="509" y="223"/>
                  </a:cubicBezTo>
                  <a:cubicBezTo>
                    <a:pt x="452" y="147"/>
                    <a:pt x="385" y="83"/>
                    <a:pt x="308" y="51"/>
                  </a:cubicBezTo>
                  <a:cubicBezTo>
                    <a:pt x="236" y="18"/>
                    <a:pt x="156" y="1"/>
                    <a:pt x="73"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7"/>
            <p:cNvSpPr/>
            <p:nvPr/>
          </p:nvSpPr>
          <p:spPr>
            <a:xfrm flipH="1">
              <a:off x="1638471" y="2131516"/>
              <a:ext cx="14412" cy="14440"/>
            </a:xfrm>
            <a:custGeom>
              <a:avLst/>
              <a:gdLst/>
              <a:ahLst/>
              <a:cxnLst/>
              <a:rect l="l" t="t" r="r" b="b"/>
              <a:pathLst>
                <a:path w="526" h="527" extrusionOk="0">
                  <a:moveTo>
                    <a:pt x="304" y="0"/>
                  </a:moveTo>
                  <a:cubicBezTo>
                    <a:pt x="263" y="0"/>
                    <a:pt x="218" y="32"/>
                    <a:pt x="213" y="81"/>
                  </a:cubicBezTo>
                  <a:cubicBezTo>
                    <a:pt x="211" y="125"/>
                    <a:pt x="205" y="164"/>
                    <a:pt x="194" y="206"/>
                  </a:cubicBezTo>
                  <a:cubicBezTo>
                    <a:pt x="0" y="244"/>
                    <a:pt x="63" y="527"/>
                    <a:pt x="241" y="527"/>
                  </a:cubicBezTo>
                  <a:cubicBezTo>
                    <a:pt x="254" y="527"/>
                    <a:pt x="267" y="525"/>
                    <a:pt x="281" y="522"/>
                  </a:cubicBezTo>
                  <a:cubicBezTo>
                    <a:pt x="355" y="507"/>
                    <a:pt x="386" y="496"/>
                    <a:pt x="449" y="459"/>
                  </a:cubicBezTo>
                  <a:cubicBezTo>
                    <a:pt x="525" y="415"/>
                    <a:pt x="525" y="295"/>
                    <a:pt x="449" y="256"/>
                  </a:cubicBezTo>
                  <a:cubicBezTo>
                    <a:pt x="432" y="247"/>
                    <a:pt x="416" y="241"/>
                    <a:pt x="401" y="236"/>
                  </a:cubicBezTo>
                  <a:cubicBezTo>
                    <a:pt x="397" y="180"/>
                    <a:pt x="388" y="121"/>
                    <a:pt x="375" y="60"/>
                  </a:cubicBezTo>
                  <a:cubicBezTo>
                    <a:pt x="365" y="18"/>
                    <a:pt x="336" y="0"/>
                    <a:pt x="30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7"/>
            <p:cNvSpPr/>
            <p:nvPr/>
          </p:nvSpPr>
          <p:spPr>
            <a:xfrm flipH="1">
              <a:off x="1616962" y="2522952"/>
              <a:ext cx="19865" cy="36579"/>
            </a:xfrm>
            <a:custGeom>
              <a:avLst/>
              <a:gdLst/>
              <a:ahLst/>
              <a:cxnLst/>
              <a:rect l="l" t="t" r="r" b="b"/>
              <a:pathLst>
                <a:path w="725" h="1335" extrusionOk="0">
                  <a:moveTo>
                    <a:pt x="266" y="0"/>
                  </a:moveTo>
                  <a:cubicBezTo>
                    <a:pt x="189" y="0"/>
                    <a:pt x="119" y="70"/>
                    <a:pt x="99" y="136"/>
                  </a:cubicBezTo>
                  <a:cubicBezTo>
                    <a:pt x="0" y="470"/>
                    <a:pt x="44" y="1255"/>
                    <a:pt x="485" y="1332"/>
                  </a:cubicBezTo>
                  <a:cubicBezTo>
                    <a:pt x="496" y="1334"/>
                    <a:pt x="507" y="1335"/>
                    <a:pt x="518" y="1335"/>
                  </a:cubicBezTo>
                  <a:cubicBezTo>
                    <a:pt x="586" y="1335"/>
                    <a:pt x="655" y="1300"/>
                    <a:pt x="670" y="1225"/>
                  </a:cubicBezTo>
                  <a:cubicBezTo>
                    <a:pt x="696" y="1074"/>
                    <a:pt x="725" y="732"/>
                    <a:pt x="638" y="511"/>
                  </a:cubicBezTo>
                  <a:cubicBezTo>
                    <a:pt x="672" y="274"/>
                    <a:pt x="535" y="25"/>
                    <a:pt x="280" y="1"/>
                  </a:cubicBezTo>
                  <a:cubicBezTo>
                    <a:pt x="275" y="0"/>
                    <a:pt x="271" y="0"/>
                    <a:pt x="266"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7"/>
            <p:cNvSpPr/>
            <p:nvPr/>
          </p:nvSpPr>
          <p:spPr>
            <a:xfrm flipH="1">
              <a:off x="2026674" y="2874713"/>
              <a:ext cx="74939" cy="69870"/>
            </a:xfrm>
            <a:custGeom>
              <a:avLst/>
              <a:gdLst/>
              <a:ahLst/>
              <a:cxnLst/>
              <a:rect l="l" t="t" r="r" b="b"/>
              <a:pathLst>
                <a:path w="2735" h="2550" extrusionOk="0">
                  <a:moveTo>
                    <a:pt x="2313" y="0"/>
                  </a:moveTo>
                  <a:cubicBezTo>
                    <a:pt x="1329" y="570"/>
                    <a:pt x="520" y="1037"/>
                    <a:pt x="0" y="1333"/>
                  </a:cubicBezTo>
                  <a:cubicBezTo>
                    <a:pt x="40" y="1477"/>
                    <a:pt x="120" y="1611"/>
                    <a:pt x="256" y="1731"/>
                  </a:cubicBezTo>
                  <a:cubicBezTo>
                    <a:pt x="290" y="1813"/>
                    <a:pt x="334" y="1888"/>
                    <a:pt x="402" y="1960"/>
                  </a:cubicBezTo>
                  <a:cubicBezTo>
                    <a:pt x="415" y="2012"/>
                    <a:pt x="434" y="2067"/>
                    <a:pt x="458" y="2119"/>
                  </a:cubicBezTo>
                  <a:cubicBezTo>
                    <a:pt x="588" y="2406"/>
                    <a:pt x="787" y="2550"/>
                    <a:pt x="1021" y="2550"/>
                  </a:cubicBezTo>
                  <a:cubicBezTo>
                    <a:pt x="1157" y="2550"/>
                    <a:pt x="1305" y="2501"/>
                    <a:pt x="1458" y="2403"/>
                  </a:cubicBezTo>
                  <a:cubicBezTo>
                    <a:pt x="1621" y="2298"/>
                    <a:pt x="1774" y="2154"/>
                    <a:pt x="1885" y="1990"/>
                  </a:cubicBezTo>
                  <a:cubicBezTo>
                    <a:pt x="2245" y="1794"/>
                    <a:pt x="2562" y="1467"/>
                    <a:pt x="2682" y="1074"/>
                  </a:cubicBezTo>
                  <a:cubicBezTo>
                    <a:pt x="2734" y="897"/>
                    <a:pt x="2717" y="727"/>
                    <a:pt x="2636" y="594"/>
                  </a:cubicBezTo>
                  <a:cubicBezTo>
                    <a:pt x="2605" y="317"/>
                    <a:pt x="2485" y="125"/>
                    <a:pt x="2313"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7"/>
            <p:cNvSpPr/>
            <p:nvPr/>
          </p:nvSpPr>
          <p:spPr>
            <a:xfrm flipH="1">
              <a:off x="2172140" y="2751057"/>
              <a:ext cx="32661" cy="56060"/>
            </a:xfrm>
            <a:custGeom>
              <a:avLst/>
              <a:gdLst/>
              <a:ahLst/>
              <a:cxnLst/>
              <a:rect l="l" t="t" r="r" b="b"/>
              <a:pathLst>
                <a:path w="1192" h="2046" extrusionOk="0">
                  <a:moveTo>
                    <a:pt x="801" y="1"/>
                  </a:moveTo>
                  <a:cubicBezTo>
                    <a:pt x="740" y="1"/>
                    <a:pt x="678" y="25"/>
                    <a:pt x="627" y="80"/>
                  </a:cubicBezTo>
                  <a:cubicBezTo>
                    <a:pt x="611" y="97"/>
                    <a:pt x="601" y="121"/>
                    <a:pt x="587" y="139"/>
                  </a:cubicBezTo>
                  <a:cubicBezTo>
                    <a:pt x="577" y="143"/>
                    <a:pt x="566" y="145"/>
                    <a:pt x="555" y="154"/>
                  </a:cubicBezTo>
                  <a:cubicBezTo>
                    <a:pt x="186" y="414"/>
                    <a:pt x="1" y="929"/>
                    <a:pt x="68" y="1365"/>
                  </a:cubicBezTo>
                  <a:cubicBezTo>
                    <a:pt x="115" y="1657"/>
                    <a:pt x="355" y="2022"/>
                    <a:pt x="664" y="2022"/>
                  </a:cubicBezTo>
                  <a:cubicBezTo>
                    <a:pt x="699" y="2022"/>
                    <a:pt x="736" y="2017"/>
                    <a:pt x="773" y="2007"/>
                  </a:cubicBezTo>
                  <a:cubicBezTo>
                    <a:pt x="805" y="2033"/>
                    <a:pt x="843" y="2046"/>
                    <a:pt x="880" y="2046"/>
                  </a:cubicBezTo>
                  <a:cubicBezTo>
                    <a:pt x="949" y="2046"/>
                    <a:pt x="1015" y="2003"/>
                    <a:pt x="1039" y="1928"/>
                  </a:cubicBezTo>
                  <a:cubicBezTo>
                    <a:pt x="1072" y="1830"/>
                    <a:pt x="1100" y="1712"/>
                    <a:pt x="1124" y="1590"/>
                  </a:cubicBezTo>
                  <a:cubicBezTo>
                    <a:pt x="1126" y="1583"/>
                    <a:pt x="1126" y="1575"/>
                    <a:pt x="1131" y="1570"/>
                  </a:cubicBezTo>
                  <a:cubicBezTo>
                    <a:pt x="1170" y="1374"/>
                    <a:pt x="1192" y="1158"/>
                    <a:pt x="1170" y="957"/>
                  </a:cubicBezTo>
                  <a:cubicBezTo>
                    <a:pt x="1168" y="702"/>
                    <a:pt x="1157" y="418"/>
                    <a:pt x="1072" y="198"/>
                  </a:cubicBezTo>
                  <a:cubicBezTo>
                    <a:pt x="1029" y="84"/>
                    <a:pt x="916" y="1"/>
                    <a:pt x="801"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7"/>
            <p:cNvSpPr/>
            <p:nvPr/>
          </p:nvSpPr>
          <p:spPr>
            <a:xfrm flipH="1">
              <a:off x="2114491" y="2425490"/>
              <a:ext cx="54142" cy="149193"/>
            </a:xfrm>
            <a:custGeom>
              <a:avLst/>
              <a:gdLst/>
              <a:ahLst/>
              <a:cxnLst/>
              <a:rect l="l" t="t" r="r" b="b"/>
              <a:pathLst>
                <a:path w="1976" h="5445" extrusionOk="0">
                  <a:moveTo>
                    <a:pt x="1098" y="1200"/>
                  </a:moveTo>
                  <a:cubicBezTo>
                    <a:pt x="1083" y="1213"/>
                    <a:pt x="1125" y="1639"/>
                    <a:pt x="1166" y="1996"/>
                  </a:cubicBezTo>
                  <a:cubicBezTo>
                    <a:pt x="1113" y="1954"/>
                    <a:pt x="1046" y="1935"/>
                    <a:pt x="978" y="1930"/>
                  </a:cubicBezTo>
                  <a:cubicBezTo>
                    <a:pt x="982" y="1767"/>
                    <a:pt x="1002" y="1538"/>
                    <a:pt x="1028" y="1311"/>
                  </a:cubicBezTo>
                  <a:cubicBezTo>
                    <a:pt x="1048" y="1259"/>
                    <a:pt x="1072" y="1217"/>
                    <a:pt x="1098" y="1200"/>
                  </a:cubicBezTo>
                  <a:close/>
                  <a:moveTo>
                    <a:pt x="1375" y="1"/>
                  </a:moveTo>
                  <a:cubicBezTo>
                    <a:pt x="1288" y="1"/>
                    <a:pt x="1201" y="36"/>
                    <a:pt x="1115" y="98"/>
                  </a:cubicBezTo>
                  <a:cubicBezTo>
                    <a:pt x="509" y="170"/>
                    <a:pt x="171" y="898"/>
                    <a:pt x="68" y="1767"/>
                  </a:cubicBezTo>
                  <a:cubicBezTo>
                    <a:pt x="11" y="2098"/>
                    <a:pt x="1" y="2434"/>
                    <a:pt x="22" y="2727"/>
                  </a:cubicBezTo>
                  <a:cubicBezTo>
                    <a:pt x="42" y="2914"/>
                    <a:pt x="68" y="3143"/>
                    <a:pt x="129" y="3372"/>
                  </a:cubicBezTo>
                  <a:cubicBezTo>
                    <a:pt x="221" y="3857"/>
                    <a:pt x="382" y="4271"/>
                    <a:pt x="603" y="4540"/>
                  </a:cubicBezTo>
                  <a:cubicBezTo>
                    <a:pt x="765" y="5063"/>
                    <a:pt x="1022" y="5445"/>
                    <a:pt x="1436" y="5445"/>
                  </a:cubicBezTo>
                  <a:cubicBezTo>
                    <a:pt x="1517" y="5445"/>
                    <a:pt x="1604" y="5430"/>
                    <a:pt x="1698" y="5399"/>
                  </a:cubicBezTo>
                  <a:cubicBezTo>
                    <a:pt x="1798" y="5367"/>
                    <a:pt x="1886" y="5316"/>
                    <a:pt x="1962" y="5251"/>
                  </a:cubicBezTo>
                  <a:cubicBezTo>
                    <a:pt x="1962" y="4959"/>
                    <a:pt x="1966" y="4664"/>
                    <a:pt x="1966" y="4367"/>
                  </a:cubicBezTo>
                  <a:lnTo>
                    <a:pt x="1966" y="4367"/>
                  </a:lnTo>
                  <a:cubicBezTo>
                    <a:pt x="1960" y="4387"/>
                    <a:pt x="1949" y="4411"/>
                    <a:pt x="1934" y="4431"/>
                  </a:cubicBezTo>
                  <a:cubicBezTo>
                    <a:pt x="1800" y="4630"/>
                    <a:pt x="1684" y="4709"/>
                    <a:pt x="1581" y="4709"/>
                  </a:cubicBezTo>
                  <a:cubicBezTo>
                    <a:pt x="1558" y="4709"/>
                    <a:pt x="1535" y="4704"/>
                    <a:pt x="1513" y="4697"/>
                  </a:cubicBezTo>
                  <a:cubicBezTo>
                    <a:pt x="1709" y="4583"/>
                    <a:pt x="1855" y="4400"/>
                    <a:pt x="1966" y="4173"/>
                  </a:cubicBezTo>
                  <a:cubicBezTo>
                    <a:pt x="1973" y="2980"/>
                    <a:pt x="1975" y="1747"/>
                    <a:pt x="1975" y="490"/>
                  </a:cubicBezTo>
                  <a:cubicBezTo>
                    <a:pt x="1907" y="383"/>
                    <a:pt x="1822" y="294"/>
                    <a:pt x="1722" y="231"/>
                  </a:cubicBezTo>
                  <a:cubicBezTo>
                    <a:pt x="1613" y="69"/>
                    <a:pt x="1495" y="1"/>
                    <a:pt x="1375"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7"/>
            <p:cNvSpPr/>
            <p:nvPr/>
          </p:nvSpPr>
          <p:spPr>
            <a:xfrm flipH="1">
              <a:off x="2221926" y="2632415"/>
              <a:ext cx="29811" cy="57239"/>
            </a:xfrm>
            <a:custGeom>
              <a:avLst/>
              <a:gdLst/>
              <a:ahLst/>
              <a:cxnLst/>
              <a:rect l="l" t="t" r="r" b="b"/>
              <a:pathLst>
                <a:path w="1088" h="2089" extrusionOk="0">
                  <a:moveTo>
                    <a:pt x="679" y="1"/>
                  </a:moveTo>
                  <a:cubicBezTo>
                    <a:pt x="625" y="1"/>
                    <a:pt x="574" y="28"/>
                    <a:pt x="538" y="79"/>
                  </a:cubicBezTo>
                  <a:cubicBezTo>
                    <a:pt x="461" y="186"/>
                    <a:pt x="391" y="297"/>
                    <a:pt x="341" y="417"/>
                  </a:cubicBezTo>
                  <a:cubicBezTo>
                    <a:pt x="193" y="625"/>
                    <a:pt x="110" y="878"/>
                    <a:pt x="77" y="1140"/>
                  </a:cubicBezTo>
                  <a:cubicBezTo>
                    <a:pt x="40" y="1458"/>
                    <a:pt x="1" y="1846"/>
                    <a:pt x="304" y="2049"/>
                  </a:cubicBezTo>
                  <a:cubicBezTo>
                    <a:pt x="345" y="2076"/>
                    <a:pt x="391" y="2088"/>
                    <a:pt x="437" y="2088"/>
                  </a:cubicBezTo>
                  <a:cubicBezTo>
                    <a:pt x="536" y="2088"/>
                    <a:pt x="636" y="2032"/>
                    <a:pt x="688" y="1949"/>
                  </a:cubicBezTo>
                  <a:cubicBezTo>
                    <a:pt x="732" y="1888"/>
                    <a:pt x="760" y="1820"/>
                    <a:pt x="786" y="1753"/>
                  </a:cubicBezTo>
                  <a:cubicBezTo>
                    <a:pt x="1024" y="1574"/>
                    <a:pt x="1081" y="1222"/>
                    <a:pt x="1070" y="882"/>
                  </a:cubicBezTo>
                  <a:cubicBezTo>
                    <a:pt x="1077" y="825"/>
                    <a:pt x="1081" y="764"/>
                    <a:pt x="1079" y="705"/>
                  </a:cubicBezTo>
                  <a:cubicBezTo>
                    <a:pt x="1087" y="498"/>
                    <a:pt x="1057" y="302"/>
                    <a:pt x="913" y="123"/>
                  </a:cubicBezTo>
                  <a:cubicBezTo>
                    <a:pt x="891" y="97"/>
                    <a:pt x="854" y="79"/>
                    <a:pt x="817" y="68"/>
                  </a:cubicBezTo>
                  <a:cubicBezTo>
                    <a:pt x="808" y="64"/>
                    <a:pt x="804" y="53"/>
                    <a:pt x="795" y="47"/>
                  </a:cubicBezTo>
                  <a:cubicBezTo>
                    <a:pt x="759" y="16"/>
                    <a:pt x="718" y="1"/>
                    <a:pt x="679"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7"/>
            <p:cNvSpPr/>
            <p:nvPr/>
          </p:nvSpPr>
          <p:spPr>
            <a:xfrm flipH="1">
              <a:off x="2205678" y="2922170"/>
              <a:ext cx="32003" cy="33784"/>
            </a:xfrm>
            <a:custGeom>
              <a:avLst/>
              <a:gdLst/>
              <a:ahLst/>
              <a:cxnLst/>
              <a:rect l="l" t="t" r="r" b="b"/>
              <a:pathLst>
                <a:path w="1168" h="1233" extrusionOk="0">
                  <a:moveTo>
                    <a:pt x="559" y="1"/>
                  </a:moveTo>
                  <a:cubicBezTo>
                    <a:pt x="508" y="1"/>
                    <a:pt x="450" y="13"/>
                    <a:pt x="385" y="42"/>
                  </a:cubicBezTo>
                  <a:cubicBezTo>
                    <a:pt x="1" y="212"/>
                    <a:pt x="184" y="836"/>
                    <a:pt x="402" y="1076"/>
                  </a:cubicBezTo>
                  <a:cubicBezTo>
                    <a:pt x="500" y="1185"/>
                    <a:pt x="616" y="1232"/>
                    <a:pt x="727" y="1232"/>
                  </a:cubicBezTo>
                  <a:cubicBezTo>
                    <a:pt x="951" y="1232"/>
                    <a:pt x="1157" y="1039"/>
                    <a:pt x="1166" y="760"/>
                  </a:cubicBezTo>
                  <a:cubicBezTo>
                    <a:pt x="1168" y="596"/>
                    <a:pt x="1116" y="417"/>
                    <a:pt x="978" y="319"/>
                  </a:cubicBezTo>
                  <a:cubicBezTo>
                    <a:pt x="939" y="291"/>
                    <a:pt x="895" y="273"/>
                    <a:pt x="852" y="265"/>
                  </a:cubicBezTo>
                  <a:cubicBezTo>
                    <a:pt x="807" y="117"/>
                    <a:pt x="714" y="1"/>
                    <a:pt x="559"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7"/>
            <p:cNvSpPr/>
            <p:nvPr/>
          </p:nvSpPr>
          <p:spPr>
            <a:xfrm flipH="1">
              <a:off x="2115450" y="2672255"/>
              <a:ext cx="44744" cy="120067"/>
            </a:xfrm>
            <a:custGeom>
              <a:avLst/>
              <a:gdLst/>
              <a:ahLst/>
              <a:cxnLst/>
              <a:rect l="l" t="t" r="r" b="b"/>
              <a:pathLst>
                <a:path w="1633" h="4382" extrusionOk="0">
                  <a:moveTo>
                    <a:pt x="1101" y="985"/>
                  </a:moveTo>
                  <a:cubicBezTo>
                    <a:pt x="1130" y="985"/>
                    <a:pt x="1167" y="1014"/>
                    <a:pt x="1215" y="1084"/>
                  </a:cubicBezTo>
                  <a:cubicBezTo>
                    <a:pt x="1272" y="1176"/>
                    <a:pt x="1316" y="1309"/>
                    <a:pt x="1349" y="1457"/>
                  </a:cubicBezTo>
                  <a:cubicBezTo>
                    <a:pt x="1320" y="1346"/>
                    <a:pt x="1248" y="1280"/>
                    <a:pt x="1154" y="1250"/>
                  </a:cubicBezTo>
                  <a:cubicBezTo>
                    <a:pt x="1117" y="1215"/>
                    <a:pt x="1089" y="1176"/>
                    <a:pt x="1045" y="1143"/>
                  </a:cubicBezTo>
                  <a:cubicBezTo>
                    <a:pt x="1037" y="1139"/>
                    <a:pt x="1026" y="1139"/>
                    <a:pt x="1019" y="1134"/>
                  </a:cubicBezTo>
                  <a:cubicBezTo>
                    <a:pt x="1035" y="1048"/>
                    <a:pt x="1059" y="985"/>
                    <a:pt x="1101" y="985"/>
                  </a:cubicBezTo>
                  <a:close/>
                  <a:moveTo>
                    <a:pt x="1418" y="2365"/>
                  </a:moveTo>
                  <a:lnTo>
                    <a:pt x="1418" y="2365"/>
                  </a:lnTo>
                  <a:cubicBezTo>
                    <a:pt x="1414" y="2448"/>
                    <a:pt x="1403" y="2528"/>
                    <a:pt x="1394" y="2585"/>
                  </a:cubicBezTo>
                  <a:cubicBezTo>
                    <a:pt x="1348" y="2780"/>
                    <a:pt x="1315" y="2876"/>
                    <a:pt x="1285" y="2876"/>
                  </a:cubicBezTo>
                  <a:cubicBezTo>
                    <a:pt x="1256" y="2876"/>
                    <a:pt x="1230" y="2781"/>
                    <a:pt x="1198" y="2592"/>
                  </a:cubicBezTo>
                  <a:cubicBezTo>
                    <a:pt x="1189" y="2552"/>
                    <a:pt x="1185" y="2509"/>
                    <a:pt x="1178" y="2465"/>
                  </a:cubicBezTo>
                  <a:cubicBezTo>
                    <a:pt x="1274" y="2461"/>
                    <a:pt x="1362" y="2428"/>
                    <a:pt x="1418" y="2365"/>
                  </a:cubicBezTo>
                  <a:close/>
                  <a:moveTo>
                    <a:pt x="1244" y="0"/>
                  </a:moveTo>
                  <a:cubicBezTo>
                    <a:pt x="1082" y="0"/>
                    <a:pt x="924" y="79"/>
                    <a:pt x="794" y="211"/>
                  </a:cubicBezTo>
                  <a:cubicBezTo>
                    <a:pt x="511" y="382"/>
                    <a:pt x="338" y="759"/>
                    <a:pt x="255" y="1069"/>
                  </a:cubicBezTo>
                  <a:cubicBezTo>
                    <a:pt x="0" y="1970"/>
                    <a:pt x="197" y="3168"/>
                    <a:pt x="735" y="3949"/>
                  </a:cubicBezTo>
                  <a:cubicBezTo>
                    <a:pt x="923" y="4233"/>
                    <a:pt x="1198" y="4381"/>
                    <a:pt x="1456" y="4381"/>
                  </a:cubicBezTo>
                  <a:cubicBezTo>
                    <a:pt x="1501" y="4381"/>
                    <a:pt x="1545" y="4377"/>
                    <a:pt x="1589" y="4368"/>
                  </a:cubicBezTo>
                  <a:cubicBezTo>
                    <a:pt x="1602" y="3146"/>
                    <a:pt x="1615" y="1728"/>
                    <a:pt x="1632" y="170"/>
                  </a:cubicBezTo>
                  <a:cubicBezTo>
                    <a:pt x="1509" y="52"/>
                    <a:pt x="1375" y="0"/>
                    <a:pt x="124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7"/>
            <p:cNvSpPr/>
            <p:nvPr/>
          </p:nvSpPr>
          <p:spPr>
            <a:xfrm flipH="1">
              <a:off x="2114628" y="2063399"/>
              <a:ext cx="41812" cy="165606"/>
            </a:xfrm>
            <a:custGeom>
              <a:avLst/>
              <a:gdLst/>
              <a:ahLst/>
              <a:cxnLst/>
              <a:rect l="l" t="t" r="r" b="b"/>
              <a:pathLst>
                <a:path w="1526" h="6044" extrusionOk="0">
                  <a:moveTo>
                    <a:pt x="1216" y="0"/>
                  </a:moveTo>
                  <a:cubicBezTo>
                    <a:pt x="39" y="0"/>
                    <a:pt x="1" y="3137"/>
                    <a:pt x="36" y="3772"/>
                  </a:cubicBezTo>
                  <a:cubicBezTo>
                    <a:pt x="75" y="4411"/>
                    <a:pt x="9" y="5460"/>
                    <a:pt x="598" y="5895"/>
                  </a:cubicBezTo>
                  <a:cubicBezTo>
                    <a:pt x="741" y="5999"/>
                    <a:pt x="877" y="6044"/>
                    <a:pt x="1005" y="6044"/>
                  </a:cubicBezTo>
                  <a:cubicBezTo>
                    <a:pt x="1199" y="6044"/>
                    <a:pt x="1374" y="5940"/>
                    <a:pt x="1526" y="5788"/>
                  </a:cubicBezTo>
                  <a:cubicBezTo>
                    <a:pt x="1506" y="3842"/>
                    <a:pt x="1486" y="1913"/>
                    <a:pt x="1465" y="43"/>
                  </a:cubicBezTo>
                  <a:cubicBezTo>
                    <a:pt x="1376" y="14"/>
                    <a:pt x="1294" y="0"/>
                    <a:pt x="1216"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7"/>
            <p:cNvSpPr/>
            <p:nvPr/>
          </p:nvSpPr>
          <p:spPr>
            <a:xfrm flipH="1">
              <a:off x="2153015" y="2289422"/>
              <a:ext cx="35593" cy="66116"/>
            </a:xfrm>
            <a:custGeom>
              <a:avLst/>
              <a:gdLst/>
              <a:ahLst/>
              <a:cxnLst/>
              <a:rect l="l" t="t" r="r" b="b"/>
              <a:pathLst>
                <a:path w="1299" h="2413" extrusionOk="0">
                  <a:moveTo>
                    <a:pt x="697" y="0"/>
                  </a:moveTo>
                  <a:cubicBezTo>
                    <a:pt x="556" y="0"/>
                    <a:pt x="420" y="85"/>
                    <a:pt x="335" y="203"/>
                  </a:cubicBezTo>
                  <a:cubicBezTo>
                    <a:pt x="38" y="619"/>
                    <a:pt x="1" y="1187"/>
                    <a:pt x="51" y="1684"/>
                  </a:cubicBezTo>
                  <a:cubicBezTo>
                    <a:pt x="82" y="2020"/>
                    <a:pt x="325" y="2413"/>
                    <a:pt x="665" y="2413"/>
                  </a:cubicBezTo>
                  <a:cubicBezTo>
                    <a:pt x="726" y="2413"/>
                    <a:pt x="791" y="2400"/>
                    <a:pt x="858" y="2371"/>
                  </a:cubicBezTo>
                  <a:cubicBezTo>
                    <a:pt x="1004" y="2352"/>
                    <a:pt x="1142" y="2277"/>
                    <a:pt x="1212" y="2131"/>
                  </a:cubicBezTo>
                  <a:cubicBezTo>
                    <a:pt x="1240" y="2072"/>
                    <a:pt x="1288" y="1944"/>
                    <a:pt x="1288" y="1835"/>
                  </a:cubicBezTo>
                  <a:lnTo>
                    <a:pt x="1288" y="1795"/>
                  </a:lnTo>
                  <a:lnTo>
                    <a:pt x="1288" y="1787"/>
                  </a:lnTo>
                  <a:cubicBezTo>
                    <a:pt x="1295" y="1782"/>
                    <a:pt x="1295" y="1780"/>
                    <a:pt x="1295" y="1773"/>
                  </a:cubicBezTo>
                  <a:lnTo>
                    <a:pt x="1295" y="1673"/>
                  </a:lnTo>
                  <a:cubicBezTo>
                    <a:pt x="1299" y="1523"/>
                    <a:pt x="1295" y="1372"/>
                    <a:pt x="1286" y="1226"/>
                  </a:cubicBezTo>
                  <a:cubicBezTo>
                    <a:pt x="1292" y="938"/>
                    <a:pt x="1282" y="639"/>
                    <a:pt x="1218" y="366"/>
                  </a:cubicBezTo>
                  <a:cubicBezTo>
                    <a:pt x="1194" y="266"/>
                    <a:pt x="1103" y="190"/>
                    <a:pt x="1002" y="159"/>
                  </a:cubicBezTo>
                  <a:cubicBezTo>
                    <a:pt x="970" y="120"/>
                    <a:pt x="928" y="85"/>
                    <a:pt x="889" y="59"/>
                  </a:cubicBezTo>
                  <a:cubicBezTo>
                    <a:pt x="827" y="18"/>
                    <a:pt x="761" y="0"/>
                    <a:pt x="697"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7"/>
            <p:cNvSpPr/>
            <p:nvPr/>
          </p:nvSpPr>
          <p:spPr>
            <a:xfrm flipH="1">
              <a:off x="2200719" y="2053618"/>
              <a:ext cx="29017" cy="40881"/>
            </a:xfrm>
            <a:custGeom>
              <a:avLst/>
              <a:gdLst/>
              <a:ahLst/>
              <a:cxnLst/>
              <a:rect l="l" t="t" r="r" b="b"/>
              <a:pathLst>
                <a:path w="1059" h="1492" extrusionOk="0">
                  <a:moveTo>
                    <a:pt x="453" y="486"/>
                  </a:moveTo>
                  <a:cubicBezTo>
                    <a:pt x="457" y="486"/>
                    <a:pt x="461" y="487"/>
                    <a:pt x="466" y="487"/>
                  </a:cubicBezTo>
                  <a:cubicBezTo>
                    <a:pt x="472" y="507"/>
                    <a:pt x="472" y="527"/>
                    <a:pt x="474" y="540"/>
                  </a:cubicBezTo>
                  <a:cubicBezTo>
                    <a:pt x="450" y="520"/>
                    <a:pt x="420" y="509"/>
                    <a:pt x="398" y="503"/>
                  </a:cubicBezTo>
                  <a:cubicBezTo>
                    <a:pt x="414" y="495"/>
                    <a:pt x="431" y="486"/>
                    <a:pt x="453" y="486"/>
                  </a:cubicBezTo>
                  <a:close/>
                  <a:moveTo>
                    <a:pt x="408" y="1"/>
                  </a:moveTo>
                  <a:cubicBezTo>
                    <a:pt x="369" y="1"/>
                    <a:pt x="331" y="32"/>
                    <a:pt x="346" y="82"/>
                  </a:cubicBezTo>
                  <a:cubicBezTo>
                    <a:pt x="361" y="119"/>
                    <a:pt x="374" y="162"/>
                    <a:pt x="385" y="202"/>
                  </a:cubicBezTo>
                  <a:cubicBezTo>
                    <a:pt x="158" y="258"/>
                    <a:pt x="1" y="551"/>
                    <a:pt x="18" y="802"/>
                  </a:cubicBezTo>
                  <a:cubicBezTo>
                    <a:pt x="18" y="865"/>
                    <a:pt x="38" y="922"/>
                    <a:pt x="58" y="985"/>
                  </a:cubicBezTo>
                  <a:cubicBezTo>
                    <a:pt x="77" y="1109"/>
                    <a:pt x="110" y="1231"/>
                    <a:pt x="169" y="1325"/>
                  </a:cubicBezTo>
                  <a:cubicBezTo>
                    <a:pt x="245" y="1439"/>
                    <a:pt x="356" y="1491"/>
                    <a:pt x="470" y="1491"/>
                  </a:cubicBezTo>
                  <a:cubicBezTo>
                    <a:pt x="565" y="1491"/>
                    <a:pt x="662" y="1455"/>
                    <a:pt x="745" y="1388"/>
                  </a:cubicBezTo>
                  <a:cubicBezTo>
                    <a:pt x="1059" y="1140"/>
                    <a:pt x="1018" y="503"/>
                    <a:pt x="684" y="269"/>
                  </a:cubicBezTo>
                  <a:cubicBezTo>
                    <a:pt x="634" y="236"/>
                    <a:pt x="579" y="212"/>
                    <a:pt x="527" y="202"/>
                  </a:cubicBezTo>
                  <a:cubicBezTo>
                    <a:pt x="514" y="149"/>
                    <a:pt x="494" y="95"/>
                    <a:pt x="474" y="44"/>
                  </a:cubicBezTo>
                  <a:cubicBezTo>
                    <a:pt x="461" y="14"/>
                    <a:pt x="434" y="1"/>
                    <a:pt x="408"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7"/>
            <p:cNvSpPr/>
            <p:nvPr/>
          </p:nvSpPr>
          <p:spPr>
            <a:xfrm flipH="1">
              <a:off x="2118436" y="1846200"/>
              <a:ext cx="41949" cy="119245"/>
            </a:xfrm>
            <a:custGeom>
              <a:avLst/>
              <a:gdLst/>
              <a:ahLst/>
              <a:cxnLst/>
              <a:rect l="l" t="t" r="r" b="b"/>
              <a:pathLst>
                <a:path w="1531" h="4352" extrusionOk="0">
                  <a:moveTo>
                    <a:pt x="1050" y="0"/>
                  </a:moveTo>
                  <a:cubicBezTo>
                    <a:pt x="502" y="0"/>
                    <a:pt x="264" y="1049"/>
                    <a:pt x="186" y="1750"/>
                  </a:cubicBezTo>
                  <a:cubicBezTo>
                    <a:pt x="94" y="2053"/>
                    <a:pt x="40" y="2330"/>
                    <a:pt x="33" y="2465"/>
                  </a:cubicBezTo>
                  <a:cubicBezTo>
                    <a:pt x="1" y="2952"/>
                    <a:pt x="90" y="3799"/>
                    <a:pt x="537" y="4115"/>
                  </a:cubicBezTo>
                  <a:cubicBezTo>
                    <a:pt x="553" y="4126"/>
                    <a:pt x="568" y="4130"/>
                    <a:pt x="581" y="4139"/>
                  </a:cubicBezTo>
                  <a:cubicBezTo>
                    <a:pt x="677" y="4271"/>
                    <a:pt x="802" y="4352"/>
                    <a:pt x="964" y="4352"/>
                  </a:cubicBezTo>
                  <a:cubicBezTo>
                    <a:pt x="1043" y="4352"/>
                    <a:pt x="1130" y="4333"/>
                    <a:pt x="1227" y="4292"/>
                  </a:cubicBezTo>
                  <a:cubicBezTo>
                    <a:pt x="1366" y="4235"/>
                    <a:pt x="1462" y="4115"/>
                    <a:pt x="1530" y="3969"/>
                  </a:cubicBezTo>
                  <a:lnTo>
                    <a:pt x="1530" y="3964"/>
                  </a:lnTo>
                  <a:cubicBezTo>
                    <a:pt x="1502" y="2625"/>
                    <a:pt x="1465" y="1342"/>
                    <a:pt x="1419" y="142"/>
                  </a:cubicBezTo>
                  <a:cubicBezTo>
                    <a:pt x="1401" y="127"/>
                    <a:pt x="1388" y="116"/>
                    <a:pt x="1375" y="109"/>
                  </a:cubicBezTo>
                  <a:cubicBezTo>
                    <a:pt x="1256" y="34"/>
                    <a:pt x="1148" y="0"/>
                    <a:pt x="1050"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7"/>
            <p:cNvSpPr/>
            <p:nvPr/>
          </p:nvSpPr>
          <p:spPr>
            <a:xfrm flipH="1">
              <a:off x="2175894" y="1664154"/>
              <a:ext cx="28058" cy="42443"/>
            </a:xfrm>
            <a:custGeom>
              <a:avLst/>
              <a:gdLst/>
              <a:ahLst/>
              <a:cxnLst/>
              <a:rect l="l" t="t" r="r" b="b"/>
              <a:pathLst>
                <a:path w="1024" h="1549" extrusionOk="0">
                  <a:moveTo>
                    <a:pt x="571" y="1"/>
                  </a:moveTo>
                  <a:cubicBezTo>
                    <a:pt x="510" y="1"/>
                    <a:pt x="476" y="100"/>
                    <a:pt x="539" y="134"/>
                  </a:cubicBezTo>
                  <a:cubicBezTo>
                    <a:pt x="744" y="236"/>
                    <a:pt x="746" y="419"/>
                    <a:pt x="744" y="614"/>
                  </a:cubicBezTo>
                  <a:cubicBezTo>
                    <a:pt x="700" y="481"/>
                    <a:pt x="615" y="367"/>
                    <a:pt x="452" y="317"/>
                  </a:cubicBezTo>
                  <a:cubicBezTo>
                    <a:pt x="437" y="312"/>
                    <a:pt x="421" y="309"/>
                    <a:pt x="405" y="309"/>
                  </a:cubicBezTo>
                  <a:cubicBezTo>
                    <a:pt x="329" y="309"/>
                    <a:pt x="252" y="365"/>
                    <a:pt x="234" y="439"/>
                  </a:cubicBezTo>
                  <a:cubicBezTo>
                    <a:pt x="227" y="470"/>
                    <a:pt x="223" y="507"/>
                    <a:pt x="221" y="548"/>
                  </a:cubicBezTo>
                  <a:cubicBezTo>
                    <a:pt x="168" y="563"/>
                    <a:pt x="122" y="605"/>
                    <a:pt x="96" y="692"/>
                  </a:cubicBezTo>
                  <a:cubicBezTo>
                    <a:pt x="0" y="995"/>
                    <a:pt x="42" y="1467"/>
                    <a:pt x="408" y="1543"/>
                  </a:cubicBezTo>
                  <a:cubicBezTo>
                    <a:pt x="423" y="1547"/>
                    <a:pt x="440" y="1548"/>
                    <a:pt x="456" y="1548"/>
                  </a:cubicBezTo>
                  <a:cubicBezTo>
                    <a:pt x="525" y="1548"/>
                    <a:pt x="599" y="1519"/>
                    <a:pt x="633" y="1454"/>
                  </a:cubicBezTo>
                  <a:cubicBezTo>
                    <a:pt x="646" y="1425"/>
                    <a:pt x="657" y="1395"/>
                    <a:pt x="668" y="1364"/>
                  </a:cubicBezTo>
                  <a:cubicBezTo>
                    <a:pt x="714" y="1355"/>
                    <a:pt x="764" y="1336"/>
                    <a:pt x="818" y="1301"/>
                  </a:cubicBezTo>
                  <a:cubicBezTo>
                    <a:pt x="1023" y="1163"/>
                    <a:pt x="986" y="847"/>
                    <a:pt x="964" y="638"/>
                  </a:cubicBezTo>
                  <a:cubicBezTo>
                    <a:pt x="938" y="354"/>
                    <a:pt x="886" y="110"/>
                    <a:pt x="594" y="5"/>
                  </a:cubicBezTo>
                  <a:cubicBezTo>
                    <a:pt x="586" y="2"/>
                    <a:pt x="578" y="1"/>
                    <a:pt x="571"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7"/>
            <p:cNvSpPr/>
            <p:nvPr/>
          </p:nvSpPr>
          <p:spPr>
            <a:xfrm flipH="1">
              <a:off x="2135370" y="1493890"/>
              <a:ext cx="46169" cy="130725"/>
            </a:xfrm>
            <a:custGeom>
              <a:avLst/>
              <a:gdLst/>
              <a:ahLst/>
              <a:cxnLst/>
              <a:rect l="l" t="t" r="r" b="b"/>
              <a:pathLst>
                <a:path w="1685" h="4771" extrusionOk="0">
                  <a:moveTo>
                    <a:pt x="1183" y="1"/>
                  </a:moveTo>
                  <a:cubicBezTo>
                    <a:pt x="1069" y="47"/>
                    <a:pt x="962" y="130"/>
                    <a:pt x="875" y="237"/>
                  </a:cubicBezTo>
                  <a:cubicBezTo>
                    <a:pt x="845" y="269"/>
                    <a:pt x="827" y="304"/>
                    <a:pt x="801" y="337"/>
                  </a:cubicBezTo>
                  <a:cubicBezTo>
                    <a:pt x="328" y="642"/>
                    <a:pt x="68" y="1330"/>
                    <a:pt x="44" y="1842"/>
                  </a:cubicBezTo>
                  <a:cubicBezTo>
                    <a:pt x="0" y="2610"/>
                    <a:pt x="164" y="3618"/>
                    <a:pt x="644" y="4236"/>
                  </a:cubicBezTo>
                  <a:cubicBezTo>
                    <a:pt x="751" y="4375"/>
                    <a:pt x="884" y="4495"/>
                    <a:pt x="1028" y="4583"/>
                  </a:cubicBezTo>
                  <a:cubicBezTo>
                    <a:pt x="1115" y="4655"/>
                    <a:pt x="1200" y="4714"/>
                    <a:pt x="1312" y="4742"/>
                  </a:cubicBezTo>
                  <a:cubicBezTo>
                    <a:pt x="1384" y="4761"/>
                    <a:pt x="1451" y="4770"/>
                    <a:pt x="1515" y="4770"/>
                  </a:cubicBezTo>
                  <a:cubicBezTo>
                    <a:pt x="1574" y="4770"/>
                    <a:pt x="1631" y="4762"/>
                    <a:pt x="1685" y="4746"/>
                  </a:cubicBezTo>
                  <a:cubicBezTo>
                    <a:pt x="1528" y="2970"/>
                    <a:pt x="1357" y="1393"/>
                    <a:pt x="1183"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7"/>
            <p:cNvSpPr/>
            <p:nvPr/>
          </p:nvSpPr>
          <p:spPr>
            <a:xfrm flipH="1">
              <a:off x="2173510" y="1429089"/>
              <a:ext cx="18440" cy="22742"/>
            </a:xfrm>
            <a:custGeom>
              <a:avLst/>
              <a:gdLst/>
              <a:ahLst/>
              <a:cxnLst/>
              <a:rect l="l" t="t" r="r" b="b"/>
              <a:pathLst>
                <a:path w="673" h="830" extrusionOk="0">
                  <a:moveTo>
                    <a:pt x="324" y="0"/>
                  </a:moveTo>
                  <a:cubicBezTo>
                    <a:pt x="284" y="0"/>
                    <a:pt x="242" y="27"/>
                    <a:pt x="247" y="73"/>
                  </a:cubicBezTo>
                  <a:cubicBezTo>
                    <a:pt x="252" y="134"/>
                    <a:pt x="269" y="195"/>
                    <a:pt x="284" y="252"/>
                  </a:cubicBezTo>
                  <a:cubicBezTo>
                    <a:pt x="265" y="230"/>
                    <a:pt x="247" y="215"/>
                    <a:pt x="228" y="193"/>
                  </a:cubicBezTo>
                  <a:cubicBezTo>
                    <a:pt x="201" y="168"/>
                    <a:pt x="168" y="156"/>
                    <a:pt x="136" y="156"/>
                  </a:cubicBezTo>
                  <a:cubicBezTo>
                    <a:pt x="67" y="156"/>
                    <a:pt x="1" y="207"/>
                    <a:pt x="1" y="289"/>
                  </a:cubicBezTo>
                  <a:cubicBezTo>
                    <a:pt x="1" y="394"/>
                    <a:pt x="14" y="566"/>
                    <a:pt x="75" y="688"/>
                  </a:cubicBezTo>
                  <a:lnTo>
                    <a:pt x="75" y="690"/>
                  </a:lnTo>
                  <a:cubicBezTo>
                    <a:pt x="115" y="771"/>
                    <a:pt x="173" y="830"/>
                    <a:pt x="260" y="830"/>
                  </a:cubicBezTo>
                  <a:cubicBezTo>
                    <a:pt x="290" y="830"/>
                    <a:pt x="325" y="823"/>
                    <a:pt x="363" y="806"/>
                  </a:cubicBezTo>
                  <a:cubicBezTo>
                    <a:pt x="673" y="677"/>
                    <a:pt x="428" y="269"/>
                    <a:pt x="391" y="53"/>
                  </a:cubicBezTo>
                  <a:cubicBezTo>
                    <a:pt x="385" y="17"/>
                    <a:pt x="355" y="0"/>
                    <a:pt x="32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7"/>
            <p:cNvSpPr/>
            <p:nvPr/>
          </p:nvSpPr>
          <p:spPr>
            <a:xfrm flipH="1">
              <a:off x="2167099" y="1290117"/>
              <a:ext cx="45703" cy="98777"/>
            </a:xfrm>
            <a:custGeom>
              <a:avLst/>
              <a:gdLst/>
              <a:ahLst/>
              <a:cxnLst/>
              <a:rect l="l" t="t" r="r" b="b"/>
              <a:pathLst>
                <a:path w="1668" h="3605" extrusionOk="0">
                  <a:moveTo>
                    <a:pt x="897" y="1"/>
                  </a:moveTo>
                  <a:cubicBezTo>
                    <a:pt x="871" y="1"/>
                    <a:pt x="845" y="5"/>
                    <a:pt x="818" y="16"/>
                  </a:cubicBezTo>
                  <a:cubicBezTo>
                    <a:pt x="212" y="229"/>
                    <a:pt x="218" y="1135"/>
                    <a:pt x="354" y="1848"/>
                  </a:cubicBezTo>
                  <a:cubicBezTo>
                    <a:pt x="338" y="1855"/>
                    <a:pt x="328" y="1866"/>
                    <a:pt x="314" y="1881"/>
                  </a:cubicBezTo>
                  <a:cubicBezTo>
                    <a:pt x="1" y="2338"/>
                    <a:pt x="289" y="3605"/>
                    <a:pt x="895" y="3605"/>
                  </a:cubicBezTo>
                  <a:cubicBezTo>
                    <a:pt x="992" y="3605"/>
                    <a:pt x="1098" y="3572"/>
                    <a:pt x="1211" y="3498"/>
                  </a:cubicBezTo>
                  <a:cubicBezTo>
                    <a:pt x="1338" y="3415"/>
                    <a:pt x="1418" y="3310"/>
                    <a:pt x="1466" y="3183"/>
                  </a:cubicBezTo>
                  <a:cubicBezTo>
                    <a:pt x="1554" y="3140"/>
                    <a:pt x="1619" y="3072"/>
                    <a:pt x="1667" y="2987"/>
                  </a:cubicBezTo>
                  <a:cubicBezTo>
                    <a:pt x="1449" y="1717"/>
                    <a:pt x="1248" y="751"/>
                    <a:pt x="1085" y="72"/>
                  </a:cubicBezTo>
                  <a:cubicBezTo>
                    <a:pt x="1031" y="31"/>
                    <a:pt x="965" y="1"/>
                    <a:pt x="89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7"/>
            <p:cNvSpPr/>
            <p:nvPr/>
          </p:nvSpPr>
          <p:spPr>
            <a:xfrm flipH="1">
              <a:off x="2221022" y="1572063"/>
              <a:ext cx="17920" cy="23263"/>
            </a:xfrm>
            <a:custGeom>
              <a:avLst/>
              <a:gdLst/>
              <a:ahLst/>
              <a:cxnLst/>
              <a:rect l="l" t="t" r="r" b="b"/>
              <a:pathLst>
                <a:path w="654" h="849" extrusionOk="0">
                  <a:moveTo>
                    <a:pt x="473" y="1"/>
                  </a:moveTo>
                  <a:cubicBezTo>
                    <a:pt x="441" y="1"/>
                    <a:pt x="408" y="14"/>
                    <a:pt x="385" y="39"/>
                  </a:cubicBezTo>
                  <a:cubicBezTo>
                    <a:pt x="369" y="35"/>
                    <a:pt x="353" y="33"/>
                    <a:pt x="337" y="33"/>
                  </a:cubicBezTo>
                  <a:cubicBezTo>
                    <a:pt x="293" y="33"/>
                    <a:pt x="246" y="47"/>
                    <a:pt x="199" y="82"/>
                  </a:cubicBezTo>
                  <a:cubicBezTo>
                    <a:pt x="1" y="244"/>
                    <a:pt x="18" y="606"/>
                    <a:pt x="167" y="791"/>
                  </a:cubicBezTo>
                  <a:cubicBezTo>
                    <a:pt x="197" y="830"/>
                    <a:pt x="249" y="848"/>
                    <a:pt x="300" y="848"/>
                  </a:cubicBezTo>
                  <a:cubicBezTo>
                    <a:pt x="336" y="848"/>
                    <a:pt x="371" y="839"/>
                    <a:pt x="398" y="822"/>
                  </a:cubicBezTo>
                  <a:cubicBezTo>
                    <a:pt x="653" y="663"/>
                    <a:pt x="612" y="368"/>
                    <a:pt x="588" y="113"/>
                  </a:cubicBezTo>
                  <a:cubicBezTo>
                    <a:pt x="581" y="38"/>
                    <a:pt x="527" y="1"/>
                    <a:pt x="473"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7"/>
            <p:cNvSpPr/>
            <p:nvPr/>
          </p:nvSpPr>
          <p:spPr>
            <a:xfrm flipH="1">
              <a:off x="1351757" y="1647056"/>
              <a:ext cx="1905122" cy="2080701"/>
            </a:xfrm>
            <a:custGeom>
              <a:avLst/>
              <a:gdLst/>
              <a:ahLst/>
              <a:cxnLst/>
              <a:rect l="l" t="t" r="r" b="b"/>
              <a:pathLst>
                <a:path w="69530" h="75938" extrusionOk="0">
                  <a:moveTo>
                    <a:pt x="18347" y="1"/>
                  </a:moveTo>
                  <a:cubicBezTo>
                    <a:pt x="18347" y="1"/>
                    <a:pt x="5638" y="27550"/>
                    <a:pt x="3260" y="37390"/>
                  </a:cubicBezTo>
                  <a:cubicBezTo>
                    <a:pt x="882" y="47229"/>
                    <a:pt x="1" y="56657"/>
                    <a:pt x="10484" y="67070"/>
                  </a:cubicBezTo>
                  <a:cubicBezTo>
                    <a:pt x="15601" y="72147"/>
                    <a:pt x="22729" y="75937"/>
                    <a:pt x="31572" y="75937"/>
                  </a:cubicBezTo>
                  <a:cubicBezTo>
                    <a:pt x="40856" y="75937"/>
                    <a:pt x="52031" y="71759"/>
                    <a:pt x="64755" y="60505"/>
                  </a:cubicBezTo>
                  <a:cubicBezTo>
                    <a:pt x="66806" y="45748"/>
                    <a:pt x="64018" y="17299"/>
                    <a:pt x="64018" y="17298"/>
                  </a:cubicBezTo>
                  <a:lnTo>
                    <a:pt x="64018" y="17298"/>
                  </a:lnTo>
                  <a:cubicBezTo>
                    <a:pt x="64018" y="17298"/>
                    <a:pt x="64749" y="18278"/>
                    <a:pt x="65201" y="18278"/>
                  </a:cubicBezTo>
                  <a:cubicBezTo>
                    <a:pt x="65464" y="18278"/>
                    <a:pt x="65633" y="17945"/>
                    <a:pt x="65506" y="16887"/>
                  </a:cubicBezTo>
                  <a:lnTo>
                    <a:pt x="65506" y="16887"/>
                  </a:lnTo>
                  <a:cubicBezTo>
                    <a:pt x="67088" y="17389"/>
                    <a:pt x="68493" y="17645"/>
                    <a:pt x="69529" y="17660"/>
                  </a:cubicBezTo>
                  <a:cubicBezTo>
                    <a:pt x="68462" y="16993"/>
                    <a:pt x="63995" y="14265"/>
                    <a:pt x="62268" y="14265"/>
                  </a:cubicBezTo>
                  <a:cubicBezTo>
                    <a:pt x="61795" y="14265"/>
                    <a:pt x="61528" y="14470"/>
                    <a:pt x="61592" y="14976"/>
                  </a:cubicBezTo>
                  <a:cubicBezTo>
                    <a:pt x="61919" y="17592"/>
                    <a:pt x="61592" y="56264"/>
                    <a:pt x="61592" y="56264"/>
                  </a:cubicBezTo>
                  <a:cubicBezTo>
                    <a:pt x="58691" y="59275"/>
                    <a:pt x="37459" y="69699"/>
                    <a:pt x="31075" y="69699"/>
                  </a:cubicBezTo>
                  <a:cubicBezTo>
                    <a:pt x="30987" y="69699"/>
                    <a:pt x="30901" y="69697"/>
                    <a:pt x="30818" y="69693"/>
                  </a:cubicBezTo>
                  <a:cubicBezTo>
                    <a:pt x="24775" y="69396"/>
                    <a:pt x="20197" y="64110"/>
                    <a:pt x="17859" y="51037"/>
                  </a:cubicBezTo>
                  <a:cubicBezTo>
                    <a:pt x="15524" y="37963"/>
                    <a:pt x="21936" y="10076"/>
                    <a:pt x="26127" y="476"/>
                  </a:cubicBezTo>
                  <a:cubicBezTo>
                    <a:pt x="22582" y="354"/>
                    <a:pt x="18347" y="1"/>
                    <a:pt x="18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7"/>
            <p:cNvSpPr/>
            <p:nvPr/>
          </p:nvSpPr>
          <p:spPr>
            <a:xfrm flipH="1">
              <a:off x="2578455" y="1739011"/>
              <a:ext cx="217556" cy="21016"/>
            </a:xfrm>
            <a:custGeom>
              <a:avLst/>
              <a:gdLst/>
              <a:ahLst/>
              <a:cxnLst/>
              <a:rect l="l" t="t" r="r" b="b"/>
              <a:pathLst>
                <a:path w="7940" h="767" extrusionOk="0">
                  <a:moveTo>
                    <a:pt x="0" y="0"/>
                  </a:moveTo>
                  <a:cubicBezTo>
                    <a:pt x="1279" y="417"/>
                    <a:pt x="2616" y="578"/>
                    <a:pt x="3940" y="687"/>
                  </a:cubicBezTo>
                  <a:cubicBezTo>
                    <a:pt x="4632" y="736"/>
                    <a:pt x="5324" y="767"/>
                    <a:pt x="6017" y="767"/>
                  </a:cubicBezTo>
                  <a:cubicBezTo>
                    <a:pt x="6658" y="767"/>
                    <a:pt x="7299" y="741"/>
                    <a:pt x="7939" y="679"/>
                  </a:cubicBezTo>
                  <a:cubicBezTo>
                    <a:pt x="6617" y="463"/>
                    <a:pt x="5293" y="358"/>
                    <a:pt x="3973" y="251"/>
                  </a:cubicBezTo>
                  <a:lnTo>
                    <a:pt x="1992" y="118"/>
                  </a:lnTo>
                  <a:lnTo>
                    <a:pt x="0" y="0"/>
                  </a:ln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7"/>
            <p:cNvSpPr/>
            <p:nvPr/>
          </p:nvSpPr>
          <p:spPr>
            <a:xfrm flipH="1">
              <a:off x="2610623" y="1836500"/>
              <a:ext cx="229037" cy="23400"/>
            </a:xfrm>
            <a:custGeom>
              <a:avLst/>
              <a:gdLst/>
              <a:ahLst/>
              <a:cxnLst/>
              <a:rect l="l" t="t" r="r" b="b"/>
              <a:pathLst>
                <a:path w="8359" h="854" extrusionOk="0">
                  <a:moveTo>
                    <a:pt x="0" y="1"/>
                  </a:moveTo>
                  <a:cubicBezTo>
                    <a:pt x="661" y="256"/>
                    <a:pt x="1353" y="411"/>
                    <a:pt x="2049" y="529"/>
                  </a:cubicBezTo>
                  <a:cubicBezTo>
                    <a:pt x="2747" y="649"/>
                    <a:pt x="3445" y="721"/>
                    <a:pt x="4146" y="775"/>
                  </a:cubicBezTo>
                  <a:cubicBezTo>
                    <a:pt x="4850" y="823"/>
                    <a:pt x="5556" y="853"/>
                    <a:pt x="6262" y="853"/>
                  </a:cubicBezTo>
                  <a:cubicBezTo>
                    <a:pt x="6961" y="853"/>
                    <a:pt x="7660" y="824"/>
                    <a:pt x="8359" y="753"/>
                  </a:cubicBezTo>
                  <a:cubicBezTo>
                    <a:pt x="6960" y="553"/>
                    <a:pt x="5570" y="450"/>
                    <a:pt x="4176" y="339"/>
                  </a:cubicBezTo>
                  <a:lnTo>
                    <a:pt x="2090" y="186"/>
                  </a:lnTo>
                  <a:cubicBezTo>
                    <a:pt x="1397" y="129"/>
                    <a:pt x="698" y="88"/>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7"/>
            <p:cNvSpPr/>
            <p:nvPr/>
          </p:nvSpPr>
          <p:spPr>
            <a:xfrm flipH="1">
              <a:off x="2637694" y="1932153"/>
              <a:ext cx="243504" cy="21975"/>
            </a:xfrm>
            <a:custGeom>
              <a:avLst/>
              <a:gdLst/>
              <a:ahLst/>
              <a:cxnLst/>
              <a:rect l="l" t="t" r="r" b="b"/>
              <a:pathLst>
                <a:path w="8887" h="802" extrusionOk="0">
                  <a:moveTo>
                    <a:pt x="0" y="0"/>
                  </a:moveTo>
                  <a:cubicBezTo>
                    <a:pt x="707" y="262"/>
                    <a:pt x="1451" y="402"/>
                    <a:pt x="2188" y="509"/>
                  </a:cubicBezTo>
                  <a:cubicBezTo>
                    <a:pt x="2930" y="614"/>
                    <a:pt x="3672" y="681"/>
                    <a:pt x="4416" y="731"/>
                  </a:cubicBezTo>
                  <a:cubicBezTo>
                    <a:pt x="5159" y="774"/>
                    <a:pt x="5903" y="801"/>
                    <a:pt x="6649" y="801"/>
                  </a:cubicBezTo>
                  <a:cubicBezTo>
                    <a:pt x="7394" y="801"/>
                    <a:pt x="8140" y="774"/>
                    <a:pt x="8886" y="707"/>
                  </a:cubicBezTo>
                  <a:cubicBezTo>
                    <a:pt x="7405" y="496"/>
                    <a:pt x="5923" y="393"/>
                    <a:pt x="4440" y="297"/>
                  </a:cubicBezTo>
                  <a:lnTo>
                    <a:pt x="2221" y="171"/>
                  </a:lnTo>
                  <a:cubicBezTo>
                    <a:pt x="1481" y="118"/>
                    <a:pt x="742" y="96"/>
                    <a:pt x="0"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7"/>
            <p:cNvSpPr/>
            <p:nvPr/>
          </p:nvSpPr>
          <p:spPr>
            <a:xfrm flipH="1">
              <a:off x="2664710" y="2038191"/>
              <a:ext cx="263122" cy="23482"/>
            </a:xfrm>
            <a:custGeom>
              <a:avLst/>
              <a:gdLst/>
              <a:ahLst/>
              <a:cxnLst/>
              <a:rect l="l" t="t" r="r" b="b"/>
              <a:pathLst>
                <a:path w="9603" h="857" extrusionOk="0">
                  <a:moveTo>
                    <a:pt x="0" y="1"/>
                  </a:moveTo>
                  <a:cubicBezTo>
                    <a:pt x="755" y="293"/>
                    <a:pt x="1556" y="468"/>
                    <a:pt x="2354" y="590"/>
                  </a:cubicBezTo>
                  <a:cubicBezTo>
                    <a:pt x="3153" y="721"/>
                    <a:pt x="3960" y="780"/>
                    <a:pt x="4767" y="826"/>
                  </a:cubicBezTo>
                  <a:cubicBezTo>
                    <a:pt x="5242" y="846"/>
                    <a:pt x="5717" y="857"/>
                    <a:pt x="6191" y="857"/>
                  </a:cubicBezTo>
                  <a:cubicBezTo>
                    <a:pt x="7331" y="857"/>
                    <a:pt x="8470" y="793"/>
                    <a:pt x="9602" y="636"/>
                  </a:cubicBezTo>
                  <a:cubicBezTo>
                    <a:pt x="7992" y="514"/>
                    <a:pt x="6388" y="472"/>
                    <a:pt x="4787" y="387"/>
                  </a:cubicBezTo>
                  <a:cubicBezTo>
                    <a:pt x="3991" y="352"/>
                    <a:pt x="3188" y="309"/>
                    <a:pt x="2391" y="252"/>
                  </a:cubicBezTo>
                  <a:cubicBezTo>
                    <a:pt x="1595" y="186"/>
                    <a:pt x="799" y="130"/>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7"/>
            <p:cNvSpPr/>
            <p:nvPr/>
          </p:nvSpPr>
          <p:spPr>
            <a:xfrm flipH="1">
              <a:off x="2692220" y="2156696"/>
              <a:ext cx="285892" cy="21591"/>
            </a:xfrm>
            <a:custGeom>
              <a:avLst/>
              <a:gdLst/>
              <a:ahLst/>
              <a:cxnLst/>
              <a:rect l="l" t="t" r="r" b="b"/>
              <a:pathLst>
                <a:path w="10434" h="788" extrusionOk="0">
                  <a:moveTo>
                    <a:pt x="0" y="0"/>
                  </a:moveTo>
                  <a:lnTo>
                    <a:pt x="0" y="0"/>
                  </a:lnTo>
                  <a:cubicBezTo>
                    <a:pt x="840" y="260"/>
                    <a:pt x="1711" y="410"/>
                    <a:pt x="2577" y="522"/>
                  </a:cubicBezTo>
                  <a:cubicBezTo>
                    <a:pt x="3445" y="637"/>
                    <a:pt x="4320" y="701"/>
                    <a:pt x="5193" y="744"/>
                  </a:cubicBezTo>
                  <a:cubicBezTo>
                    <a:pt x="5847" y="771"/>
                    <a:pt x="6502" y="787"/>
                    <a:pt x="7157" y="787"/>
                  </a:cubicBezTo>
                  <a:cubicBezTo>
                    <a:pt x="8251" y="787"/>
                    <a:pt x="9345" y="743"/>
                    <a:pt x="10434" y="631"/>
                  </a:cubicBezTo>
                  <a:cubicBezTo>
                    <a:pt x="8688" y="465"/>
                    <a:pt x="6949" y="395"/>
                    <a:pt x="5213" y="308"/>
                  </a:cubicBezTo>
                  <a:lnTo>
                    <a:pt x="2608" y="181"/>
                  </a:lnTo>
                  <a:cubicBezTo>
                    <a:pt x="1739" y="129"/>
                    <a:pt x="871" y="94"/>
                    <a:pt x="0"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7"/>
            <p:cNvSpPr/>
            <p:nvPr/>
          </p:nvSpPr>
          <p:spPr>
            <a:xfrm flipH="1">
              <a:off x="2714332" y="2253775"/>
              <a:ext cx="303893" cy="28112"/>
            </a:xfrm>
            <a:custGeom>
              <a:avLst/>
              <a:gdLst/>
              <a:ahLst/>
              <a:cxnLst/>
              <a:rect l="l" t="t" r="r" b="b"/>
              <a:pathLst>
                <a:path w="11091" h="1026" extrusionOk="0">
                  <a:moveTo>
                    <a:pt x="0" y="0"/>
                  </a:moveTo>
                  <a:cubicBezTo>
                    <a:pt x="891" y="280"/>
                    <a:pt x="1816" y="441"/>
                    <a:pt x="2739" y="568"/>
                  </a:cubicBezTo>
                  <a:cubicBezTo>
                    <a:pt x="3661" y="696"/>
                    <a:pt x="4586" y="786"/>
                    <a:pt x="5514" y="862"/>
                  </a:cubicBezTo>
                  <a:cubicBezTo>
                    <a:pt x="6838" y="959"/>
                    <a:pt x="8165" y="1025"/>
                    <a:pt x="9493" y="1025"/>
                  </a:cubicBezTo>
                  <a:cubicBezTo>
                    <a:pt x="10026" y="1025"/>
                    <a:pt x="10558" y="1015"/>
                    <a:pt x="11090" y="991"/>
                  </a:cubicBezTo>
                  <a:cubicBezTo>
                    <a:pt x="9245" y="729"/>
                    <a:pt x="7397" y="574"/>
                    <a:pt x="5546" y="426"/>
                  </a:cubicBezTo>
                  <a:lnTo>
                    <a:pt x="2773" y="227"/>
                  </a:lnTo>
                  <a:cubicBezTo>
                    <a:pt x="1848" y="157"/>
                    <a:pt x="923" y="109"/>
                    <a:pt x="0"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7"/>
            <p:cNvSpPr/>
            <p:nvPr/>
          </p:nvSpPr>
          <p:spPr>
            <a:xfrm flipH="1">
              <a:off x="2743403" y="2417380"/>
              <a:ext cx="343404" cy="28715"/>
            </a:xfrm>
            <a:custGeom>
              <a:avLst/>
              <a:gdLst/>
              <a:ahLst/>
              <a:cxnLst/>
              <a:rect l="l" t="t" r="r" b="b"/>
              <a:pathLst>
                <a:path w="12533" h="1048" extrusionOk="0">
                  <a:moveTo>
                    <a:pt x="1" y="1"/>
                  </a:moveTo>
                  <a:lnTo>
                    <a:pt x="1" y="1"/>
                  </a:lnTo>
                  <a:cubicBezTo>
                    <a:pt x="1022" y="265"/>
                    <a:pt x="2069" y="407"/>
                    <a:pt x="3108" y="542"/>
                  </a:cubicBezTo>
                  <a:cubicBezTo>
                    <a:pt x="4151" y="677"/>
                    <a:pt x="5194" y="767"/>
                    <a:pt x="6241" y="847"/>
                  </a:cubicBezTo>
                  <a:cubicBezTo>
                    <a:pt x="7286" y="919"/>
                    <a:pt x="8333" y="985"/>
                    <a:pt x="9382" y="1011"/>
                  </a:cubicBezTo>
                  <a:cubicBezTo>
                    <a:pt x="10054" y="1032"/>
                    <a:pt x="10724" y="1047"/>
                    <a:pt x="11395" y="1047"/>
                  </a:cubicBezTo>
                  <a:cubicBezTo>
                    <a:pt x="11774" y="1047"/>
                    <a:pt x="12154" y="1042"/>
                    <a:pt x="12533" y="1031"/>
                  </a:cubicBezTo>
                  <a:cubicBezTo>
                    <a:pt x="11492" y="884"/>
                    <a:pt x="10447" y="780"/>
                    <a:pt x="9402" y="677"/>
                  </a:cubicBezTo>
                  <a:cubicBezTo>
                    <a:pt x="8361" y="570"/>
                    <a:pt x="7316" y="494"/>
                    <a:pt x="6271" y="411"/>
                  </a:cubicBezTo>
                  <a:cubicBezTo>
                    <a:pt x="5226" y="341"/>
                    <a:pt x="4186" y="263"/>
                    <a:pt x="3138" y="208"/>
                  </a:cubicBezTo>
                  <a:lnTo>
                    <a:pt x="1570" y="110"/>
                  </a:lnTo>
                  <a:cubicBezTo>
                    <a:pt x="1046" y="88"/>
                    <a:pt x="529" y="38"/>
                    <a:pt x="1"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7"/>
            <p:cNvSpPr/>
            <p:nvPr/>
          </p:nvSpPr>
          <p:spPr>
            <a:xfrm flipH="1">
              <a:off x="2761021" y="2549996"/>
              <a:ext cx="378805" cy="27647"/>
            </a:xfrm>
            <a:custGeom>
              <a:avLst/>
              <a:gdLst/>
              <a:ahLst/>
              <a:cxnLst/>
              <a:rect l="l" t="t" r="r" b="b"/>
              <a:pathLst>
                <a:path w="13825" h="1009" extrusionOk="0">
                  <a:moveTo>
                    <a:pt x="1" y="0"/>
                  </a:moveTo>
                  <a:lnTo>
                    <a:pt x="1" y="0"/>
                  </a:lnTo>
                  <a:cubicBezTo>
                    <a:pt x="1118" y="305"/>
                    <a:pt x="2268" y="506"/>
                    <a:pt x="3415" y="661"/>
                  </a:cubicBezTo>
                  <a:cubicBezTo>
                    <a:pt x="4565" y="814"/>
                    <a:pt x="5721" y="895"/>
                    <a:pt x="6882" y="958"/>
                  </a:cubicBezTo>
                  <a:cubicBezTo>
                    <a:pt x="7656" y="988"/>
                    <a:pt x="8431" y="1008"/>
                    <a:pt x="9206" y="1008"/>
                  </a:cubicBezTo>
                  <a:cubicBezTo>
                    <a:pt x="9589" y="1008"/>
                    <a:pt x="9972" y="1004"/>
                    <a:pt x="10355" y="993"/>
                  </a:cubicBezTo>
                  <a:cubicBezTo>
                    <a:pt x="11514" y="967"/>
                    <a:pt x="12675" y="912"/>
                    <a:pt x="13824" y="781"/>
                  </a:cubicBezTo>
                  <a:lnTo>
                    <a:pt x="10358" y="661"/>
                  </a:lnTo>
                  <a:lnTo>
                    <a:pt x="6899" y="524"/>
                  </a:lnTo>
                  <a:cubicBezTo>
                    <a:pt x="5747" y="473"/>
                    <a:pt x="4598" y="401"/>
                    <a:pt x="3448" y="327"/>
                  </a:cubicBezTo>
                  <a:cubicBezTo>
                    <a:pt x="2300" y="244"/>
                    <a:pt x="1150" y="129"/>
                    <a:pt x="1"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7"/>
            <p:cNvSpPr/>
            <p:nvPr/>
          </p:nvSpPr>
          <p:spPr>
            <a:xfrm flipH="1">
              <a:off x="2777215" y="2724835"/>
              <a:ext cx="402588" cy="17289"/>
            </a:xfrm>
            <a:custGeom>
              <a:avLst/>
              <a:gdLst/>
              <a:ahLst/>
              <a:cxnLst/>
              <a:rect l="l" t="t" r="r" b="b"/>
              <a:pathLst>
                <a:path w="14693" h="631" extrusionOk="0">
                  <a:moveTo>
                    <a:pt x="14607" y="1"/>
                  </a:moveTo>
                  <a:cubicBezTo>
                    <a:pt x="13403" y="1"/>
                    <a:pt x="12207" y="45"/>
                    <a:pt x="11007" y="75"/>
                  </a:cubicBezTo>
                  <a:lnTo>
                    <a:pt x="7331" y="175"/>
                  </a:lnTo>
                  <a:cubicBezTo>
                    <a:pt x="6107" y="208"/>
                    <a:pt x="4883" y="221"/>
                    <a:pt x="3661" y="228"/>
                  </a:cubicBezTo>
                  <a:cubicBezTo>
                    <a:pt x="3050" y="228"/>
                    <a:pt x="2439" y="217"/>
                    <a:pt x="1828" y="182"/>
                  </a:cubicBezTo>
                  <a:cubicBezTo>
                    <a:pt x="1519" y="175"/>
                    <a:pt x="1218" y="140"/>
                    <a:pt x="912" y="121"/>
                  </a:cubicBezTo>
                  <a:cubicBezTo>
                    <a:pt x="607" y="97"/>
                    <a:pt x="308" y="38"/>
                    <a:pt x="0" y="1"/>
                  </a:cubicBezTo>
                  <a:lnTo>
                    <a:pt x="0" y="1"/>
                  </a:lnTo>
                  <a:cubicBezTo>
                    <a:pt x="1178" y="378"/>
                    <a:pt x="2422" y="485"/>
                    <a:pt x="3650" y="566"/>
                  </a:cubicBezTo>
                  <a:cubicBezTo>
                    <a:pt x="4433" y="613"/>
                    <a:pt x="5218" y="630"/>
                    <a:pt x="6003" y="630"/>
                  </a:cubicBezTo>
                  <a:cubicBezTo>
                    <a:pt x="6449" y="630"/>
                    <a:pt x="6896" y="625"/>
                    <a:pt x="7342" y="616"/>
                  </a:cubicBezTo>
                  <a:cubicBezTo>
                    <a:pt x="8572" y="575"/>
                    <a:pt x="9803" y="518"/>
                    <a:pt x="11027" y="411"/>
                  </a:cubicBezTo>
                  <a:cubicBezTo>
                    <a:pt x="12251" y="311"/>
                    <a:pt x="13475" y="180"/>
                    <a:pt x="14692" y="1"/>
                  </a:cubicBezTo>
                  <a:cubicBezTo>
                    <a:pt x="14664" y="1"/>
                    <a:pt x="14635" y="1"/>
                    <a:pt x="1460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7"/>
            <p:cNvSpPr/>
            <p:nvPr/>
          </p:nvSpPr>
          <p:spPr>
            <a:xfrm flipH="1">
              <a:off x="2780694" y="2898634"/>
              <a:ext cx="426673" cy="23427"/>
            </a:xfrm>
            <a:custGeom>
              <a:avLst/>
              <a:gdLst/>
              <a:ahLst/>
              <a:cxnLst/>
              <a:rect l="l" t="t" r="r" b="b"/>
              <a:pathLst>
                <a:path w="15572" h="855" extrusionOk="0">
                  <a:moveTo>
                    <a:pt x="15572" y="0"/>
                  </a:moveTo>
                  <a:lnTo>
                    <a:pt x="15572" y="0"/>
                  </a:lnTo>
                  <a:cubicBezTo>
                    <a:pt x="14269" y="39"/>
                    <a:pt x="12969" y="109"/>
                    <a:pt x="11673" y="168"/>
                  </a:cubicBezTo>
                  <a:lnTo>
                    <a:pt x="7778" y="356"/>
                  </a:lnTo>
                  <a:cubicBezTo>
                    <a:pt x="6480" y="419"/>
                    <a:pt x="5184" y="458"/>
                    <a:pt x="3886" y="493"/>
                  </a:cubicBezTo>
                  <a:cubicBezTo>
                    <a:pt x="3573" y="501"/>
                    <a:pt x="3260" y="504"/>
                    <a:pt x="2946" y="504"/>
                  </a:cubicBezTo>
                  <a:cubicBezTo>
                    <a:pt x="2612" y="504"/>
                    <a:pt x="2277" y="500"/>
                    <a:pt x="1942" y="491"/>
                  </a:cubicBezTo>
                  <a:cubicBezTo>
                    <a:pt x="1617" y="491"/>
                    <a:pt x="1296" y="465"/>
                    <a:pt x="971" y="452"/>
                  </a:cubicBezTo>
                  <a:cubicBezTo>
                    <a:pt x="646" y="436"/>
                    <a:pt x="328" y="384"/>
                    <a:pt x="0" y="356"/>
                  </a:cubicBezTo>
                  <a:lnTo>
                    <a:pt x="0" y="356"/>
                  </a:lnTo>
                  <a:cubicBezTo>
                    <a:pt x="1264" y="700"/>
                    <a:pt x="2584" y="781"/>
                    <a:pt x="3884" y="831"/>
                  </a:cubicBezTo>
                  <a:cubicBezTo>
                    <a:pt x="4349" y="848"/>
                    <a:pt x="4814" y="855"/>
                    <a:pt x="5280" y="855"/>
                  </a:cubicBezTo>
                  <a:cubicBezTo>
                    <a:pt x="6120" y="855"/>
                    <a:pt x="6960" y="832"/>
                    <a:pt x="7798" y="796"/>
                  </a:cubicBezTo>
                  <a:cubicBezTo>
                    <a:pt x="9098" y="731"/>
                    <a:pt x="10401" y="644"/>
                    <a:pt x="11697" y="506"/>
                  </a:cubicBezTo>
                  <a:cubicBezTo>
                    <a:pt x="12993" y="373"/>
                    <a:pt x="14284" y="220"/>
                    <a:pt x="15572"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7"/>
            <p:cNvSpPr/>
            <p:nvPr/>
          </p:nvSpPr>
          <p:spPr>
            <a:xfrm flipH="1">
              <a:off x="2764309" y="3062294"/>
              <a:ext cx="433742" cy="38935"/>
            </a:xfrm>
            <a:custGeom>
              <a:avLst/>
              <a:gdLst/>
              <a:ahLst/>
              <a:cxnLst/>
              <a:rect l="l" t="t" r="r" b="b"/>
              <a:pathLst>
                <a:path w="15830" h="1421" extrusionOk="0">
                  <a:moveTo>
                    <a:pt x="15829" y="1"/>
                  </a:moveTo>
                  <a:lnTo>
                    <a:pt x="13844" y="245"/>
                  </a:lnTo>
                  <a:cubicBezTo>
                    <a:pt x="13187" y="328"/>
                    <a:pt x="12531" y="409"/>
                    <a:pt x="11869" y="476"/>
                  </a:cubicBezTo>
                  <a:cubicBezTo>
                    <a:pt x="10552" y="612"/>
                    <a:pt x="9238" y="760"/>
                    <a:pt x="7918" y="856"/>
                  </a:cubicBezTo>
                  <a:cubicBezTo>
                    <a:pt x="6600" y="959"/>
                    <a:pt x="5281" y="1044"/>
                    <a:pt x="3961" y="1065"/>
                  </a:cubicBezTo>
                  <a:cubicBezTo>
                    <a:pt x="3796" y="1072"/>
                    <a:pt x="3631" y="1074"/>
                    <a:pt x="3466" y="1074"/>
                  </a:cubicBezTo>
                  <a:cubicBezTo>
                    <a:pt x="3301" y="1074"/>
                    <a:pt x="3136" y="1072"/>
                    <a:pt x="2970" y="1070"/>
                  </a:cubicBezTo>
                  <a:cubicBezTo>
                    <a:pt x="2641" y="1068"/>
                    <a:pt x="2309" y="1070"/>
                    <a:pt x="1982" y="1046"/>
                  </a:cubicBezTo>
                  <a:cubicBezTo>
                    <a:pt x="1650" y="1031"/>
                    <a:pt x="1321" y="1026"/>
                    <a:pt x="991" y="998"/>
                  </a:cubicBezTo>
                  <a:cubicBezTo>
                    <a:pt x="664" y="959"/>
                    <a:pt x="332" y="928"/>
                    <a:pt x="1" y="902"/>
                  </a:cubicBezTo>
                  <a:lnTo>
                    <a:pt x="1" y="902"/>
                  </a:lnTo>
                  <a:cubicBezTo>
                    <a:pt x="1294" y="1233"/>
                    <a:pt x="2632" y="1349"/>
                    <a:pt x="3963" y="1401"/>
                  </a:cubicBezTo>
                  <a:cubicBezTo>
                    <a:pt x="4281" y="1414"/>
                    <a:pt x="4599" y="1420"/>
                    <a:pt x="4917" y="1420"/>
                  </a:cubicBezTo>
                  <a:cubicBezTo>
                    <a:pt x="5933" y="1420"/>
                    <a:pt x="6948" y="1361"/>
                    <a:pt x="7960" y="1288"/>
                  </a:cubicBezTo>
                  <a:cubicBezTo>
                    <a:pt x="9286" y="1179"/>
                    <a:pt x="10611" y="1022"/>
                    <a:pt x="11922" y="804"/>
                  </a:cubicBezTo>
                  <a:cubicBezTo>
                    <a:pt x="13235" y="588"/>
                    <a:pt x="14542" y="339"/>
                    <a:pt x="15829"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7"/>
            <p:cNvSpPr/>
            <p:nvPr/>
          </p:nvSpPr>
          <p:spPr>
            <a:xfrm flipH="1">
              <a:off x="2737704" y="3180799"/>
              <a:ext cx="381079" cy="117245"/>
            </a:xfrm>
            <a:custGeom>
              <a:avLst/>
              <a:gdLst/>
              <a:ahLst/>
              <a:cxnLst/>
              <a:rect l="l" t="t" r="r" b="b"/>
              <a:pathLst>
                <a:path w="13908" h="4279" extrusionOk="0">
                  <a:moveTo>
                    <a:pt x="13907" y="0"/>
                  </a:moveTo>
                  <a:lnTo>
                    <a:pt x="10462" y="1226"/>
                  </a:lnTo>
                  <a:cubicBezTo>
                    <a:pt x="9315" y="1628"/>
                    <a:pt x="8171" y="2036"/>
                    <a:pt x="7022" y="2415"/>
                  </a:cubicBezTo>
                  <a:cubicBezTo>
                    <a:pt x="5874" y="2808"/>
                    <a:pt x="4713" y="3166"/>
                    <a:pt x="3550" y="3497"/>
                  </a:cubicBezTo>
                  <a:cubicBezTo>
                    <a:pt x="2972" y="3672"/>
                    <a:pt x="2379" y="3812"/>
                    <a:pt x="1790" y="3949"/>
                  </a:cubicBezTo>
                  <a:lnTo>
                    <a:pt x="902" y="4137"/>
                  </a:lnTo>
                  <a:cubicBezTo>
                    <a:pt x="605" y="4178"/>
                    <a:pt x="304" y="4224"/>
                    <a:pt x="1" y="4276"/>
                  </a:cubicBezTo>
                  <a:cubicBezTo>
                    <a:pt x="62" y="4278"/>
                    <a:pt x="124" y="4278"/>
                    <a:pt x="185" y="4278"/>
                  </a:cubicBezTo>
                  <a:cubicBezTo>
                    <a:pt x="1349" y="4278"/>
                    <a:pt x="2502" y="4067"/>
                    <a:pt x="3638" y="3822"/>
                  </a:cubicBezTo>
                  <a:cubicBezTo>
                    <a:pt x="4831" y="3563"/>
                    <a:pt x="6005" y="3212"/>
                    <a:pt x="7163" y="2828"/>
                  </a:cubicBezTo>
                  <a:cubicBezTo>
                    <a:pt x="8320" y="2437"/>
                    <a:pt x="9467" y="2014"/>
                    <a:pt x="10589" y="1538"/>
                  </a:cubicBezTo>
                  <a:cubicBezTo>
                    <a:pt x="11715" y="1065"/>
                    <a:pt x="12827" y="569"/>
                    <a:pt x="13907"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7"/>
            <p:cNvSpPr/>
            <p:nvPr/>
          </p:nvSpPr>
          <p:spPr>
            <a:xfrm flipH="1">
              <a:off x="2688165" y="3325334"/>
              <a:ext cx="305976" cy="134205"/>
            </a:xfrm>
            <a:custGeom>
              <a:avLst/>
              <a:gdLst/>
              <a:ahLst/>
              <a:cxnLst/>
              <a:rect l="l" t="t" r="r" b="b"/>
              <a:pathLst>
                <a:path w="11167" h="4898" extrusionOk="0">
                  <a:moveTo>
                    <a:pt x="11167" y="1"/>
                  </a:moveTo>
                  <a:lnTo>
                    <a:pt x="8433" y="1403"/>
                  </a:lnTo>
                  <a:cubicBezTo>
                    <a:pt x="7523" y="1864"/>
                    <a:pt x="6618" y="2333"/>
                    <a:pt x="5699" y="2771"/>
                  </a:cubicBezTo>
                  <a:cubicBezTo>
                    <a:pt x="4785" y="3225"/>
                    <a:pt x="3854" y="3631"/>
                    <a:pt x="2918" y="4024"/>
                  </a:cubicBezTo>
                  <a:cubicBezTo>
                    <a:pt x="2451" y="4227"/>
                    <a:pt x="1971" y="4390"/>
                    <a:pt x="1489" y="4547"/>
                  </a:cubicBezTo>
                  <a:lnTo>
                    <a:pt x="753" y="4755"/>
                  </a:lnTo>
                  <a:cubicBezTo>
                    <a:pt x="507" y="4805"/>
                    <a:pt x="256" y="4840"/>
                    <a:pt x="1" y="4892"/>
                  </a:cubicBezTo>
                  <a:cubicBezTo>
                    <a:pt x="77" y="4895"/>
                    <a:pt x="153" y="4897"/>
                    <a:pt x="229" y="4897"/>
                  </a:cubicBezTo>
                  <a:cubicBezTo>
                    <a:pt x="1186" y="4897"/>
                    <a:pt x="2130" y="4639"/>
                    <a:pt x="3033" y="4342"/>
                  </a:cubicBezTo>
                  <a:cubicBezTo>
                    <a:pt x="4013" y="4022"/>
                    <a:pt x="4964" y="3616"/>
                    <a:pt x="5889" y="3168"/>
                  </a:cubicBezTo>
                  <a:cubicBezTo>
                    <a:pt x="6812" y="2715"/>
                    <a:pt x="7720" y="2235"/>
                    <a:pt x="8597" y="1700"/>
                  </a:cubicBezTo>
                  <a:cubicBezTo>
                    <a:pt x="9478" y="1168"/>
                    <a:pt x="10342" y="618"/>
                    <a:pt x="11167"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7"/>
            <p:cNvSpPr/>
            <p:nvPr/>
          </p:nvSpPr>
          <p:spPr>
            <a:xfrm flipH="1">
              <a:off x="2637694" y="3428276"/>
              <a:ext cx="203472" cy="161907"/>
            </a:xfrm>
            <a:custGeom>
              <a:avLst/>
              <a:gdLst/>
              <a:ahLst/>
              <a:cxnLst/>
              <a:rect l="l" t="t" r="r" b="b"/>
              <a:pathLst>
                <a:path w="7426" h="5909" extrusionOk="0">
                  <a:moveTo>
                    <a:pt x="7425" y="1"/>
                  </a:moveTo>
                  <a:cubicBezTo>
                    <a:pt x="6269" y="1126"/>
                    <a:pt x="5141" y="2261"/>
                    <a:pt x="3952" y="3321"/>
                  </a:cubicBezTo>
                  <a:cubicBezTo>
                    <a:pt x="3363" y="3858"/>
                    <a:pt x="2743" y="4358"/>
                    <a:pt x="2106" y="4824"/>
                  </a:cubicBezTo>
                  <a:cubicBezTo>
                    <a:pt x="1460" y="5276"/>
                    <a:pt x="788" y="5717"/>
                    <a:pt x="1" y="5909"/>
                  </a:cubicBezTo>
                  <a:cubicBezTo>
                    <a:pt x="821" y="5887"/>
                    <a:pt x="1602" y="5527"/>
                    <a:pt x="2292" y="5110"/>
                  </a:cubicBezTo>
                  <a:cubicBezTo>
                    <a:pt x="2990" y="4687"/>
                    <a:pt x="3640" y="4190"/>
                    <a:pt x="4242" y="3648"/>
                  </a:cubicBezTo>
                  <a:cubicBezTo>
                    <a:pt x="5444" y="2558"/>
                    <a:pt x="6531" y="1347"/>
                    <a:pt x="7425"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7"/>
            <p:cNvSpPr/>
            <p:nvPr/>
          </p:nvSpPr>
          <p:spPr>
            <a:xfrm flipH="1">
              <a:off x="2521655" y="3519572"/>
              <a:ext cx="139384" cy="162016"/>
            </a:xfrm>
            <a:custGeom>
              <a:avLst/>
              <a:gdLst/>
              <a:ahLst/>
              <a:cxnLst/>
              <a:rect l="l" t="t" r="r" b="b"/>
              <a:pathLst>
                <a:path w="5087" h="5913" extrusionOk="0">
                  <a:moveTo>
                    <a:pt x="5086" y="0"/>
                  </a:moveTo>
                  <a:lnTo>
                    <a:pt x="5086" y="0"/>
                  </a:lnTo>
                  <a:cubicBezTo>
                    <a:pt x="4248" y="1023"/>
                    <a:pt x="3485" y="2082"/>
                    <a:pt x="2673" y="3098"/>
                  </a:cubicBezTo>
                  <a:cubicBezTo>
                    <a:pt x="2274" y="3613"/>
                    <a:pt x="1857" y="4108"/>
                    <a:pt x="1429" y="4593"/>
                  </a:cubicBezTo>
                  <a:cubicBezTo>
                    <a:pt x="993" y="5071"/>
                    <a:pt x="550" y="5548"/>
                    <a:pt x="0" y="5913"/>
                  </a:cubicBezTo>
                  <a:cubicBezTo>
                    <a:pt x="633" y="5701"/>
                    <a:pt x="1185" y="5282"/>
                    <a:pt x="1672" y="4835"/>
                  </a:cubicBezTo>
                  <a:cubicBezTo>
                    <a:pt x="2165" y="4388"/>
                    <a:pt x="2610" y="3890"/>
                    <a:pt x="3018" y="3371"/>
                  </a:cubicBezTo>
                  <a:cubicBezTo>
                    <a:pt x="3829" y="2324"/>
                    <a:pt x="4541" y="1207"/>
                    <a:pt x="5086"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7"/>
            <p:cNvSpPr/>
            <p:nvPr/>
          </p:nvSpPr>
          <p:spPr>
            <a:xfrm flipH="1">
              <a:off x="2021906" y="3451703"/>
              <a:ext cx="38579" cy="202459"/>
            </a:xfrm>
            <a:custGeom>
              <a:avLst/>
              <a:gdLst/>
              <a:ahLst/>
              <a:cxnLst/>
              <a:rect l="l" t="t" r="r" b="b"/>
              <a:pathLst>
                <a:path w="1408" h="7389" extrusionOk="0">
                  <a:moveTo>
                    <a:pt x="0" y="1"/>
                  </a:moveTo>
                  <a:lnTo>
                    <a:pt x="0" y="1"/>
                  </a:lnTo>
                  <a:cubicBezTo>
                    <a:pt x="186" y="1253"/>
                    <a:pt x="450" y="2473"/>
                    <a:pt x="685" y="3699"/>
                  </a:cubicBezTo>
                  <a:cubicBezTo>
                    <a:pt x="810" y="4308"/>
                    <a:pt x="921" y="4919"/>
                    <a:pt x="1028" y="5532"/>
                  </a:cubicBezTo>
                  <a:cubicBezTo>
                    <a:pt x="1124" y="6145"/>
                    <a:pt x="1235" y="6758"/>
                    <a:pt x="1259" y="7388"/>
                  </a:cubicBezTo>
                  <a:cubicBezTo>
                    <a:pt x="1405" y="6766"/>
                    <a:pt x="1408" y="6121"/>
                    <a:pt x="1366" y="5490"/>
                  </a:cubicBezTo>
                  <a:cubicBezTo>
                    <a:pt x="1329" y="4857"/>
                    <a:pt x="1233" y="4231"/>
                    <a:pt x="1113" y="3612"/>
                  </a:cubicBezTo>
                  <a:cubicBezTo>
                    <a:pt x="860" y="2375"/>
                    <a:pt x="515" y="1157"/>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7"/>
            <p:cNvSpPr/>
            <p:nvPr/>
          </p:nvSpPr>
          <p:spPr>
            <a:xfrm flipH="1">
              <a:off x="1905812" y="3408602"/>
              <a:ext cx="56882" cy="191992"/>
            </a:xfrm>
            <a:custGeom>
              <a:avLst/>
              <a:gdLst/>
              <a:ahLst/>
              <a:cxnLst/>
              <a:rect l="l" t="t" r="r" b="b"/>
              <a:pathLst>
                <a:path w="2076" h="7007" extrusionOk="0">
                  <a:moveTo>
                    <a:pt x="1" y="1"/>
                  </a:moveTo>
                  <a:cubicBezTo>
                    <a:pt x="271" y="1203"/>
                    <a:pt x="636" y="2361"/>
                    <a:pt x="991" y="3522"/>
                  </a:cubicBezTo>
                  <a:lnTo>
                    <a:pt x="1539" y="5257"/>
                  </a:lnTo>
                  <a:cubicBezTo>
                    <a:pt x="1716" y="5837"/>
                    <a:pt x="1910" y="6409"/>
                    <a:pt x="2054" y="7006"/>
                  </a:cubicBezTo>
                  <a:cubicBezTo>
                    <a:pt x="2076" y="6391"/>
                    <a:pt x="1993" y="5772"/>
                    <a:pt x="1868" y="5172"/>
                  </a:cubicBezTo>
                  <a:cubicBezTo>
                    <a:pt x="1753" y="4569"/>
                    <a:pt x="1589" y="3976"/>
                    <a:pt x="1408" y="3391"/>
                  </a:cubicBezTo>
                  <a:cubicBezTo>
                    <a:pt x="1037" y="2224"/>
                    <a:pt x="592" y="1081"/>
                    <a:pt x="1"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7"/>
            <p:cNvSpPr/>
            <p:nvPr/>
          </p:nvSpPr>
          <p:spPr>
            <a:xfrm flipH="1">
              <a:off x="1774950" y="3357556"/>
              <a:ext cx="80364" cy="170044"/>
            </a:xfrm>
            <a:custGeom>
              <a:avLst/>
              <a:gdLst/>
              <a:ahLst/>
              <a:cxnLst/>
              <a:rect l="l" t="t" r="r" b="b"/>
              <a:pathLst>
                <a:path w="2933" h="6206" extrusionOk="0">
                  <a:moveTo>
                    <a:pt x="0" y="1"/>
                  </a:moveTo>
                  <a:lnTo>
                    <a:pt x="0" y="1"/>
                  </a:lnTo>
                  <a:cubicBezTo>
                    <a:pt x="380" y="1098"/>
                    <a:pt x="862" y="2130"/>
                    <a:pt x="1357" y="3160"/>
                  </a:cubicBezTo>
                  <a:cubicBezTo>
                    <a:pt x="1610" y="3672"/>
                    <a:pt x="1866" y="4181"/>
                    <a:pt x="2134" y="4687"/>
                  </a:cubicBezTo>
                  <a:cubicBezTo>
                    <a:pt x="2396" y="5193"/>
                    <a:pt x="2677" y="5686"/>
                    <a:pt x="2932" y="6205"/>
                  </a:cubicBezTo>
                  <a:cubicBezTo>
                    <a:pt x="2847" y="5629"/>
                    <a:pt x="2649" y="5082"/>
                    <a:pt x="2444" y="4545"/>
                  </a:cubicBezTo>
                  <a:cubicBezTo>
                    <a:pt x="2236" y="4006"/>
                    <a:pt x="1996" y="3487"/>
                    <a:pt x="1750" y="2968"/>
                  </a:cubicBezTo>
                  <a:cubicBezTo>
                    <a:pt x="1239" y="1942"/>
                    <a:pt x="685" y="936"/>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7"/>
            <p:cNvSpPr/>
            <p:nvPr/>
          </p:nvSpPr>
          <p:spPr>
            <a:xfrm flipH="1">
              <a:off x="1652335" y="3297961"/>
              <a:ext cx="87433" cy="144699"/>
            </a:xfrm>
            <a:custGeom>
              <a:avLst/>
              <a:gdLst/>
              <a:ahLst/>
              <a:cxnLst/>
              <a:rect l="l" t="t" r="r" b="b"/>
              <a:pathLst>
                <a:path w="3191" h="5281" extrusionOk="0">
                  <a:moveTo>
                    <a:pt x="1" y="0"/>
                  </a:moveTo>
                  <a:lnTo>
                    <a:pt x="1" y="0"/>
                  </a:lnTo>
                  <a:cubicBezTo>
                    <a:pt x="363" y="978"/>
                    <a:pt x="845" y="1888"/>
                    <a:pt x="1373" y="2776"/>
                  </a:cubicBezTo>
                  <a:cubicBezTo>
                    <a:pt x="1639" y="3214"/>
                    <a:pt x="1914" y="3650"/>
                    <a:pt x="2215" y="4071"/>
                  </a:cubicBezTo>
                  <a:cubicBezTo>
                    <a:pt x="2512" y="4490"/>
                    <a:pt x="2826" y="4903"/>
                    <a:pt x="3190" y="5280"/>
                  </a:cubicBezTo>
                  <a:cubicBezTo>
                    <a:pt x="2763" y="4331"/>
                    <a:pt x="2270" y="3432"/>
                    <a:pt x="1746" y="2549"/>
                  </a:cubicBezTo>
                  <a:cubicBezTo>
                    <a:pt x="1211" y="1672"/>
                    <a:pt x="659" y="803"/>
                    <a:pt x="1"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7"/>
            <p:cNvSpPr/>
            <p:nvPr/>
          </p:nvSpPr>
          <p:spPr>
            <a:xfrm flipH="1">
              <a:off x="1547256" y="3239380"/>
              <a:ext cx="81926" cy="130945"/>
            </a:xfrm>
            <a:custGeom>
              <a:avLst/>
              <a:gdLst/>
              <a:ahLst/>
              <a:cxnLst/>
              <a:rect l="l" t="t" r="r" b="b"/>
              <a:pathLst>
                <a:path w="2990" h="4779" extrusionOk="0">
                  <a:moveTo>
                    <a:pt x="1" y="0"/>
                  </a:moveTo>
                  <a:cubicBezTo>
                    <a:pt x="380" y="877"/>
                    <a:pt x="860" y="1682"/>
                    <a:pt x="1356" y="2479"/>
                  </a:cubicBezTo>
                  <a:cubicBezTo>
                    <a:pt x="1864" y="3268"/>
                    <a:pt x="2392" y="4036"/>
                    <a:pt x="2990" y="4778"/>
                  </a:cubicBezTo>
                  <a:cubicBezTo>
                    <a:pt x="2848" y="4320"/>
                    <a:pt x="2645" y="3888"/>
                    <a:pt x="2431" y="3469"/>
                  </a:cubicBezTo>
                  <a:cubicBezTo>
                    <a:pt x="2215" y="3048"/>
                    <a:pt x="1973" y="2642"/>
                    <a:pt x="1724" y="2243"/>
                  </a:cubicBezTo>
                  <a:cubicBezTo>
                    <a:pt x="1212" y="1453"/>
                    <a:pt x="666" y="687"/>
                    <a:pt x="1"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7"/>
            <p:cNvSpPr/>
            <p:nvPr/>
          </p:nvSpPr>
          <p:spPr>
            <a:xfrm flipH="1">
              <a:off x="1472235" y="3172168"/>
              <a:ext cx="96859" cy="37812"/>
            </a:xfrm>
            <a:custGeom>
              <a:avLst/>
              <a:gdLst/>
              <a:ahLst/>
              <a:cxnLst/>
              <a:rect l="l" t="t" r="r" b="b"/>
              <a:pathLst>
                <a:path w="3535" h="1380" extrusionOk="0">
                  <a:moveTo>
                    <a:pt x="0" y="1"/>
                  </a:moveTo>
                  <a:lnTo>
                    <a:pt x="0" y="1"/>
                  </a:lnTo>
                  <a:cubicBezTo>
                    <a:pt x="555" y="350"/>
                    <a:pt x="1135" y="590"/>
                    <a:pt x="1722" y="817"/>
                  </a:cubicBezTo>
                  <a:cubicBezTo>
                    <a:pt x="2313" y="1035"/>
                    <a:pt x="2896" y="1236"/>
                    <a:pt x="3535" y="1380"/>
                  </a:cubicBezTo>
                  <a:cubicBezTo>
                    <a:pt x="3055" y="928"/>
                    <a:pt x="2468" y="642"/>
                    <a:pt x="1877" y="409"/>
                  </a:cubicBezTo>
                  <a:cubicBezTo>
                    <a:pt x="1277" y="191"/>
                    <a:pt x="657" y="23"/>
                    <a:pt x="0"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7"/>
            <p:cNvSpPr/>
            <p:nvPr/>
          </p:nvSpPr>
          <p:spPr>
            <a:xfrm flipH="1">
              <a:off x="1464645" y="3057910"/>
              <a:ext cx="103627" cy="21345"/>
            </a:xfrm>
            <a:custGeom>
              <a:avLst/>
              <a:gdLst/>
              <a:ahLst/>
              <a:cxnLst/>
              <a:rect l="l" t="t" r="r" b="b"/>
              <a:pathLst>
                <a:path w="3782" h="779" extrusionOk="0">
                  <a:moveTo>
                    <a:pt x="1245" y="1"/>
                  </a:moveTo>
                  <a:cubicBezTo>
                    <a:pt x="1156" y="1"/>
                    <a:pt x="1066" y="3"/>
                    <a:pt x="976" y="8"/>
                  </a:cubicBezTo>
                  <a:cubicBezTo>
                    <a:pt x="649" y="26"/>
                    <a:pt x="320" y="63"/>
                    <a:pt x="1" y="161"/>
                  </a:cubicBezTo>
                  <a:cubicBezTo>
                    <a:pt x="647" y="324"/>
                    <a:pt x="1273" y="394"/>
                    <a:pt x="1903" y="477"/>
                  </a:cubicBezTo>
                  <a:cubicBezTo>
                    <a:pt x="2534" y="560"/>
                    <a:pt x="3138" y="630"/>
                    <a:pt x="3782" y="778"/>
                  </a:cubicBezTo>
                  <a:cubicBezTo>
                    <a:pt x="3542" y="540"/>
                    <a:pt x="3234" y="388"/>
                    <a:pt x="2925" y="274"/>
                  </a:cubicBezTo>
                  <a:cubicBezTo>
                    <a:pt x="2610" y="156"/>
                    <a:pt x="2283" y="93"/>
                    <a:pt x="1958" y="47"/>
                  </a:cubicBezTo>
                  <a:cubicBezTo>
                    <a:pt x="1720" y="17"/>
                    <a:pt x="1483" y="1"/>
                    <a:pt x="1245" y="1"/>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7"/>
            <p:cNvSpPr/>
            <p:nvPr/>
          </p:nvSpPr>
          <p:spPr>
            <a:xfrm flipH="1">
              <a:off x="1461932" y="2912854"/>
              <a:ext cx="105298" cy="23756"/>
            </a:xfrm>
            <a:custGeom>
              <a:avLst/>
              <a:gdLst/>
              <a:ahLst/>
              <a:cxnLst/>
              <a:rect l="l" t="t" r="r" b="b"/>
              <a:pathLst>
                <a:path w="3843" h="867" extrusionOk="0">
                  <a:moveTo>
                    <a:pt x="1048" y="0"/>
                  </a:moveTo>
                  <a:cubicBezTo>
                    <a:pt x="1032" y="0"/>
                    <a:pt x="1015" y="0"/>
                    <a:pt x="999" y="0"/>
                  </a:cubicBezTo>
                  <a:cubicBezTo>
                    <a:pt x="663" y="5"/>
                    <a:pt x="323" y="33"/>
                    <a:pt x="0" y="149"/>
                  </a:cubicBezTo>
                  <a:lnTo>
                    <a:pt x="1916" y="524"/>
                  </a:lnTo>
                  <a:lnTo>
                    <a:pt x="2865" y="709"/>
                  </a:lnTo>
                  <a:cubicBezTo>
                    <a:pt x="3183" y="768"/>
                    <a:pt x="3504" y="834"/>
                    <a:pt x="3842" y="867"/>
                  </a:cubicBezTo>
                  <a:cubicBezTo>
                    <a:pt x="3295" y="465"/>
                    <a:pt x="2653" y="234"/>
                    <a:pt x="1999" y="96"/>
                  </a:cubicBezTo>
                  <a:cubicBezTo>
                    <a:pt x="1685" y="40"/>
                    <a:pt x="1366" y="0"/>
                    <a:pt x="1048"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7"/>
            <p:cNvSpPr/>
            <p:nvPr/>
          </p:nvSpPr>
          <p:spPr>
            <a:xfrm flipH="1">
              <a:off x="1461932" y="2740892"/>
              <a:ext cx="104421" cy="17865"/>
            </a:xfrm>
            <a:custGeom>
              <a:avLst/>
              <a:gdLst/>
              <a:ahLst/>
              <a:cxnLst/>
              <a:rect l="l" t="t" r="r" b="b"/>
              <a:pathLst>
                <a:path w="3811" h="652" extrusionOk="0">
                  <a:moveTo>
                    <a:pt x="1494" y="0"/>
                  </a:moveTo>
                  <a:cubicBezTo>
                    <a:pt x="1312" y="0"/>
                    <a:pt x="1129" y="12"/>
                    <a:pt x="948" y="41"/>
                  </a:cubicBezTo>
                  <a:cubicBezTo>
                    <a:pt x="618" y="89"/>
                    <a:pt x="284" y="176"/>
                    <a:pt x="1" y="362"/>
                  </a:cubicBezTo>
                  <a:cubicBezTo>
                    <a:pt x="70" y="360"/>
                    <a:pt x="138" y="360"/>
                    <a:pt x="206" y="360"/>
                  </a:cubicBezTo>
                  <a:cubicBezTo>
                    <a:pt x="790" y="360"/>
                    <a:pt x="1340" y="400"/>
                    <a:pt x="1901" y="451"/>
                  </a:cubicBezTo>
                  <a:cubicBezTo>
                    <a:pt x="2213" y="479"/>
                    <a:pt x="2523" y="525"/>
                    <a:pt x="2839" y="558"/>
                  </a:cubicBezTo>
                  <a:cubicBezTo>
                    <a:pt x="3156" y="597"/>
                    <a:pt x="3476" y="641"/>
                    <a:pt x="3810" y="652"/>
                  </a:cubicBezTo>
                  <a:cubicBezTo>
                    <a:pt x="3252" y="285"/>
                    <a:pt x="2606" y="98"/>
                    <a:pt x="1945" y="21"/>
                  </a:cubicBezTo>
                  <a:cubicBezTo>
                    <a:pt x="1795" y="8"/>
                    <a:pt x="1645" y="0"/>
                    <a:pt x="149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7"/>
            <p:cNvSpPr/>
            <p:nvPr/>
          </p:nvSpPr>
          <p:spPr>
            <a:xfrm flipH="1">
              <a:off x="1472235" y="2584958"/>
              <a:ext cx="93461" cy="12631"/>
            </a:xfrm>
            <a:custGeom>
              <a:avLst/>
              <a:gdLst/>
              <a:ahLst/>
              <a:cxnLst/>
              <a:rect l="l" t="t" r="r" b="b"/>
              <a:pathLst>
                <a:path w="3411" h="461" extrusionOk="0">
                  <a:moveTo>
                    <a:pt x="1759" y="0"/>
                  </a:moveTo>
                  <a:cubicBezTo>
                    <a:pt x="1740" y="0"/>
                    <a:pt x="1721" y="0"/>
                    <a:pt x="1703" y="0"/>
                  </a:cubicBezTo>
                  <a:cubicBezTo>
                    <a:pt x="1111" y="29"/>
                    <a:pt x="524" y="142"/>
                    <a:pt x="1" y="443"/>
                  </a:cubicBezTo>
                  <a:cubicBezTo>
                    <a:pt x="204" y="456"/>
                    <a:pt x="402" y="460"/>
                    <a:pt x="597" y="460"/>
                  </a:cubicBezTo>
                  <a:cubicBezTo>
                    <a:pt x="977" y="460"/>
                    <a:pt x="1346" y="443"/>
                    <a:pt x="1718" y="435"/>
                  </a:cubicBezTo>
                  <a:lnTo>
                    <a:pt x="2551" y="421"/>
                  </a:lnTo>
                  <a:lnTo>
                    <a:pt x="3411" y="443"/>
                  </a:lnTo>
                  <a:cubicBezTo>
                    <a:pt x="2933" y="99"/>
                    <a:pt x="2329" y="0"/>
                    <a:pt x="1759"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7"/>
            <p:cNvSpPr/>
            <p:nvPr/>
          </p:nvSpPr>
          <p:spPr>
            <a:xfrm flipH="1">
              <a:off x="1476756" y="2450452"/>
              <a:ext cx="88502" cy="14248"/>
            </a:xfrm>
            <a:custGeom>
              <a:avLst/>
              <a:gdLst/>
              <a:ahLst/>
              <a:cxnLst/>
              <a:rect l="l" t="t" r="r" b="b"/>
              <a:pathLst>
                <a:path w="3230" h="520" extrusionOk="0">
                  <a:moveTo>
                    <a:pt x="1615" y="0"/>
                  </a:moveTo>
                  <a:cubicBezTo>
                    <a:pt x="1327" y="5"/>
                    <a:pt x="1039" y="42"/>
                    <a:pt x="764" y="127"/>
                  </a:cubicBezTo>
                  <a:cubicBezTo>
                    <a:pt x="487" y="212"/>
                    <a:pt x="220" y="332"/>
                    <a:pt x="0" y="520"/>
                  </a:cubicBezTo>
                  <a:cubicBezTo>
                    <a:pt x="556" y="479"/>
                    <a:pt x="1060" y="437"/>
                    <a:pt x="1578" y="437"/>
                  </a:cubicBezTo>
                  <a:cubicBezTo>
                    <a:pt x="1591" y="437"/>
                    <a:pt x="1604" y="437"/>
                    <a:pt x="1617" y="437"/>
                  </a:cubicBezTo>
                  <a:cubicBezTo>
                    <a:pt x="1639" y="437"/>
                    <a:pt x="1661" y="436"/>
                    <a:pt x="1684" y="436"/>
                  </a:cubicBezTo>
                  <a:cubicBezTo>
                    <a:pt x="1923" y="436"/>
                    <a:pt x="2163" y="447"/>
                    <a:pt x="2404" y="463"/>
                  </a:cubicBezTo>
                  <a:cubicBezTo>
                    <a:pt x="2673" y="476"/>
                    <a:pt x="2937" y="511"/>
                    <a:pt x="3229" y="520"/>
                  </a:cubicBezTo>
                  <a:cubicBezTo>
                    <a:pt x="2775" y="160"/>
                    <a:pt x="2188" y="0"/>
                    <a:pt x="1615"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7"/>
            <p:cNvSpPr/>
            <p:nvPr/>
          </p:nvSpPr>
          <p:spPr>
            <a:xfrm flipH="1">
              <a:off x="1489250" y="2299998"/>
              <a:ext cx="76008" cy="17454"/>
            </a:xfrm>
            <a:custGeom>
              <a:avLst/>
              <a:gdLst/>
              <a:ahLst/>
              <a:cxnLst/>
              <a:rect l="l" t="t" r="r" b="b"/>
              <a:pathLst>
                <a:path w="2774" h="637" extrusionOk="0">
                  <a:moveTo>
                    <a:pt x="1267" y="0"/>
                  </a:moveTo>
                  <a:cubicBezTo>
                    <a:pt x="1072" y="0"/>
                    <a:pt x="879" y="17"/>
                    <a:pt x="692" y="59"/>
                  </a:cubicBezTo>
                  <a:cubicBezTo>
                    <a:pt x="452" y="111"/>
                    <a:pt x="212" y="194"/>
                    <a:pt x="0" y="334"/>
                  </a:cubicBezTo>
                  <a:cubicBezTo>
                    <a:pt x="497" y="401"/>
                    <a:pt x="951" y="406"/>
                    <a:pt x="1407" y="438"/>
                  </a:cubicBezTo>
                  <a:cubicBezTo>
                    <a:pt x="1630" y="452"/>
                    <a:pt x="1850" y="482"/>
                    <a:pt x="2077" y="506"/>
                  </a:cubicBezTo>
                  <a:cubicBezTo>
                    <a:pt x="2302" y="541"/>
                    <a:pt x="2520" y="585"/>
                    <a:pt x="2773" y="637"/>
                  </a:cubicBezTo>
                  <a:cubicBezTo>
                    <a:pt x="2623" y="432"/>
                    <a:pt x="2407" y="284"/>
                    <a:pt x="2173" y="179"/>
                  </a:cubicBezTo>
                  <a:cubicBezTo>
                    <a:pt x="1935" y="81"/>
                    <a:pt x="1684" y="28"/>
                    <a:pt x="1436" y="4"/>
                  </a:cubicBezTo>
                  <a:cubicBezTo>
                    <a:pt x="1379" y="2"/>
                    <a:pt x="1323" y="0"/>
                    <a:pt x="1267"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7"/>
            <p:cNvSpPr/>
            <p:nvPr/>
          </p:nvSpPr>
          <p:spPr>
            <a:xfrm flipH="1">
              <a:off x="1499306" y="2167273"/>
              <a:ext cx="65952" cy="32359"/>
            </a:xfrm>
            <a:custGeom>
              <a:avLst/>
              <a:gdLst/>
              <a:ahLst/>
              <a:cxnLst/>
              <a:rect l="l" t="t" r="r" b="b"/>
              <a:pathLst>
                <a:path w="2407" h="1181" extrusionOk="0">
                  <a:moveTo>
                    <a:pt x="864" y="0"/>
                  </a:moveTo>
                  <a:cubicBezTo>
                    <a:pt x="807" y="0"/>
                    <a:pt x="750" y="3"/>
                    <a:pt x="694" y="9"/>
                  </a:cubicBezTo>
                  <a:cubicBezTo>
                    <a:pt x="447" y="33"/>
                    <a:pt x="203" y="101"/>
                    <a:pt x="0" y="245"/>
                  </a:cubicBezTo>
                  <a:cubicBezTo>
                    <a:pt x="482" y="315"/>
                    <a:pt x="905" y="371"/>
                    <a:pt x="1294" y="511"/>
                  </a:cubicBezTo>
                  <a:cubicBezTo>
                    <a:pt x="1490" y="570"/>
                    <a:pt x="1673" y="666"/>
                    <a:pt x="1855" y="777"/>
                  </a:cubicBezTo>
                  <a:cubicBezTo>
                    <a:pt x="2042" y="886"/>
                    <a:pt x="2204" y="1035"/>
                    <a:pt x="2407" y="1181"/>
                  </a:cubicBezTo>
                  <a:cubicBezTo>
                    <a:pt x="2361" y="943"/>
                    <a:pt x="2254" y="703"/>
                    <a:pt x="2077" y="522"/>
                  </a:cubicBezTo>
                  <a:cubicBezTo>
                    <a:pt x="1909" y="328"/>
                    <a:pt x="1684" y="184"/>
                    <a:pt x="1442" y="99"/>
                  </a:cubicBezTo>
                  <a:cubicBezTo>
                    <a:pt x="1255" y="34"/>
                    <a:pt x="1058" y="0"/>
                    <a:pt x="864"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7"/>
            <p:cNvSpPr/>
            <p:nvPr/>
          </p:nvSpPr>
          <p:spPr>
            <a:xfrm flipH="1">
              <a:off x="2820863" y="1542854"/>
              <a:ext cx="37565" cy="47868"/>
            </a:xfrm>
            <a:custGeom>
              <a:avLst/>
              <a:gdLst/>
              <a:ahLst/>
              <a:cxnLst/>
              <a:rect l="l" t="t" r="r" b="b"/>
              <a:pathLst>
                <a:path w="1371" h="1747" extrusionOk="0">
                  <a:moveTo>
                    <a:pt x="0" y="1"/>
                  </a:moveTo>
                  <a:lnTo>
                    <a:pt x="452" y="1746"/>
                  </a:lnTo>
                  <a:lnTo>
                    <a:pt x="1370" y="16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7"/>
            <p:cNvSpPr/>
            <p:nvPr/>
          </p:nvSpPr>
          <p:spPr>
            <a:xfrm flipH="1">
              <a:off x="2746609" y="1552115"/>
              <a:ext cx="40223" cy="46607"/>
            </a:xfrm>
            <a:custGeom>
              <a:avLst/>
              <a:gdLst/>
              <a:ahLst/>
              <a:cxnLst/>
              <a:rect l="l" t="t" r="r" b="b"/>
              <a:pathLst>
                <a:path w="1468" h="1701" extrusionOk="0">
                  <a:moveTo>
                    <a:pt x="1" y="1"/>
                  </a:moveTo>
                  <a:lnTo>
                    <a:pt x="296" y="1701"/>
                  </a:lnTo>
                  <a:lnTo>
                    <a:pt x="1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7"/>
            <p:cNvSpPr/>
            <p:nvPr/>
          </p:nvSpPr>
          <p:spPr>
            <a:xfrm flipH="1">
              <a:off x="2660710" y="1548663"/>
              <a:ext cx="47676" cy="50060"/>
            </a:xfrm>
            <a:custGeom>
              <a:avLst/>
              <a:gdLst/>
              <a:ahLst/>
              <a:cxnLst/>
              <a:rect l="l" t="t" r="r" b="b"/>
              <a:pathLst>
                <a:path w="1740" h="1827" extrusionOk="0">
                  <a:moveTo>
                    <a:pt x="1739" y="0"/>
                  </a:moveTo>
                  <a:lnTo>
                    <a:pt x="0" y="127"/>
                  </a:lnTo>
                  <a:lnTo>
                    <a:pt x="587" y="1827"/>
                  </a:lnTo>
                  <a:lnTo>
                    <a:pt x="17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7"/>
            <p:cNvSpPr/>
            <p:nvPr/>
          </p:nvSpPr>
          <p:spPr>
            <a:xfrm flipH="1">
              <a:off x="2578455" y="1534141"/>
              <a:ext cx="39730" cy="45511"/>
            </a:xfrm>
            <a:custGeom>
              <a:avLst/>
              <a:gdLst/>
              <a:ahLst/>
              <a:cxnLst/>
              <a:rect l="l" t="t" r="r" b="b"/>
              <a:pathLst>
                <a:path w="1450" h="1661" extrusionOk="0">
                  <a:moveTo>
                    <a:pt x="1449" y="0"/>
                  </a:moveTo>
                  <a:lnTo>
                    <a:pt x="1" y="319"/>
                  </a:lnTo>
                  <a:lnTo>
                    <a:pt x="1037" y="1661"/>
                  </a:lnTo>
                  <a:lnTo>
                    <a:pt x="14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7"/>
            <p:cNvSpPr/>
            <p:nvPr/>
          </p:nvSpPr>
          <p:spPr>
            <a:xfrm flipH="1">
              <a:off x="2501269" y="1504412"/>
              <a:ext cx="39730" cy="44278"/>
            </a:xfrm>
            <a:custGeom>
              <a:avLst/>
              <a:gdLst/>
              <a:ahLst/>
              <a:cxnLst/>
              <a:rect l="l" t="t" r="r" b="b"/>
              <a:pathLst>
                <a:path w="1450" h="1616" extrusionOk="0">
                  <a:moveTo>
                    <a:pt x="1449" y="1"/>
                  </a:moveTo>
                  <a:lnTo>
                    <a:pt x="0" y="651"/>
                  </a:lnTo>
                  <a:lnTo>
                    <a:pt x="1449" y="1615"/>
                  </a:lnTo>
                  <a:lnTo>
                    <a:pt x="14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7"/>
            <p:cNvSpPr/>
            <p:nvPr/>
          </p:nvSpPr>
          <p:spPr>
            <a:xfrm flipH="1">
              <a:off x="2426851" y="1463778"/>
              <a:ext cx="45292" cy="47703"/>
            </a:xfrm>
            <a:custGeom>
              <a:avLst/>
              <a:gdLst/>
              <a:ahLst/>
              <a:cxnLst/>
              <a:rect l="l" t="t" r="r" b="b"/>
              <a:pathLst>
                <a:path w="1653" h="1741" extrusionOk="0">
                  <a:moveTo>
                    <a:pt x="1022" y="0"/>
                  </a:moveTo>
                  <a:lnTo>
                    <a:pt x="1" y="947"/>
                  </a:lnTo>
                  <a:cubicBezTo>
                    <a:pt x="1" y="947"/>
                    <a:pt x="1496" y="1740"/>
                    <a:pt x="1640" y="1740"/>
                  </a:cubicBezTo>
                  <a:cubicBezTo>
                    <a:pt x="1649" y="1740"/>
                    <a:pt x="1652" y="1737"/>
                    <a:pt x="1650" y="1730"/>
                  </a:cubicBezTo>
                  <a:cubicBezTo>
                    <a:pt x="1611" y="1617"/>
                    <a:pt x="1022" y="0"/>
                    <a:pt x="10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7"/>
            <p:cNvSpPr/>
            <p:nvPr/>
          </p:nvSpPr>
          <p:spPr>
            <a:xfrm flipH="1">
              <a:off x="1902031" y="3385285"/>
              <a:ext cx="722949" cy="669820"/>
            </a:xfrm>
            <a:custGeom>
              <a:avLst/>
              <a:gdLst/>
              <a:ahLst/>
              <a:cxnLst/>
              <a:rect l="l" t="t" r="r" b="b"/>
              <a:pathLst>
                <a:path w="26385" h="24446" extrusionOk="0">
                  <a:moveTo>
                    <a:pt x="16699" y="1"/>
                  </a:moveTo>
                  <a:lnTo>
                    <a:pt x="1477" y="1570"/>
                  </a:lnTo>
                  <a:cubicBezTo>
                    <a:pt x="1477" y="1570"/>
                    <a:pt x="0" y="15245"/>
                    <a:pt x="5441" y="17171"/>
                  </a:cubicBezTo>
                  <a:cubicBezTo>
                    <a:pt x="7325" y="17837"/>
                    <a:pt x="9275" y="18055"/>
                    <a:pt x="11020" y="18055"/>
                  </a:cubicBezTo>
                  <a:cubicBezTo>
                    <a:pt x="14316" y="18055"/>
                    <a:pt x="16880" y="17278"/>
                    <a:pt x="16880" y="17278"/>
                  </a:cubicBezTo>
                  <a:lnTo>
                    <a:pt x="16880" y="17278"/>
                  </a:lnTo>
                  <a:lnTo>
                    <a:pt x="14943" y="21131"/>
                  </a:lnTo>
                  <a:cubicBezTo>
                    <a:pt x="14943" y="21131"/>
                    <a:pt x="11869" y="20690"/>
                    <a:pt x="9886" y="20690"/>
                  </a:cubicBezTo>
                  <a:cubicBezTo>
                    <a:pt x="9276" y="20690"/>
                    <a:pt x="8769" y="20732"/>
                    <a:pt x="8487" y="20841"/>
                  </a:cubicBezTo>
                  <a:cubicBezTo>
                    <a:pt x="7287" y="21308"/>
                    <a:pt x="5906" y="24445"/>
                    <a:pt x="5906" y="24445"/>
                  </a:cubicBezTo>
                  <a:lnTo>
                    <a:pt x="22232" y="24445"/>
                  </a:lnTo>
                  <a:cubicBezTo>
                    <a:pt x="21680" y="24445"/>
                    <a:pt x="26384" y="14390"/>
                    <a:pt x="25830" y="10977"/>
                  </a:cubicBezTo>
                  <a:lnTo>
                    <a:pt x="25830" y="10977"/>
                  </a:lnTo>
                  <a:cubicBezTo>
                    <a:pt x="23615" y="11717"/>
                    <a:pt x="20389" y="12496"/>
                    <a:pt x="20389" y="12496"/>
                  </a:cubicBezTo>
                  <a:cubicBezTo>
                    <a:pt x="20389" y="12496"/>
                    <a:pt x="22173" y="10439"/>
                    <a:pt x="20660" y="10439"/>
                  </a:cubicBezTo>
                  <a:cubicBezTo>
                    <a:pt x="20358" y="10439"/>
                    <a:pt x="19925" y="10521"/>
                    <a:pt x="19319" y="10718"/>
                  </a:cubicBezTo>
                  <a:cubicBezTo>
                    <a:pt x="18453" y="6734"/>
                    <a:pt x="16699" y="1"/>
                    <a:pt x="16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7"/>
            <p:cNvSpPr/>
            <p:nvPr/>
          </p:nvSpPr>
          <p:spPr>
            <a:xfrm flipH="1">
              <a:off x="2038346" y="3385230"/>
              <a:ext cx="129328" cy="342445"/>
            </a:xfrm>
            <a:custGeom>
              <a:avLst/>
              <a:gdLst/>
              <a:ahLst/>
              <a:cxnLst/>
              <a:rect l="l" t="t" r="r" b="b"/>
              <a:pathLst>
                <a:path w="4720" h="12498" extrusionOk="0">
                  <a:moveTo>
                    <a:pt x="0" y="1"/>
                  </a:moveTo>
                  <a:cubicBezTo>
                    <a:pt x="160" y="910"/>
                    <a:pt x="330" y="1816"/>
                    <a:pt x="524" y="2713"/>
                  </a:cubicBezTo>
                  <a:cubicBezTo>
                    <a:pt x="714" y="3614"/>
                    <a:pt x="906" y="4513"/>
                    <a:pt x="1113" y="5407"/>
                  </a:cubicBezTo>
                  <a:cubicBezTo>
                    <a:pt x="1532" y="7196"/>
                    <a:pt x="1971" y="8981"/>
                    <a:pt x="2451" y="10757"/>
                  </a:cubicBezTo>
                  <a:lnTo>
                    <a:pt x="2501" y="10949"/>
                  </a:lnTo>
                  <a:lnTo>
                    <a:pt x="2680" y="10888"/>
                  </a:lnTo>
                  <a:cubicBezTo>
                    <a:pt x="2992" y="10779"/>
                    <a:pt x="3315" y="10674"/>
                    <a:pt x="3635" y="10615"/>
                  </a:cubicBezTo>
                  <a:cubicBezTo>
                    <a:pt x="3754" y="10592"/>
                    <a:pt x="3887" y="10574"/>
                    <a:pt x="4011" y="10574"/>
                  </a:cubicBezTo>
                  <a:cubicBezTo>
                    <a:pt x="4202" y="10574"/>
                    <a:pt x="4372" y="10617"/>
                    <a:pt x="4436" y="10748"/>
                  </a:cubicBezTo>
                  <a:cubicBezTo>
                    <a:pt x="4488" y="10857"/>
                    <a:pt x="4471" y="11023"/>
                    <a:pt x="4425" y="11176"/>
                  </a:cubicBezTo>
                  <a:cubicBezTo>
                    <a:pt x="4381" y="11331"/>
                    <a:pt x="4314" y="11483"/>
                    <a:pt x="4237" y="11634"/>
                  </a:cubicBezTo>
                  <a:cubicBezTo>
                    <a:pt x="4080" y="11935"/>
                    <a:pt x="3895" y="12221"/>
                    <a:pt x="3696" y="12498"/>
                  </a:cubicBezTo>
                  <a:cubicBezTo>
                    <a:pt x="3936" y="12253"/>
                    <a:pt x="4155" y="11989"/>
                    <a:pt x="4342" y="11693"/>
                  </a:cubicBezTo>
                  <a:cubicBezTo>
                    <a:pt x="4436" y="11549"/>
                    <a:pt x="4523" y="11396"/>
                    <a:pt x="4591" y="11230"/>
                  </a:cubicBezTo>
                  <a:cubicBezTo>
                    <a:pt x="4652" y="11067"/>
                    <a:pt x="4720" y="10875"/>
                    <a:pt x="4643" y="10661"/>
                  </a:cubicBezTo>
                  <a:cubicBezTo>
                    <a:pt x="4560" y="10434"/>
                    <a:pt x="4318" y="10347"/>
                    <a:pt x="4141" y="10323"/>
                  </a:cubicBezTo>
                  <a:cubicBezTo>
                    <a:pt x="4056" y="10310"/>
                    <a:pt x="3972" y="10305"/>
                    <a:pt x="3890" y="10305"/>
                  </a:cubicBezTo>
                  <a:cubicBezTo>
                    <a:pt x="3789" y="10305"/>
                    <a:pt x="3690" y="10313"/>
                    <a:pt x="3594" y="10325"/>
                  </a:cubicBezTo>
                  <a:cubicBezTo>
                    <a:pt x="3305" y="10360"/>
                    <a:pt x="3027" y="10424"/>
                    <a:pt x="2753" y="10497"/>
                  </a:cubicBezTo>
                  <a:lnTo>
                    <a:pt x="2753" y="10497"/>
                  </a:lnTo>
                  <a:cubicBezTo>
                    <a:pt x="2369" y="8762"/>
                    <a:pt x="1949" y="7033"/>
                    <a:pt x="1508" y="5309"/>
                  </a:cubicBezTo>
                  <a:cubicBezTo>
                    <a:pt x="1281" y="4419"/>
                    <a:pt x="1035" y="3531"/>
                    <a:pt x="786" y="2645"/>
                  </a:cubicBezTo>
                  <a:cubicBezTo>
                    <a:pt x="546" y="1759"/>
                    <a:pt x="280" y="878"/>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7"/>
            <p:cNvSpPr/>
            <p:nvPr/>
          </p:nvSpPr>
          <p:spPr>
            <a:xfrm flipH="1">
              <a:off x="2162441" y="3428276"/>
              <a:ext cx="432536" cy="455799"/>
            </a:xfrm>
            <a:custGeom>
              <a:avLst/>
              <a:gdLst/>
              <a:ahLst/>
              <a:cxnLst/>
              <a:rect l="l" t="t" r="r" b="b"/>
              <a:pathLst>
                <a:path w="15786" h="16635" extrusionOk="0">
                  <a:moveTo>
                    <a:pt x="382" y="1"/>
                  </a:moveTo>
                  <a:lnTo>
                    <a:pt x="382" y="1"/>
                  </a:lnTo>
                  <a:cubicBezTo>
                    <a:pt x="72" y="2368"/>
                    <a:pt x="0" y="4763"/>
                    <a:pt x="157" y="7155"/>
                  </a:cubicBezTo>
                  <a:cubicBezTo>
                    <a:pt x="242" y="8352"/>
                    <a:pt x="408" y="9548"/>
                    <a:pt x="698" y="10717"/>
                  </a:cubicBezTo>
                  <a:cubicBezTo>
                    <a:pt x="986" y="11885"/>
                    <a:pt x="1401" y="13043"/>
                    <a:pt x="2095" y="14069"/>
                  </a:cubicBezTo>
                  <a:cubicBezTo>
                    <a:pt x="2457" y="14570"/>
                    <a:pt x="2895" y="15024"/>
                    <a:pt x="3421" y="15367"/>
                  </a:cubicBezTo>
                  <a:cubicBezTo>
                    <a:pt x="3557" y="15443"/>
                    <a:pt x="3683" y="15539"/>
                    <a:pt x="3829" y="15602"/>
                  </a:cubicBezTo>
                  <a:lnTo>
                    <a:pt x="4261" y="15788"/>
                  </a:lnTo>
                  <a:lnTo>
                    <a:pt x="5130" y="16054"/>
                  </a:lnTo>
                  <a:cubicBezTo>
                    <a:pt x="6297" y="16370"/>
                    <a:pt x="7495" y="16565"/>
                    <a:pt x="8695" y="16615"/>
                  </a:cubicBezTo>
                  <a:cubicBezTo>
                    <a:pt x="8997" y="16628"/>
                    <a:pt x="9299" y="16634"/>
                    <a:pt x="9602" y="16634"/>
                  </a:cubicBezTo>
                  <a:cubicBezTo>
                    <a:pt x="11701" y="16634"/>
                    <a:pt x="13790" y="16323"/>
                    <a:pt x="15785" y="15709"/>
                  </a:cubicBezTo>
                  <a:lnTo>
                    <a:pt x="15785" y="15709"/>
                  </a:lnTo>
                  <a:cubicBezTo>
                    <a:pt x="14622" y="15978"/>
                    <a:pt x="13444" y="16159"/>
                    <a:pt x="12262" y="16250"/>
                  </a:cubicBezTo>
                  <a:cubicBezTo>
                    <a:pt x="11608" y="16307"/>
                    <a:pt x="10954" y="16338"/>
                    <a:pt x="10300" y="16338"/>
                  </a:cubicBezTo>
                  <a:cubicBezTo>
                    <a:pt x="9770" y="16338"/>
                    <a:pt x="9240" y="16317"/>
                    <a:pt x="8712" y="16274"/>
                  </a:cubicBezTo>
                  <a:cubicBezTo>
                    <a:pt x="7538" y="16174"/>
                    <a:pt x="6367" y="15997"/>
                    <a:pt x="5239" y="15670"/>
                  </a:cubicBezTo>
                  <a:lnTo>
                    <a:pt x="4401" y="15402"/>
                  </a:lnTo>
                  <a:lnTo>
                    <a:pt x="4015" y="15231"/>
                  </a:lnTo>
                  <a:cubicBezTo>
                    <a:pt x="3886" y="15175"/>
                    <a:pt x="3775" y="15087"/>
                    <a:pt x="3650" y="15015"/>
                  </a:cubicBezTo>
                  <a:cubicBezTo>
                    <a:pt x="3186" y="14701"/>
                    <a:pt x="2786" y="14282"/>
                    <a:pt x="2455" y="13815"/>
                  </a:cubicBezTo>
                  <a:cubicBezTo>
                    <a:pt x="1794" y="12866"/>
                    <a:pt x="1377" y="11754"/>
                    <a:pt x="1085" y="10617"/>
                  </a:cubicBezTo>
                  <a:cubicBezTo>
                    <a:pt x="786" y="9480"/>
                    <a:pt x="633" y="8302"/>
                    <a:pt x="496" y="7126"/>
                  </a:cubicBezTo>
                  <a:cubicBezTo>
                    <a:pt x="376" y="5948"/>
                    <a:pt x="317" y="4759"/>
                    <a:pt x="308" y="3570"/>
                  </a:cubicBezTo>
                  <a:cubicBezTo>
                    <a:pt x="284" y="2381"/>
                    <a:pt x="317" y="1190"/>
                    <a:pt x="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7"/>
            <p:cNvSpPr/>
            <p:nvPr/>
          </p:nvSpPr>
          <p:spPr>
            <a:xfrm flipH="1">
              <a:off x="2858401" y="1888998"/>
              <a:ext cx="389491" cy="783859"/>
            </a:xfrm>
            <a:custGeom>
              <a:avLst/>
              <a:gdLst/>
              <a:ahLst/>
              <a:cxnLst/>
              <a:rect l="l" t="t" r="r" b="b"/>
              <a:pathLst>
                <a:path w="14215" h="28608" extrusionOk="0">
                  <a:moveTo>
                    <a:pt x="4471" y="0"/>
                  </a:moveTo>
                  <a:lnTo>
                    <a:pt x="2756" y="8976"/>
                  </a:lnTo>
                  <a:lnTo>
                    <a:pt x="0" y="25660"/>
                  </a:lnTo>
                  <a:lnTo>
                    <a:pt x="4200" y="28608"/>
                  </a:lnTo>
                  <a:lnTo>
                    <a:pt x="8485" y="28165"/>
                  </a:lnTo>
                  <a:lnTo>
                    <a:pt x="14214" y="2501"/>
                  </a:lnTo>
                  <a:lnTo>
                    <a:pt x="93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7"/>
            <p:cNvSpPr/>
            <p:nvPr/>
          </p:nvSpPr>
          <p:spPr>
            <a:xfrm flipH="1">
              <a:off x="2897555" y="2134941"/>
              <a:ext cx="463800" cy="400835"/>
            </a:xfrm>
            <a:custGeom>
              <a:avLst/>
              <a:gdLst/>
              <a:ahLst/>
              <a:cxnLst/>
              <a:rect l="l" t="t" r="r" b="b"/>
              <a:pathLst>
                <a:path w="16927" h="14629" extrusionOk="0">
                  <a:moveTo>
                    <a:pt x="6897" y="0"/>
                  </a:moveTo>
                  <a:cubicBezTo>
                    <a:pt x="6896" y="0"/>
                    <a:pt x="0" y="941"/>
                    <a:pt x="0" y="7627"/>
                  </a:cubicBezTo>
                  <a:cubicBezTo>
                    <a:pt x="0" y="14317"/>
                    <a:pt x="7313" y="14524"/>
                    <a:pt x="10763" y="14629"/>
                  </a:cubicBezTo>
                  <a:cubicBezTo>
                    <a:pt x="12017" y="14524"/>
                    <a:pt x="14210" y="14000"/>
                    <a:pt x="14838" y="13479"/>
                  </a:cubicBezTo>
                  <a:lnTo>
                    <a:pt x="14000" y="12955"/>
                  </a:lnTo>
                  <a:cubicBezTo>
                    <a:pt x="14000" y="12955"/>
                    <a:pt x="16926" y="12748"/>
                    <a:pt x="15360" y="11177"/>
                  </a:cubicBezTo>
                  <a:cubicBezTo>
                    <a:pt x="16507" y="9715"/>
                    <a:pt x="15046" y="8044"/>
                    <a:pt x="15046" y="8044"/>
                  </a:cubicBezTo>
                  <a:lnTo>
                    <a:pt x="14629" y="9966"/>
                  </a:lnTo>
                  <a:lnTo>
                    <a:pt x="11505" y="9521"/>
                  </a:lnTo>
                  <a:lnTo>
                    <a:pt x="13272" y="5952"/>
                  </a:lnTo>
                  <a:lnTo>
                    <a:pt x="13272" y="5952"/>
                  </a:lnTo>
                  <a:cubicBezTo>
                    <a:pt x="13272" y="5952"/>
                    <a:pt x="12083" y="6146"/>
                    <a:pt x="10139" y="8673"/>
                  </a:cubicBezTo>
                  <a:cubicBezTo>
                    <a:pt x="7737" y="6894"/>
                    <a:pt x="6168" y="4176"/>
                    <a:pt x="6168" y="4176"/>
                  </a:cubicBezTo>
                  <a:lnTo>
                    <a:pt x="6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7"/>
            <p:cNvSpPr/>
            <p:nvPr/>
          </p:nvSpPr>
          <p:spPr>
            <a:xfrm flipH="1">
              <a:off x="2922078" y="2343975"/>
              <a:ext cx="144453" cy="191855"/>
            </a:xfrm>
            <a:custGeom>
              <a:avLst/>
              <a:gdLst/>
              <a:ahLst/>
              <a:cxnLst/>
              <a:rect l="l" t="t" r="r" b="b"/>
              <a:pathLst>
                <a:path w="5272" h="7002" extrusionOk="0">
                  <a:moveTo>
                    <a:pt x="4181" y="1"/>
                  </a:moveTo>
                  <a:lnTo>
                    <a:pt x="4104" y="378"/>
                  </a:lnTo>
                  <a:cubicBezTo>
                    <a:pt x="3982" y="979"/>
                    <a:pt x="3874" y="1586"/>
                    <a:pt x="3761" y="2189"/>
                  </a:cubicBezTo>
                  <a:lnTo>
                    <a:pt x="3761" y="2189"/>
                  </a:lnTo>
                  <a:cubicBezTo>
                    <a:pt x="2759" y="2074"/>
                    <a:pt x="1753" y="1978"/>
                    <a:pt x="745" y="1897"/>
                  </a:cubicBezTo>
                  <a:lnTo>
                    <a:pt x="745" y="1897"/>
                  </a:lnTo>
                  <a:cubicBezTo>
                    <a:pt x="1777" y="2108"/>
                    <a:pt x="2811" y="2302"/>
                    <a:pt x="3849" y="2477"/>
                  </a:cubicBezTo>
                  <a:lnTo>
                    <a:pt x="3971" y="2499"/>
                  </a:lnTo>
                  <a:lnTo>
                    <a:pt x="4004" y="2370"/>
                  </a:lnTo>
                  <a:cubicBezTo>
                    <a:pt x="4124" y="1870"/>
                    <a:pt x="4253" y="1369"/>
                    <a:pt x="4374" y="866"/>
                  </a:cubicBezTo>
                  <a:lnTo>
                    <a:pt x="4374" y="866"/>
                  </a:lnTo>
                  <a:cubicBezTo>
                    <a:pt x="4446" y="981"/>
                    <a:pt x="4511" y="1102"/>
                    <a:pt x="4569" y="1222"/>
                  </a:cubicBezTo>
                  <a:cubicBezTo>
                    <a:pt x="4683" y="1465"/>
                    <a:pt x="4768" y="1722"/>
                    <a:pt x="4809" y="1977"/>
                  </a:cubicBezTo>
                  <a:cubicBezTo>
                    <a:pt x="4853" y="2237"/>
                    <a:pt x="4835" y="2497"/>
                    <a:pt x="4774" y="2741"/>
                  </a:cubicBezTo>
                  <a:cubicBezTo>
                    <a:pt x="4720" y="2990"/>
                    <a:pt x="4574" y="3206"/>
                    <a:pt x="4430" y="3417"/>
                  </a:cubicBezTo>
                  <a:lnTo>
                    <a:pt x="4323" y="3574"/>
                  </a:lnTo>
                  <a:lnTo>
                    <a:pt x="4447" y="3707"/>
                  </a:lnTo>
                  <a:cubicBezTo>
                    <a:pt x="4606" y="3882"/>
                    <a:pt x="4781" y="4072"/>
                    <a:pt x="4824" y="4262"/>
                  </a:cubicBezTo>
                  <a:cubicBezTo>
                    <a:pt x="4879" y="4443"/>
                    <a:pt x="4811" y="4591"/>
                    <a:pt x="4628" y="4724"/>
                  </a:cubicBezTo>
                  <a:cubicBezTo>
                    <a:pt x="4449" y="4853"/>
                    <a:pt x="4211" y="4942"/>
                    <a:pt x="3971" y="5008"/>
                  </a:cubicBezTo>
                  <a:cubicBezTo>
                    <a:pt x="3729" y="5075"/>
                    <a:pt x="3470" y="5119"/>
                    <a:pt x="3225" y="5145"/>
                  </a:cubicBezTo>
                  <a:lnTo>
                    <a:pt x="2671" y="5202"/>
                  </a:lnTo>
                  <a:lnTo>
                    <a:pt x="3140" y="5490"/>
                  </a:lnTo>
                  <a:cubicBezTo>
                    <a:pt x="3345" y="5617"/>
                    <a:pt x="3553" y="5741"/>
                    <a:pt x="3763" y="5865"/>
                  </a:cubicBezTo>
                  <a:lnTo>
                    <a:pt x="3763" y="5865"/>
                  </a:lnTo>
                  <a:cubicBezTo>
                    <a:pt x="3555" y="5992"/>
                    <a:pt x="3312" y="6099"/>
                    <a:pt x="3075" y="6193"/>
                  </a:cubicBezTo>
                  <a:cubicBezTo>
                    <a:pt x="2750" y="6319"/>
                    <a:pt x="2411" y="6426"/>
                    <a:pt x="2073" y="6524"/>
                  </a:cubicBezTo>
                  <a:cubicBezTo>
                    <a:pt x="1397" y="6729"/>
                    <a:pt x="705" y="6886"/>
                    <a:pt x="1" y="7002"/>
                  </a:cubicBezTo>
                  <a:cubicBezTo>
                    <a:pt x="716" y="6984"/>
                    <a:pt x="1425" y="6869"/>
                    <a:pt x="2130" y="6729"/>
                  </a:cubicBezTo>
                  <a:cubicBezTo>
                    <a:pt x="2483" y="6653"/>
                    <a:pt x="2832" y="6563"/>
                    <a:pt x="3175" y="6450"/>
                  </a:cubicBezTo>
                  <a:cubicBezTo>
                    <a:pt x="3520" y="6334"/>
                    <a:pt x="3862" y="6217"/>
                    <a:pt x="4190" y="5979"/>
                  </a:cubicBezTo>
                  <a:lnTo>
                    <a:pt x="4375" y="5846"/>
                  </a:lnTo>
                  <a:lnTo>
                    <a:pt x="4170" y="5708"/>
                  </a:lnTo>
                  <a:cubicBezTo>
                    <a:pt x="4039" y="5621"/>
                    <a:pt x="3907" y="5534"/>
                    <a:pt x="3775" y="5447"/>
                  </a:cubicBezTo>
                  <a:lnTo>
                    <a:pt x="3775" y="5447"/>
                  </a:lnTo>
                  <a:cubicBezTo>
                    <a:pt x="3875" y="5428"/>
                    <a:pt x="3975" y="5407"/>
                    <a:pt x="4076" y="5381"/>
                  </a:cubicBezTo>
                  <a:cubicBezTo>
                    <a:pt x="4344" y="5311"/>
                    <a:pt x="4615" y="5224"/>
                    <a:pt x="4872" y="5049"/>
                  </a:cubicBezTo>
                  <a:cubicBezTo>
                    <a:pt x="4995" y="4962"/>
                    <a:pt x="5125" y="4842"/>
                    <a:pt x="5200" y="4676"/>
                  </a:cubicBezTo>
                  <a:cubicBezTo>
                    <a:pt x="5239" y="4591"/>
                    <a:pt x="5267" y="4506"/>
                    <a:pt x="5265" y="4414"/>
                  </a:cubicBezTo>
                  <a:cubicBezTo>
                    <a:pt x="5272" y="4318"/>
                    <a:pt x="5267" y="4231"/>
                    <a:pt x="5237" y="4155"/>
                  </a:cubicBezTo>
                  <a:cubicBezTo>
                    <a:pt x="5170" y="3890"/>
                    <a:pt x="5026" y="3705"/>
                    <a:pt x="4877" y="3533"/>
                  </a:cubicBezTo>
                  <a:lnTo>
                    <a:pt x="4877" y="3533"/>
                  </a:lnTo>
                  <a:cubicBezTo>
                    <a:pt x="5012" y="3322"/>
                    <a:pt x="5130" y="3094"/>
                    <a:pt x="5182" y="2844"/>
                  </a:cubicBezTo>
                  <a:cubicBezTo>
                    <a:pt x="5254" y="2538"/>
                    <a:pt x="5265" y="2215"/>
                    <a:pt x="5211" y="1912"/>
                  </a:cubicBezTo>
                  <a:cubicBezTo>
                    <a:pt x="5156" y="1606"/>
                    <a:pt x="5054" y="1321"/>
                    <a:pt x="4920" y="1050"/>
                  </a:cubicBezTo>
                  <a:cubicBezTo>
                    <a:pt x="4785" y="777"/>
                    <a:pt x="4628" y="533"/>
                    <a:pt x="4427" y="293"/>
                  </a:cubicBezTo>
                  <a:lnTo>
                    <a:pt x="4181" y="1"/>
                  </a:ln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7"/>
            <p:cNvSpPr/>
            <p:nvPr/>
          </p:nvSpPr>
          <p:spPr>
            <a:xfrm flipH="1">
              <a:off x="1962667" y="1702487"/>
              <a:ext cx="688041" cy="908502"/>
            </a:xfrm>
            <a:custGeom>
              <a:avLst/>
              <a:gdLst/>
              <a:ahLst/>
              <a:cxnLst/>
              <a:rect l="l" t="t" r="r" b="b"/>
              <a:pathLst>
                <a:path w="25111" h="33157" extrusionOk="0">
                  <a:moveTo>
                    <a:pt x="21096" y="0"/>
                  </a:moveTo>
                  <a:cubicBezTo>
                    <a:pt x="21096" y="0"/>
                    <a:pt x="9716" y="4438"/>
                    <a:pt x="4860" y="13411"/>
                  </a:cubicBezTo>
                  <a:cubicBezTo>
                    <a:pt x="1" y="22387"/>
                    <a:pt x="6769" y="29070"/>
                    <a:pt x="8427" y="30414"/>
                  </a:cubicBezTo>
                  <a:cubicBezTo>
                    <a:pt x="10085" y="31760"/>
                    <a:pt x="20673" y="33156"/>
                    <a:pt x="22364" y="33156"/>
                  </a:cubicBezTo>
                  <a:lnTo>
                    <a:pt x="22364" y="31256"/>
                  </a:lnTo>
                  <a:cubicBezTo>
                    <a:pt x="22364" y="31256"/>
                    <a:pt x="21321" y="31363"/>
                    <a:pt x="19806" y="31363"/>
                  </a:cubicBezTo>
                  <a:cubicBezTo>
                    <a:pt x="16549" y="31363"/>
                    <a:pt x="11110" y="30871"/>
                    <a:pt x="9164" y="27772"/>
                  </a:cubicBezTo>
                  <a:cubicBezTo>
                    <a:pt x="6315" y="23229"/>
                    <a:pt x="3935" y="19998"/>
                    <a:pt x="6891" y="14193"/>
                  </a:cubicBezTo>
                  <a:cubicBezTo>
                    <a:pt x="9847" y="8382"/>
                    <a:pt x="25111" y="740"/>
                    <a:pt x="25111" y="740"/>
                  </a:cubicBezTo>
                  <a:lnTo>
                    <a:pt x="21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7"/>
            <p:cNvSpPr/>
            <p:nvPr/>
          </p:nvSpPr>
          <p:spPr>
            <a:xfrm flipH="1">
              <a:off x="2210281" y="2171821"/>
              <a:ext cx="717551" cy="714455"/>
            </a:xfrm>
            <a:custGeom>
              <a:avLst/>
              <a:gdLst/>
              <a:ahLst/>
              <a:cxnLst/>
              <a:rect l="l" t="t" r="r" b="b"/>
              <a:pathLst>
                <a:path w="26188" h="26075" extrusionOk="0">
                  <a:moveTo>
                    <a:pt x="15879" y="0"/>
                  </a:moveTo>
                  <a:cubicBezTo>
                    <a:pt x="15879" y="0"/>
                    <a:pt x="11998" y="13409"/>
                    <a:pt x="5204" y="18286"/>
                  </a:cubicBezTo>
                  <a:cubicBezTo>
                    <a:pt x="1567" y="18556"/>
                    <a:pt x="1322" y="19527"/>
                    <a:pt x="1322" y="19527"/>
                  </a:cubicBezTo>
                  <a:lnTo>
                    <a:pt x="5204" y="20618"/>
                  </a:lnTo>
                  <a:lnTo>
                    <a:pt x="0" y="23651"/>
                  </a:lnTo>
                  <a:cubicBezTo>
                    <a:pt x="0" y="23651"/>
                    <a:pt x="1232" y="24271"/>
                    <a:pt x="2279" y="24271"/>
                  </a:cubicBezTo>
                  <a:cubicBezTo>
                    <a:pt x="2367" y="24271"/>
                    <a:pt x="2453" y="24267"/>
                    <a:pt x="2538" y="24257"/>
                  </a:cubicBezTo>
                  <a:lnTo>
                    <a:pt x="2538" y="24257"/>
                  </a:lnTo>
                  <a:cubicBezTo>
                    <a:pt x="476" y="25104"/>
                    <a:pt x="0" y="25348"/>
                    <a:pt x="0" y="25348"/>
                  </a:cubicBezTo>
                  <a:cubicBezTo>
                    <a:pt x="0" y="25348"/>
                    <a:pt x="1048" y="25657"/>
                    <a:pt x="2177" y="25657"/>
                  </a:cubicBezTo>
                  <a:cubicBezTo>
                    <a:pt x="2627" y="25657"/>
                    <a:pt x="3090" y="25608"/>
                    <a:pt x="3504" y="25470"/>
                  </a:cubicBezTo>
                  <a:lnTo>
                    <a:pt x="3504" y="25470"/>
                  </a:lnTo>
                  <a:lnTo>
                    <a:pt x="2533" y="26074"/>
                  </a:lnTo>
                  <a:cubicBezTo>
                    <a:pt x="2533" y="26074"/>
                    <a:pt x="6052" y="25228"/>
                    <a:pt x="8719" y="23286"/>
                  </a:cubicBezTo>
                  <a:cubicBezTo>
                    <a:pt x="13449" y="22071"/>
                    <a:pt x="23395" y="12249"/>
                    <a:pt x="26188" y="6912"/>
                  </a:cubicBezTo>
                  <a:lnTo>
                    <a:pt x="15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7"/>
            <p:cNvSpPr/>
            <p:nvPr/>
          </p:nvSpPr>
          <p:spPr>
            <a:xfrm flipH="1">
              <a:off x="2210391" y="2171821"/>
              <a:ext cx="735032" cy="729087"/>
            </a:xfrm>
            <a:custGeom>
              <a:avLst/>
              <a:gdLst/>
              <a:ahLst/>
              <a:cxnLst/>
              <a:rect l="l" t="t" r="r" b="b"/>
              <a:pathLst>
                <a:path w="26826" h="26609" extrusionOk="0">
                  <a:moveTo>
                    <a:pt x="16521" y="0"/>
                  </a:moveTo>
                  <a:cubicBezTo>
                    <a:pt x="15982" y="1708"/>
                    <a:pt x="15343" y="3382"/>
                    <a:pt x="14653" y="5020"/>
                  </a:cubicBezTo>
                  <a:cubicBezTo>
                    <a:pt x="13955" y="6668"/>
                    <a:pt x="13198" y="8291"/>
                    <a:pt x="12339" y="9855"/>
                  </a:cubicBezTo>
                  <a:cubicBezTo>
                    <a:pt x="12138" y="10254"/>
                    <a:pt x="11904" y="10638"/>
                    <a:pt x="11682" y="11022"/>
                  </a:cubicBezTo>
                  <a:cubicBezTo>
                    <a:pt x="11455" y="11404"/>
                    <a:pt x="11243" y="11801"/>
                    <a:pt x="10992" y="12168"/>
                  </a:cubicBezTo>
                  <a:lnTo>
                    <a:pt x="10264" y="13289"/>
                  </a:lnTo>
                  <a:lnTo>
                    <a:pt x="9472" y="14367"/>
                  </a:lnTo>
                  <a:cubicBezTo>
                    <a:pt x="8397" y="15759"/>
                    <a:pt x="7197" y="17064"/>
                    <a:pt x="5785" y="18104"/>
                  </a:cubicBezTo>
                  <a:lnTo>
                    <a:pt x="5785" y="18104"/>
                  </a:lnTo>
                  <a:cubicBezTo>
                    <a:pt x="5099" y="18157"/>
                    <a:pt x="4412" y="18241"/>
                    <a:pt x="3734" y="18392"/>
                  </a:cubicBezTo>
                  <a:cubicBezTo>
                    <a:pt x="3389" y="18478"/>
                    <a:pt x="3040" y="18569"/>
                    <a:pt x="2704" y="18718"/>
                  </a:cubicBezTo>
                  <a:cubicBezTo>
                    <a:pt x="2534" y="18790"/>
                    <a:pt x="2368" y="18872"/>
                    <a:pt x="2211" y="18984"/>
                  </a:cubicBezTo>
                  <a:cubicBezTo>
                    <a:pt x="2130" y="19038"/>
                    <a:pt x="2054" y="19099"/>
                    <a:pt x="1982" y="19171"/>
                  </a:cubicBezTo>
                  <a:cubicBezTo>
                    <a:pt x="1908" y="19256"/>
                    <a:pt x="1842" y="19311"/>
                    <a:pt x="1781" y="19475"/>
                  </a:cubicBezTo>
                  <a:lnTo>
                    <a:pt x="1716" y="19649"/>
                  </a:lnTo>
                  <a:lnTo>
                    <a:pt x="1916" y="19706"/>
                  </a:lnTo>
                  <a:lnTo>
                    <a:pt x="5341" y="20677"/>
                  </a:lnTo>
                  <a:lnTo>
                    <a:pt x="5341" y="20677"/>
                  </a:lnTo>
                  <a:lnTo>
                    <a:pt x="538" y="23463"/>
                  </a:lnTo>
                  <a:lnTo>
                    <a:pt x="193" y="23661"/>
                  </a:lnTo>
                  <a:lnTo>
                    <a:pt x="548" y="23834"/>
                  </a:lnTo>
                  <a:cubicBezTo>
                    <a:pt x="963" y="24035"/>
                    <a:pt x="1382" y="24189"/>
                    <a:pt x="1820" y="24314"/>
                  </a:cubicBezTo>
                  <a:cubicBezTo>
                    <a:pt x="1963" y="24351"/>
                    <a:pt x="2108" y="24385"/>
                    <a:pt x="2255" y="24413"/>
                  </a:cubicBezTo>
                  <a:lnTo>
                    <a:pt x="2255" y="24413"/>
                  </a:lnTo>
                  <a:lnTo>
                    <a:pt x="546" y="25154"/>
                  </a:lnTo>
                  <a:lnTo>
                    <a:pt x="1" y="25389"/>
                  </a:lnTo>
                  <a:lnTo>
                    <a:pt x="586" y="25549"/>
                  </a:lnTo>
                  <a:cubicBezTo>
                    <a:pt x="1181" y="25710"/>
                    <a:pt x="1775" y="25808"/>
                    <a:pt x="2381" y="25848"/>
                  </a:cubicBezTo>
                  <a:cubicBezTo>
                    <a:pt x="2524" y="25856"/>
                    <a:pt x="2667" y="25861"/>
                    <a:pt x="2811" y="25861"/>
                  </a:cubicBezTo>
                  <a:cubicBezTo>
                    <a:pt x="2925" y="25861"/>
                    <a:pt x="3038" y="25858"/>
                    <a:pt x="3152" y="25851"/>
                  </a:cubicBezTo>
                  <a:lnTo>
                    <a:pt x="3152" y="25851"/>
                  </a:lnTo>
                  <a:lnTo>
                    <a:pt x="3075" y="25900"/>
                  </a:lnTo>
                  <a:lnTo>
                    <a:pt x="1945" y="26609"/>
                  </a:lnTo>
                  <a:lnTo>
                    <a:pt x="3228" y="26271"/>
                  </a:lnTo>
                  <a:cubicBezTo>
                    <a:pt x="4345" y="25974"/>
                    <a:pt x="5420" y="25590"/>
                    <a:pt x="6472" y="25125"/>
                  </a:cubicBezTo>
                  <a:cubicBezTo>
                    <a:pt x="7516" y="24666"/>
                    <a:pt x="8523" y="24117"/>
                    <a:pt x="9456" y="23449"/>
                  </a:cubicBezTo>
                  <a:lnTo>
                    <a:pt x="9456" y="23449"/>
                  </a:lnTo>
                  <a:cubicBezTo>
                    <a:pt x="9932" y="23282"/>
                    <a:pt x="10419" y="23139"/>
                    <a:pt x="10855" y="22898"/>
                  </a:cubicBezTo>
                  <a:cubicBezTo>
                    <a:pt x="11084" y="22780"/>
                    <a:pt x="11322" y="22680"/>
                    <a:pt x="11542" y="22551"/>
                  </a:cubicBezTo>
                  <a:lnTo>
                    <a:pt x="12201" y="22158"/>
                  </a:lnTo>
                  <a:cubicBezTo>
                    <a:pt x="13074" y="21626"/>
                    <a:pt x="13896" y="21030"/>
                    <a:pt x="14701" y="20408"/>
                  </a:cubicBezTo>
                  <a:cubicBezTo>
                    <a:pt x="16305" y="19158"/>
                    <a:pt x="17815" y="17797"/>
                    <a:pt x="19264" y="16379"/>
                  </a:cubicBezTo>
                  <a:cubicBezTo>
                    <a:pt x="20714" y="14965"/>
                    <a:pt x="22089" y="13466"/>
                    <a:pt x="23374" y="11900"/>
                  </a:cubicBezTo>
                  <a:cubicBezTo>
                    <a:pt x="24652" y="10331"/>
                    <a:pt x="25876" y="8699"/>
                    <a:pt x="26826" y="6908"/>
                  </a:cubicBezTo>
                  <a:lnTo>
                    <a:pt x="26826" y="6908"/>
                  </a:lnTo>
                  <a:cubicBezTo>
                    <a:pt x="25839" y="8677"/>
                    <a:pt x="24578" y="10274"/>
                    <a:pt x="23269" y="11812"/>
                  </a:cubicBezTo>
                  <a:cubicBezTo>
                    <a:pt x="21956" y="13346"/>
                    <a:pt x="20551" y="14803"/>
                    <a:pt x="19091" y="16202"/>
                  </a:cubicBezTo>
                  <a:cubicBezTo>
                    <a:pt x="17629" y="17598"/>
                    <a:pt x="16111" y="18931"/>
                    <a:pt x="14505" y="20151"/>
                  </a:cubicBezTo>
                  <a:cubicBezTo>
                    <a:pt x="13700" y="20760"/>
                    <a:pt x="12878" y="21338"/>
                    <a:pt x="12011" y="21851"/>
                  </a:cubicBezTo>
                  <a:lnTo>
                    <a:pt x="11363" y="22230"/>
                  </a:lnTo>
                  <a:cubicBezTo>
                    <a:pt x="11147" y="22355"/>
                    <a:pt x="10918" y="22451"/>
                    <a:pt x="10696" y="22562"/>
                  </a:cubicBezTo>
                  <a:cubicBezTo>
                    <a:pt x="10253" y="22804"/>
                    <a:pt x="9779" y="22933"/>
                    <a:pt x="9315" y="23099"/>
                  </a:cubicBezTo>
                  <a:lnTo>
                    <a:pt x="9271" y="23116"/>
                  </a:lnTo>
                  <a:lnTo>
                    <a:pt x="9249" y="23129"/>
                  </a:lnTo>
                  <a:cubicBezTo>
                    <a:pt x="8339" y="23781"/>
                    <a:pt x="7342" y="24318"/>
                    <a:pt x="6313" y="24768"/>
                  </a:cubicBezTo>
                  <a:cubicBezTo>
                    <a:pt x="5748" y="25015"/>
                    <a:pt x="5170" y="25241"/>
                    <a:pt x="4586" y="25440"/>
                  </a:cubicBezTo>
                  <a:lnTo>
                    <a:pt x="4586" y="25440"/>
                  </a:lnTo>
                  <a:lnTo>
                    <a:pt x="5652" y="24776"/>
                  </a:lnTo>
                  <a:lnTo>
                    <a:pt x="4081" y="25276"/>
                  </a:lnTo>
                  <a:cubicBezTo>
                    <a:pt x="3682" y="25404"/>
                    <a:pt x="3255" y="25451"/>
                    <a:pt x="2822" y="25451"/>
                  </a:cubicBezTo>
                  <a:cubicBezTo>
                    <a:pt x="2682" y="25451"/>
                    <a:pt x="2541" y="25446"/>
                    <a:pt x="2401" y="25437"/>
                  </a:cubicBezTo>
                  <a:cubicBezTo>
                    <a:pt x="2041" y="25411"/>
                    <a:pt x="1678" y="25364"/>
                    <a:pt x="1321" y="25294"/>
                  </a:cubicBezTo>
                  <a:lnTo>
                    <a:pt x="1321" y="25294"/>
                  </a:lnTo>
                  <a:lnTo>
                    <a:pt x="3258" y="24464"/>
                  </a:lnTo>
                  <a:lnTo>
                    <a:pt x="4565" y="23904"/>
                  </a:lnTo>
                  <a:lnTo>
                    <a:pt x="3151" y="24045"/>
                  </a:lnTo>
                  <a:cubicBezTo>
                    <a:pt x="3133" y="24047"/>
                    <a:pt x="3115" y="24049"/>
                    <a:pt x="3097" y="24050"/>
                  </a:cubicBezTo>
                  <a:lnTo>
                    <a:pt x="3097" y="24050"/>
                  </a:lnTo>
                  <a:lnTo>
                    <a:pt x="3097" y="24048"/>
                  </a:lnTo>
                  <a:lnTo>
                    <a:pt x="3090" y="24051"/>
                  </a:lnTo>
                  <a:lnTo>
                    <a:pt x="3090" y="24051"/>
                  </a:lnTo>
                  <a:cubicBezTo>
                    <a:pt x="3031" y="24055"/>
                    <a:pt x="2973" y="24057"/>
                    <a:pt x="2914" y="24057"/>
                  </a:cubicBezTo>
                  <a:cubicBezTo>
                    <a:pt x="2592" y="24057"/>
                    <a:pt x="2258" y="23998"/>
                    <a:pt x="1929" y="23910"/>
                  </a:cubicBezTo>
                  <a:cubicBezTo>
                    <a:pt x="1651" y="23834"/>
                    <a:pt x="1372" y="23739"/>
                    <a:pt x="1104" y="23629"/>
                  </a:cubicBezTo>
                  <a:lnTo>
                    <a:pt x="1104" y="23629"/>
                  </a:lnTo>
                  <a:lnTo>
                    <a:pt x="5944" y="20795"/>
                  </a:lnTo>
                  <a:lnTo>
                    <a:pt x="6354" y="20559"/>
                  </a:lnTo>
                  <a:lnTo>
                    <a:pt x="5898" y="20432"/>
                  </a:lnTo>
                  <a:lnTo>
                    <a:pt x="2279" y="19422"/>
                  </a:lnTo>
                  <a:lnTo>
                    <a:pt x="2279" y="19422"/>
                  </a:lnTo>
                  <a:cubicBezTo>
                    <a:pt x="2322" y="19382"/>
                    <a:pt x="2368" y="19343"/>
                    <a:pt x="2420" y="19309"/>
                  </a:cubicBezTo>
                  <a:cubicBezTo>
                    <a:pt x="2549" y="19217"/>
                    <a:pt x="2695" y="19143"/>
                    <a:pt x="2846" y="19075"/>
                  </a:cubicBezTo>
                  <a:cubicBezTo>
                    <a:pt x="3151" y="18938"/>
                    <a:pt x="3481" y="18848"/>
                    <a:pt x="3812" y="18766"/>
                  </a:cubicBezTo>
                  <a:cubicBezTo>
                    <a:pt x="4480" y="18613"/>
                    <a:pt x="5167" y="18532"/>
                    <a:pt x="5857" y="18471"/>
                  </a:cubicBezTo>
                  <a:lnTo>
                    <a:pt x="5911" y="18467"/>
                  </a:lnTo>
                  <a:lnTo>
                    <a:pt x="5950" y="18438"/>
                  </a:lnTo>
                  <a:cubicBezTo>
                    <a:pt x="7406" y="17345"/>
                    <a:pt x="8623" y="15990"/>
                    <a:pt x="9705" y="14555"/>
                  </a:cubicBezTo>
                  <a:lnTo>
                    <a:pt x="10491" y="13457"/>
                  </a:lnTo>
                  <a:lnTo>
                    <a:pt x="11211" y="12316"/>
                  </a:lnTo>
                  <a:cubicBezTo>
                    <a:pt x="11459" y="11943"/>
                    <a:pt x="11669" y="11544"/>
                    <a:pt x="11891" y="11156"/>
                  </a:cubicBezTo>
                  <a:cubicBezTo>
                    <a:pt x="12112" y="10765"/>
                    <a:pt x="12339" y="10377"/>
                    <a:pt x="12539" y="9973"/>
                  </a:cubicBezTo>
                  <a:cubicBezTo>
                    <a:pt x="13382" y="8387"/>
                    <a:pt x="14095" y="6740"/>
                    <a:pt x="14760" y="5075"/>
                  </a:cubicBezTo>
                  <a:cubicBezTo>
                    <a:pt x="15419" y="3410"/>
                    <a:pt x="16021" y="1722"/>
                    <a:pt x="165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7"/>
            <p:cNvSpPr/>
            <p:nvPr/>
          </p:nvSpPr>
          <p:spPr>
            <a:xfrm flipH="1">
              <a:off x="2360187" y="1236385"/>
              <a:ext cx="50197" cy="78830"/>
            </a:xfrm>
            <a:custGeom>
              <a:avLst/>
              <a:gdLst/>
              <a:ahLst/>
              <a:cxnLst/>
              <a:rect l="l" t="t" r="r" b="b"/>
              <a:pathLst>
                <a:path w="1832" h="2877" extrusionOk="0">
                  <a:moveTo>
                    <a:pt x="1070" y="1"/>
                  </a:moveTo>
                  <a:cubicBezTo>
                    <a:pt x="657" y="1"/>
                    <a:pt x="242" y="564"/>
                    <a:pt x="125" y="1313"/>
                  </a:cubicBezTo>
                  <a:cubicBezTo>
                    <a:pt x="1" y="2103"/>
                    <a:pt x="256" y="2799"/>
                    <a:pt x="692" y="2871"/>
                  </a:cubicBezTo>
                  <a:cubicBezTo>
                    <a:pt x="716" y="2875"/>
                    <a:pt x="739" y="2877"/>
                    <a:pt x="763" y="2877"/>
                  </a:cubicBezTo>
                  <a:cubicBezTo>
                    <a:pt x="1177" y="2877"/>
                    <a:pt x="1589" y="2311"/>
                    <a:pt x="1709" y="1564"/>
                  </a:cubicBezTo>
                  <a:cubicBezTo>
                    <a:pt x="1831" y="772"/>
                    <a:pt x="1578" y="74"/>
                    <a:pt x="1142" y="6"/>
                  </a:cubicBezTo>
                  <a:cubicBezTo>
                    <a:pt x="1118" y="3"/>
                    <a:pt x="1094" y="1"/>
                    <a:pt x="10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7"/>
            <p:cNvSpPr/>
            <p:nvPr/>
          </p:nvSpPr>
          <p:spPr>
            <a:xfrm flipH="1">
              <a:off x="2465046" y="1235371"/>
              <a:ext cx="50252" cy="78775"/>
            </a:xfrm>
            <a:custGeom>
              <a:avLst/>
              <a:gdLst/>
              <a:ahLst/>
              <a:cxnLst/>
              <a:rect l="l" t="t" r="r" b="b"/>
              <a:pathLst>
                <a:path w="1834" h="2875" extrusionOk="0">
                  <a:moveTo>
                    <a:pt x="1069" y="0"/>
                  </a:moveTo>
                  <a:cubicBezTo>
                    <a:pt x="655" y="0"/>
                    <a:pt x="242" y="565"/>
                    <a:pt x="123" y="1311"/>
                  </a:cubicBezTo>
                  <a:cubicBezTo>
                    <a:pt x="1" y="2103"/>
                    <a:pt x="256" y="2801"/>
                    <a:pt x="692" y="2869"/>
                  </a:cubicBezTo>
                  <a:cubicBezTo>
                    <a:pt x="716" y="2873"/>
                    <a:pt x="741" y="2875"/>
                    <a:pt x="765" y="2875"/>
                  </a:cubicBezTo>
                  <a:cubicBezTo>
                    <a:pt x="1178" y="2875"/>
                    <a:pt x="1589" y="2310"/>
                    <a:pt x="1709" y="1562"/>
                  </a:cubicBezTo>
                  <a:cubicBezTo>
                    <a:pt x="1833" y="772"/>
                    <a:pt x="1580" y="76"/>
                    <a:pt x="1142" y="6"/>
                  </a:cubicBezTo>
                  <a:cubicBezTo>
                    <a:pt x="1117" y="2"/>
                    <a:pt x="1093" y="0"/>
                    <a:pt x="10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7"/>
            <p:cNvSpPr/>
            <p:nvPr/>
          </p:nvSpPr>
          <p:spPr>
            <a:xfrm flipH="1">
              <a:off x="2412438" y="1427363"/>
              <a:ext cx="496680" cy="130095"/>
            </a:xfrm>
            <a:custGeom>
              <a:avLst/>
              <a:gdLst/>
              <a:ahLst/>
              <a:cxnLst/>
              <a:rect l="l" t="t" r="r" b="b"/>
              <a:pathLst>
                <a:path w="18127" h="4748" extrusionOk="0">
                  <a:moveTo>
                    <a:pt x="18126" y="1"/>
                  </a:moveTo>
                  <a:cubicBezTo>
                    <a:pt x="17107" y="1275"/>
                    <a:pt x="15787" y="2261"/>
                    <a:pt x="14317" y="2900"/>
                  </a:cubicBezTo>
                  <a:cubicBezTo>
                    <a:pt x="12855" y="3561"/>
                    <a:pt x="11273" y="3941"/>
                    <a:pt x="9678" y="4137"/>
                  </a:cubicBezTo>
                  <a:cubicBezTo>
                    <a:pt x="8510" y="4302"/>
                    <a:pt x="7327" y="4362"/>
                    <a:pt x="6142" y="4362"/>
                  </a:cubicBezTo>
                  <a:cubicBezTo>
                    <a:pt x="5708" y="4362"/>
                    <a:pt x="5275" y="4354"/>
                    <a:pt x="4841" y="4340"/>
                  </a:cubicBezTo>
                  <a:cubicBezTo>
                    <a:pt x="4036" y="4318"/>
                    <a:pt x="3225" y="4264"/>
                    <a:pt x="2418" y="4185"/>
                  </a:cubicBezTo>
                  <a:cubicBezTo>
                    <a:pt x="1610" y="4118"/>
                    <a:pt x="803" y="4013"/>
                    <a:pt x="0" y="3891"/>
                  </a:cubicBezTo>
                  <a:lnTo>
                    <a:pt x="0" y="3891"/>
                  </a:lnTo>
                  <a:cubicBezTo>
                    <a:pt x="1575" y="4312"/>
                    <a:pt x="3199" y="4547"/>
                    <a:pt x="4826" y="4676"/>
                  </a:cubicBezTo>
                  <a:cubicBezTo>
                    <a:pt x="5460" y="4724"/>
                    <a:pt x="6095" y="4747"/>
                    <a:pt x="6731" y="4747"/>
                  </a:cubicBezTo>
                  <a:cubicBezTo>
                    <a:pt x="7734" y="4747"/>
                    <a:pt x="8737" y="4688"/>
                    <a:pt x="9735" y="4569"/>
                  </a:cubicBezTo>
                  <a:cubicBezTo>
                    <a:pt x="10551" y="4462"/>
                    <a:pt x="11358" y="4294"/>
                    <a:pt x="12153" y="4076"/>
                  </a:cubicBezTo>
                  <a:cubicBezTo>
                    <a:pt x="12942" y="3856"/>
                    <a:pt x="13728" y="3587"/>
                    <a:pt x="14461" y="3206"/>
                  </a:cubicBezTo>
                  <a:cubicBezTo>
                    <a:pt x="15196" y="2830"/>
                    <a:pt x="15905" y="2396"/>
                    <a:pt x="16527" y="1855"/>
                  </a:cubicBezTo>
                  <a:cubicBezTo>
                    <a:pt x="17140" y="1307"/>
                    <a:pt x="17690" y="692"/>
                    <a:pt x="181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7"/>
            <p:cNvSpPr/>
            <p:nvPr/>
          </p:nvSpPr>
          <p:spPr>
            <a:xfrm flipH="1">
              <a:off x="2387998" y="1418184"/>
              <a:ext cx="77076" cy="39757"/>
            </a:xfrm>
            <a:custGeom>
              <a:avLst/>
              <a:gdLst/>
              <a:ahLst/>
              <a:cxnLst/>
              <a:rect l="l" t="t" r="r" b="b"/>
              <a:pathLst>
                <a:path w="2813" h="1451" extrusionOk="0">
                  <a:moveTo>
                    <a:pt x="927" y="1"/>
                  </a:moveTo>
                  <a:cubicBezTo>
                    <a:pt x="902" y="1"/>
                    <a:pt x="876" y="1"/>
                    <a:pt x="851" y="2"/>
                  </a:cubicBezTo>
                  <a:cubicBezTo>
                    <a:pt x="561" y="8"/>
                    <a:pt x="273" y="54"/>
                    <a:pt x="0" y="168"/>
                  </a:cubicBezTo>
                  <a:cubicBezTo>
                    <a:pt x="563" y="301"/>
                    <a:pt x="1098" y="375"/>
                    <a:pt x="1586" y="539"/>
                  </a:cubicBezTo>
                  <a:cubicBezTo>
                    <a:pt x="1829" y="617"/>
                    <a:pt x="2066" y="715"/>
                    <a:pt x="2265" y="861"/>
                  </a:cubicBezTo>
                  <a:cubicBezTo>
                    <a:pt x="2466" y="1005"/>
                    <a:pt x="2634" y="1195"/>
                    <a:pt x="2791" y="1451"/>
                  </a:cubicBezTo>
                  <a:cubicBezTo>
                    <a:pt x="2813" y="1158"/>
                    <a:pt x="2703" y="846"/>
                    <a:pt x="2496" y="611"/>
                  </a:cubicBezTo>
                  <a:cubicBezTo>
                    <a:pt x="2291" y="366"/>
                    <a:pt x="2005" y="224"/>
                    <a:pt x="1724" y="124"/>
                  </a:cubicBezTo>
                  <a:cubicBezTo>
                    <a:pt x="1463" y="42"/>
                    <a:pt x="1193" y="1"/>
                    <a:pt x="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7"/>
            <p:cNvSpPr/>
            <p:nvPr/>
          </p:nvSpPr>
          <p:spPr>
            <a:xfrm flipH="1">
              <a:off x="3124784" y="1258853"/>
              <a:ext cx="35291" cy="49347"/>
            </a:xfrm>
            <a:custGeom>
              <a:avLst/>
              <a:gdLst/>
              <a:ahLst/>
              <a:cxnLst/>
              <a:rect l="l" t="t" r="r" b="b"/>
              <a:pathLst>
                <a:path w="1288" h="1801" extrusionOk="0">
                  <a:moveTo>
                    <a:pt x="644" y="0"/>
                  </a:moveTo>
                  <a:cubicBezTo>
                    <a:pt x="290" y="0"/>
                    <a:pt x="0" y="404"/>
                    <a:pt x="0" y="899"/>
                  </a:cubicBezTo>
                  <a:cubicBezTo>
                    <a:pt x="0" y="1397"/>
                    <a:pt x="290" y="1800"/>
                    <a:pt x="644" y="1800"/>
                  </a:cubicBezTo>
                  <a:cubicBezTo>
                    <a:pt x="999" y="1800"/>
                    <a:pt x="1287" y="1397"/>
                    <a:pt x="1287" y="899"/>
                  </a:cubicBezTo>
                  <a:cubicBezTo>
                    <a:pt x="1287" y="404"/>
                    <a:pt x="999" y="0"/>
                    <a:pt x="6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7"/>
            <p:cNvSpPr/>
            <p:nvPr/>
          </p:nvSpPr>
          <p:spPr>
            <a:xfrm flipH="1">
              <a:off x="3238603" y="1269484"/>
              <a:ext cx="35291" cy="49347"/>
            </a:xfrm>
            <a:custGeom>
              <a:avLst/>
              <a:gdLst/>
              <a:ahLst/>
              <a:cxnLst/>
              <a:rect l="l" t="t" r="r" b="b"/>
              <a:pathLst>
                <a:path w="1288" h="1801" extrusionOk="0">
                  <a:moveTo>
                    <a:pt x="644" y="1"/>
                  </a:moveTo>
                  <a:cubicBezTo>
                    <a:pt x="288" y="1"/>
                    <a:pt x="0" y="404"/>
                    <a:pt x="0" y="902"/>
                  </a:cubicBezTo>
                  <a:cubicBezTo>
                    <a:pt x="0" y="1399"/>
                    <a:pt x="288" y="1801"/>
                    <a:pt x="644" y="1801"/>
                  </a:cubicBezTo>
                  <a:cubicBezTo>
                    <a:pt x="999" y="1801"/>
                    <a:pt x="1287" y="1399"/>
                    <a:pt x="1287" y="902"/>
                  </a:cubicBezTo>
                  <a:cubicBezTo>
                    <a:pt x="1287" y="404"/>
                    <a:pt x="999" y="1"/>
                    <a:pt x="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7"/>
            <p:cNvSpPr/>
            <p:nvPr/>
          </p:nvSpPr>
          <p:spPr>
            <a:xfrm flipH="1">
              <a:off x="2114929" y="2920745"/>
              <a:ext cx="14796" cy="141576"/>
            </a:xfrm>
            <a:custGeom>
              <a:avLst/>
              <a:gdLst/>
              <a:ahLst/>
              <a:cxnLst/>
              <a:rect l="l" t="t" r="r" b="b"/>
              <a:pathLst>
                <a:path w="540" h="5167" extrusionOk="0">
                  <a:moveTo>
                    <a:pt x="415" y="0"/>
                  </a:moveTo>
                  <a:cubicBezTo>
                    <a:pt x="195" y="851"/>
                    <a:pt x="108" y="1709"/>
                    <a:pt x="53" y="2570"/>
                  </a:cubicBezTo>
                  <a:cubicBezTo>
                    <a:pt x="12" y="3432"/>
                    <a:pt x="1" y="4298"/>
                    <a:pt x="127" y="5167"/>
                  </a:cubicBezTo>
                  <a:cubicBezTo>
                    <a:pt x="348" y="4316"/>
                    <a:pt x="435" y="3458"/>
                    <a:pt x="490" y="2597"/>
                  </a:cubicBezTo>
                  <a:cubicBezTo>
                    <a:pt x="531" y="1735"/>
                    <a:pt x="540" y="869"/>
                    <a:pt x="415" y="0"/>
                  </a:cubicBez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7"/>
            <p:cNvSpPr/>
            <p:nvPr/>
          </p:nvSpPr>
          <p:spPr>
            <a:xfrm flipH="1">
              <a:off x="1845560" y="1542306"/>
              <a:ext cx="296441" cy="147275"/>
            </a:xfrm>
            <a:custGeom>
              <a:avLst/>
              <a:gdLst/>
              <a:ahLst/>
              <a:cxnLst/>
              <a:rect l="l" t="t" r="r" b="b"/>
              <a:pathLst>
                <a:path w="10819" h="5375" extrusionOk="0">
                  <a:moveTo>
                    <a:pt x="4447" y="1"/>
                  </a:moveTo>
                  <a:cubicBezTo>
                    <a:pt x="0" y="1"/>
                    <a:pt x="3414" y="5030"/>
                    <a:pt x="3414" y="5030"/>
                  </a:cubicBezTo>
                  <a:lnTo>
                    <a:pt x="4271" y="5375"/>
                  </a:lnTo>
                  <a:cubicBezTo>
                    <a:pt x="4271" y="5375"/>
                    <a:pt x="3927" y="3911"/>
                    <a:pt x="3754" y="3075"/>
                  </a:cubicBezTo>
                  <a:cubicBezTo>
                    <a:pt x="3625" y="2439"/>
                    <a:pt x="3692" y="1466"/>
                    <a:pt x="4703" y="1466"/>
                  </a:cubicBezTo>
                  <a:cubicBezTo>
                    <a:pt x="5024" y="1466"/>
                    <a:pt x="5439" y="1564"/>
                    <a:pt x="5973" y="1801"/>
                  </a:cubicBezTo>
                  <a:cubicBezTo>
                    <a:pt x="8190" y="2787"/>
                    <a:pt x="5133" y="5375"/>
                    <a:pt x="5133" y="5375"/>
                  </a:cubicBezTo>
                  <a:lnTo>
                    <a:pt x="6543" y="5375"/>
                  </a:lnTo>
                  <a:cubicBezTo>
                    <a:pt x="6543" y="5375"/>
                    <a:pt x="10819" y="640"/>
                    <a:pt x="5223" y="45"/>
                  </a:cubicBezTo>
                  <a:cubicBezTo>
                    <a:pt x="4941" y="15"/>
                    <a:pt x="4683" y="1"/>
                    <a:pt x="4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7"/>
            <p:cNvSpPr/>
            <p:nvPr/>
          </p:nvSpPr>
          <p:spPr>
            <a:xfrm flipH="1">
              <a:off x="1853972" y="1661167"/>
              <a:ext cx="77926" cy="592224"/>
            </a:xfrm>
            <a:custGeom>
              <a:avLst/>
              <a:gdLst/>
              <a:ahLst/>
              <a:cxnLst/>
              <a:rect l="l" t="t" r="r" b="b"/>
              <a:pathLst>
                <a:path w="2844" h="21614" extrusionOk="0">
                  <a:moveTo>
                    <a:pt x="220" y="0"/>
                  </a:moveTo>
                  <a:cubicBezTo>
                    <a:pt x="103" y="0"/>
                    <a:pt x="11" y="94"/>
                    <a:pt x="7" y="210"/>
                  </a:cubicBezTo>
                  <a:cubicBezTo>
                    <a:pt x="0" y="330"/>
                    <a:pt x="94" y="430"/>
                    <a:pt x="214" y="437"/>
                  </a:cubicBezTo>
                  <a:cubicBezTo>
                    <a:pt x="221" y="437"/>
                    <a:pt x="258" y="439"/>
                    <a:pt x="317" y="450"/>
                  </a:cubicBezTo>
                  <a:cubicBezTo>
                    <a:pt x="330" y="450"/>
                    <a:pt x="341" y="452"/>
                    <a:pt x="356" y="452"/>
                  </a:cubicBezTo>
                  <a:cubicBezTo>
                    <a:pt x="458" y="452"/>
                    <a:pt x="552" y="376"/>
                    <a:pt x="570" y="273"/>
                  </a:cubicBezTo>
                  <a:cubicBezTo>
                    <a:pt x="592" y="151"/>
                    <a:pt x="511" y="40"/>
                    <a:pt x="393" y="18"/>
                  </a:cubicBezTo>
                  <a:cubicBezTo>
                    <a:pt x="291" y="3"/>
                    <a:pt x="232" y="1"/>
                    <a:pt x="232" y="1"/>
                  </a:cubicBezTo>
                  <a:cubicBezTo>
                    <a:pt x="228" y="0"/>
                    <a:pt x="224" y="0"/>
                    <a:pt x="220" y="0"/>
                  </a:cubicBezTo>
                  <a:close/>
                  <a:moveTo>
                    <a:pt x="1158" y="348"/>
                  </a:moveTo>
                  <a:cubicBezTo>
                    <a:pt x="1090" y="348"/>
                    <a:pt x="1022" y="381"/>
                    <a:pt x="980" y="443"/>
                  </a:cubicBezTo>
                  <a:cubicBezTo>
                    <a:pt x="910" y="542"/>
                    <a:pt x="938" y="679"/>
                    <a:pt x="1037" y="747"/>
                  </a:cubicBezTo>
                  <a:cubicBezTo>
                    <a:pt x="1069" y="768"/>
                    <a:pt x="1102" y="792"/>
                    <a:pt x="1135" y="819"/>
                  </a:cubicBezTo>
                  <a:cubicBezTo>
                    <a:pt x="1174" y="847"/>
                    <a:pt x="1220" y="862"/>
                    <a:pt x="1266" y="862"/>
                  </a:cubicBezTo>
                  <a:cubicBezTo>
                    <a:pt x="1331" y="862"/>
                    <a:pt x="1397" y="830"/>
                    <a:pt x="1442" y="773"/>
                  </a:cubicBezTo>
                  <a:cubicBezTo>
                    <a:pt x="1514" y="675"/>
                    <a:pt x="1493" y="539"/>
                    <a:pt x="1397" y="467"/>
                  </a:cubicBezTo>
                  <a:cubicBezTo>
                    <a:pt x="1357" y="439"/>
                    <a:pt x="1320" y="411"/>
                    <a:pt x="1281" y="387"/>
                  </a:cubicBezTo>
                  <a:cubicBezTo>
                    <a:pt x="1244" y="361"/>
                    <a:pt x="1201" y="348"/>
                    <a:pt x="1158" y="348"/>
                  </a:cubicBezTo>
                  <a:close/>
                  <a:moveTo>
                    <a:pt x="1862" y="1058"/>
                  </a:moveTo>
                  <a:cubicBezTo>
                    <a:pt x="1820" y="1058"/>
                    <a:pt x="1778" y="1070"/>
                    <a:pt x="1741" y="1096"/>
                  </a:cubicBezTo>
                  <a:cubicBezTo>
                    <a:pt x="1639" y="1161"/>
                    <a:pt x="1613" y="1299"/>
                    <a:pt x="1680" y="1399"/>
                  </a:cubicBezTo>
                  <a:lnTo>
                    <a:pt x="1746" y="1502"/>
                  </a:lnTo>
                  <a:cubicBezTo>
                    <a:pt x="1787" y="1571"/>
                    <a:pt x="1857" y="1606"/>
                    <a:pt x="1931" y="1606"/>
                  </a:cubicBezTo>
                  <a:cubicBezTo>
                    <a:pt x="1970" y="1606"/>
                    <a:pt x="2010" y="1595"/>
                    <a:pt x="2049" y="1576"/>
                  </a:cubicBezTo>
                  <a:cubicBezTo>
                    <a:pt x="2152" y="1510"/>
                    <a:pt x="2182" y="1377"/>
                    <a:pt x="2119" y="1272"/>
                  </a:cubicBezTo>
                  <a:cubicBezTo>
                    <a:pt x="2095" y="1231"/>
                    <a:pt x="2069" y="1194"/>
                    <a:pt x="2042" y="1155"/>
                  </a:cubicBezTo>
                  <a:cubicBezTo>
                    <a:pt x="2000" y="1092"/>
                    <a:pt x="1932" y="1058"/>
                    <a:pt x="1862" y="1058"/>
                  </a:cubicBezTo>
                  <a:close/>
                  <a:moveTo>
                    <a:pt x="2295" y="1961"/>
                  </a:moveTo>
                  <a:cubicBezTo>
                    <a:pt x="2273" y="1961"/>
                    <a:pt x="2250" y="1964"/>
                    <a:pt x="2228" y="1971"/>
                  </a:cubicBezTo>
                  <a:cubicBezTo>
                    <a:pt x="2114" y="2010"/>
                    <a:pt x="2051" y="2132"/>
                    <a:pt x="2090" y="2248"/>
                  </a:cubicBezTo>
                  <a:lnTo>
                    <a:pt x="2128" y="2370"/>
                  </a:lnTo>
                  <a:cubicBezTo>
                    <a:pt x="2158" y="2459"/>
                    <a:pt x="2234" y="2505"/>
                    <a:pt x="2320" y="2505"/>
                  </a:cubicBezTo>
                  <a:cubicBezTo>
                    <a:pt x="2344" y="2505"/>
                    <a:pt x="2370" y="2501"/>
                    <a:pt x="2396" y="2494"/>
                  </a:cubicBezTo>
                  <a:cubicBezTo>
                    <a:pt x="2509" y="2457"/>
                    <a:pt x="2566" y="2315"/>
                    <a:pt x="2531" y="2200"/>
                  </a:cubicBezTo>
                  <a:lnTo>
                    <a:pt x="2505" y="2110"/>
                  </a:lnTo>
                  <a:cubicBezTo>
                    <a:pt x="2473" y="2017"/>
                    <a:pt x="2388" y="1961"/>
                    <a:pt x="2295" y="1961"/>
                  </a:cubicBezTo>
                  <a:close/>
                  <a:moveTo>
                    <a:pt x="2525" y="2937"/>
                  </a:moveTo>
                  <a:cubicBezTo>
                    <a:pt x="2515" y="2937"/>
                    <a:pt x="2504" y="2938"/>
                    <a:pt x="2494" y="2939"/>
                  </a:cubicBezTo>
                  <a:cubicBezTo>
                    <a:pt x="2374" y="2959"/>
                    <a:pt x="2291" y="3068"/>
                    <a:pt x="2309" y="3188"/>
                  </a:cubicBezTo>
                  <a:lnTo>
                    <a:pt x="2324" y="3312"/>
                  </a:lnTo>
                  <a:cubicBezTo>
                    <a:pt x="2337" y="3422"/>
                    <a:pt x="2431" y="3504"/>
                    <a:pt x="2540" y="3504"/>
                  </a:cubicBezTo>
                  <a:lnTo>
                    <a:pt x="2570" y="3504"/>
                  </a:lnTo>
                  <a:cubicBezTo>
                    <a:pt x="2690" y="3487"/>
                    <a:pt x="2773" y="3378"/>
                    <a:pt x="2758" y="3258"/>
                  </a:cubicBezTo>
                  <a:lnTo>
                    <a:pt x="2741" y="3125"/>
                  </a:lnTo>
                  <a:cubicBezTo>
                    <a:pt x="2725" y="3016"/>
                    <a:pt x="2629" y="2937"/>
                    <a:pt x="2525" y="2937"/>
                  </a:cubicBezTo>
                  <a:close/>
                  <a:moveTo>
                    <a:pt x="2597" y="3934"/>
                  </a:moveTo>
                  <a:cubicBezTo>
                    <a:pt x="2474" y="3941"/>
                    <a:pt x="2378" y="4041"/>
                    <a:pt x="2385" y="4161"/>
                  </a:cubicBezTo>
                  <a:lnTo>
                    <a:pt x="2389" y="4292"/>
                  </a:lnTo>
                  <a:cubicBezTo>
                    <a:pt x="2392" y="4412"/>
                    <a:pt x="2490" y="4504"/>
                    <a:pt x="2608" y="4504"/>
                  </a:cubicBezTo>
                  <a:lnTo>
                    <a:pt x="2616" y="4504"/>
                  </a:lnTo>
                  <a:cubicBezTo>
                    <a:pt x="2736" y="4499"/>
                    <a:pt x="2832" y="4401"/>
                    <a:pt x="2828" y="4279"/>
                  </a:cubicBezTo>
                  <a:lnTo>
                    <a:pt x="2824" y="4148"/>
                  </a:lnTo>
                  <a:cubicBezTo>
                    <a:pt x="2817" y="4024"/>
                    <a:pt x="2714" y="3941"/>
                    <a:pt x="2597" y="3934"/>
                  </a:cubicBezTo>
                  <a:close/>
                  <a:moveTo>
                    <a:pt x="2621" y="4944"/>
                  </a:moveTo>
                  <a:cubicBezTo>
                    <a:pt x="2501" y="4944"/>
                    <a:pt x="2402" y="5040"/>
                    <a:pt x="2402" y="5163"/>
                  </a:cubicBezTo>
                  <a:lnTo>
                    <a:pt x="2402" y="5296"/>
                  </a:lnTo>
                  <a:cubicBezTo>
                    <a:pt x="2402" y="5416"/>
                    <a:pt x="2501" y="5512"/>
                    <a:pt x="2621" y="5512"/>
                  </a:cubicBezTo>
                  <a:lnTo>
                    <a:pt x="2625" y="5512"/>
                  </a:lnTo>
                  <a:cubicBezTo>
                    <a:pt x="2745" y="5509"/>
                    <a:pt x="2843" y="5413"/>
                    <a:pt x="2839" y="5291"/>
                  </a:cubicBezTo>
                  <a:lnTo>
                    <a:pt x="2839" y="5163"/>
                  </a:lnTo>
                  <a:cubicBezTo>
                    <a:pt x="2839" y="5043"/>
                    <a:pt x="2741" y="4944"/>
                    <a:pt x="2621" y="4944"/>
                  </a:cubicBezTo>
                  <a:close/>
                  <a:moveTo>
                    <a:pt x="2616" y="5952"/>
                  </a:moveTo>
                  <a:cubicBezTo>
                    <a:pt x="2496" y="5952"/>
                    <a:pt x="2400" y="6048"/>
                    <a:pt x="2398" y="6168"/>
                  </a:cubicBezTo>
                  <a:lnTo>
                    <a:pt x="2396" y="6299"/>
                  </a:lnTo>
                  <a:cubicBezTo>
                    <a:pt x="2396" y="6419"/>
                    <a:pt x="2490" y="6517"/>
                    <a:pt x="2614" y="6520"/>
                  </a:cubicBezTo>
                  <a:cubicBezTo>
                    <a:pt x="2734" y="6520"/>
                    <a:pt x="2832" y="6421"/>
                    <a:pt x="2832" y="6306"/>
                  </a:cubicBezTo>
                  <a:lnTo>
                    <a:pt x="2834" y="6175"/>
                  </a:lnTo>
                  <a:cubicBezTo>
                    <a:pt x="2837" y="6055"/>
                    <a:pt x="2741" y="5957"/>
                    <a:pt x="2618" y="5952"/>
                  </a:cubicBezTo>
                  <a:close/>
                  <a:moveTo>
                    <a:pt x="2599" y="6956"/>
                  </a:moveTo>
                  <a:cubicBezTo>
                    <a:pt x="2479" y="6956"/>
                    <a:pt x="2385" y="7054"/>
                    <a:pt x="2381" y="7172"/>
                  </a:cubicBezTo>
                  <a:lnTo>
                    <a:pt x="2378" y="7303"/>
                  </a:lnTo>
                  <a:cubicBezTo>
                    <a:pt x="2376" y="7423"/>
                    <a:pt x="2468" y="7523"/>
                    <a:pt x="2592" y="7528"/>
                  </a:cubicBezTo>
                  <a:lnTo>
                    <a:pt x="2597" y="7528"/>
                  </a:lnTo>
                  <a:cubicBezTo>
                    <a:pt x="2714" y="7528"/>
                    <a:pt x="2813" y="7432"/>
                    <a:pt x="2815" y="7312"/>
                  </a:cubicBezTo>
                  <a:lnTo>
                    <a:pt x="2817" y="7181"/>
                  </a:lnTo>
                  <a:cubicBezTo>
                    <a:pt x="2821" y="7061"/>
                    <a:pt x="2728" y="6960"/>
                    <a:pt x="2605" y="6956"/>
                  </a:cubicBezTo>
                  <a:close/>
                  <a:moveTo>
                    <a:pt x="2573" y="7964"/>
                  </a:moveTo>
                  <a:cubicBezTo>
                    <a:pt x="2446" y="7964"/>
                    <a:pt x="2357" y="8058"/>
                    <a:pt x="2354" y="8176"/>
                  </a:cubicBezTo>
                  <a:lnTo>
                    <a:pt x="2352" y="8309"/>
                  </a:lnTo>
                  <a:cubicBezTo>
                    <a:pt x="2348" y="8429"/>
                    <a:pt x="2442" y="8531"/>
                    <a:pt x="2564" y="8533"/>
                  </a:cubicBezTo>
                  <a:lnTo>
                    <a:pt x="2570" y="8533"/>
                  </a:lnTo>
                  <a:cubicBezTo>
                    <a:pt x="2690" y="8533"/>
                    <a:pt x="2784" y="8437"/>
                    <a:pt x="2791" y="8317"/>
                  </a:cubicBezTo>
                  <a:lnTo>
                    <a:pt x="2793" y="8189"/>
                  </a:lnTo>
                  <a:cubicBezTo>
                    <a:pt x="2795" y="8067"/>
                    <a:pt x="2704" y="7966"/>
                    <a:pt x="2581" y="7964"/>
                  </a:cubicBezTo>
                  <a:cubicBezTo>
                    <a:pt x="2578" y="7964"/>
                    <a:pt x="2576" y="7964"/>
                    <a:pt x="2573" y="7964"/>
                  </a:cubicBezTo>
                  <a:close/>
                  <a:moveTo>
                    <a:pt x="2549" y="8970"/>
                  </a:moveTo>
                  <a:cubicBezTo>
                    <a:pt x="2426" y="8970"/>
                    <a:pt x="2330" y="9063"/>
                    <a:pt x="2326" y="9181"/>
                  </a:cubicBezTo>
                  <a:lnTo>
                    <a:pt x="2322" y="9312"/>
                  </a:lnTo>
                  <a:cubicBezTo>
                    <a:pt x="2320" y="9437"/>
                    <a:pt x="2413" y="9537"/>
                    <a:pt x="2533" y="9539"/>
                  </a:cubicBezTo>
                  <a:lnTo>
                    <a:pt x="2540" y="9539"/>
                  </a:lnTo>
                  <a:cubicBezTo>
                    <a:pt x="2660" y="9539"/>
                    <a:pt x="2756" y="9443"/>
                    <a:pt x="2760" y="9328"/>
                  </a:cubicBezTo>
                  <a:lnTo>
                    <a:pt x="2767" y="9194"/>
                  </a:lnTo>
                  <a:cubicBezTo>
                    <a:pt x="2769" y="9072"/>
                    <a:pt x="2675" y="8972"/>
                    <a:pt x="2553" y="8970"/>
                  </a:cubicBezTo>
                  <a:cubicBezTo>
                    <a:pt x="2552" y="8970"/>
                    <a:pt x="2550" y="8970"/>
                    <a:pt x="2549" y="8970"/>
                  </a:cubicBezTo>
                  <a:close/>
                  <a:moveTo>
                    <a:pt x="2520" y="9978"/>
                  </a:moveTo>
                  <a:cubicBezTo>
                    <a:pt x="2407" y="9978"/>
                    <a:pt x="2300" y="10072"/>
                    <a:pt x="2293" y="10192"/>
                  </a:cubicBezTo>
                  <a:lnTo>
                    <a:pt x="2289" y="10318"/>
                  </a:lnTo>
                  <a:cubicBezTo>
                    <a:pt x="2280" y="10440"/>
                    <a:pt x="2376" y="10541"/>
                    <a:pt x="2496" y="10545"/>
                  </a:cubicBezTo>
                  <a:lnTo>
                    <a:pt x="2505" y="10545"/>
                  </a:lnTo>
                  <a:cubicBezTo>
                    <a:pt x="2621" y="10545"/>
                    <a:pt x="2719" y="10453"/>
                    <a:pt x="2728" y="10338"/>
                  </a:cubicBezTo>
                  <a:lnTo>
                    <a:pt x="2734" y="10205"/>
                  </a:lnTo>
                  <a:cubicBezTo>
                    <a:pt x="2736" y="10082"/>
                    <a:pt x="2642" y="9982"/>
                    <a:pt x="2520" y="9978"/>
                  </a:cubicBezTo>
                  <a:close/>
                  <a:moveTo>
                    <a:pt x="2479" y="10986"/>
                  </a:moveTo>
                  <a:cubicBezTo>
                    <a:pt x="2337" y="10986"/>
                    <a:pt x="2258" y="11073"/>
                    <a:pt x="2254" y="11193"/>
                  </a:cubicBezTo>
                  <a:lnTo>
                    <a:pt x="2248" y="11326"/>
                  </a:lnTo>
                  <a:cubicBezTo>
                    <a:pt x="2245" y="11448"/>
                    <a:pt x="2337" y="11549"/>
                    <a:pt x="2461" y="11553"/>
                  </a:cubicBezTo>
                  <a:lnTo>
                    <a:pt x="2466" y="11553"/>
                  </a:lnTo>
                  <a:cubicBezTo>
                    <a:pt x="2584" y="11553"/>
                    <a:pt x="2682" y="11459"/>
                    <a:pt x="2682" y="11339"/>
                  </a:cubicBezTo>
                  <a:lnTo>
                    <a:pt x="2686" y="11210"/>
                  </a:lnTo>
                  <a:cubicBezTo>
                    <a:pt x="2695" y="11090"/>
                    <a:pt x="2599" y="10990"/>
                    <a:pt x="2479" y="10986"/>
                  </a:cubicBezTo>
                  <a:close/>
                  <a:moveTo>
                    <a:pt x="2442" y="11994"/>
                  </a:moveTo>
                  <a:cubicBezTo>
                    <a:pt x="2300" y="11994"/>
                    <a:pt x="2219" y="12081"/>
                    <a:pt x="2215" y="12201"/>
                  </a:cubicBezTo>
                  <a:lnTo>
                    <a:pt x="2208" y="12332"/>
                  </a:lnTo>
                  <a:cubicBezTo>
                    <a:pt x="2202" y="12452"/>
                    <a:pt x="2298" y="12552"/>
                    <a:pt x="2418" y="12559"/>
                  </a:cubicBezTo>
                  <a:lnTo>
                    <a:pt x="2424" y="12559"/>
                  </a:lnTo>
                  <a:cubicBezTo>
                    <a:pt x="2542" y="12559"/>
                    <a:pt x="2640" y="12465"/>
                    <a:pt x="2642" y="12351"/>
                  </a:cubicBezTo>
                  <a:lnTo>
                    <a:pt x="2649" y="12221"/>
                  </a:lnTo>
                  <a:cubicBezTo>
                    <a:pt x="2656" y="12101"/>
                    <a:pt x="2562" y="11998"/>
                    <a:pt x="2442" y="11994"/>
                  </a:cubicBezTo>
                  <a:close/>
                  <a:moveTo>
                    <a:pt x="2398" y="12999"/>
                  </a:moveTo>
                  <a:cubicBezTo>
                    <a:pt x="2258" y="12999"/>
                    <a:pt x="2176" y="13087"/>
                    <a:pt x="2171" y="13207"/>
                  </a:cubicBezTo>
                  <a:lnTo>
                    <a:pt x="2167" y="13338"/>
                  </a:lnTo>
                  <a:cubicBezTo>
                    <a:pt x="2158" y="13458"/>
                    <a:pt x="2254" y="13560"/>
                    <a:pt x="2374" y="13565"/>
                  </a:cubicBezTo>
                  <a:lnTo>
                    <a:pt x="2381" y="13565"/>
                  </a:lnTo>
                  <a:cubicBezTo>
                    <a:pt x="2498" y="13565"/>
                    <a:pt x="2597" y="13473"/>
                    <a:pt x="2599" y="13357"/>
                  </a:cubicBezTo>
                  <a:lnTo>
                    <a:pt x="2605" y="13226"/>
                  </a:lnTo>
                  <a:cubicBezTo>
                    <a:pt x="2612" y="13106"/>
                    <a:pt x="2518" y="13006"/>
                    <a:pt x="2398" y="12999"/>
                  </a:cubicBezTo>
                  <a:close/>
                  <a:moveTo>
                    <a:pt x="2338" y="14007"/>
                  </a:moveTo>
                  <a:cubicBezTo>
                    <a:pt x="2203" y="14007"/>
                    <a:pt x="2127" y="14097"/>
                    <a:pt x="2123" y="14215"/>
                  </a:cubicBezTo>
                  <a:lnTo>
                    <a:pt x="2117" y="14341"/>
                  </a:lnTo>
                  <a:cubicBezTo>
                    <a:pt x="2112" y="14461"/>
                    <a:pt x="2204" y="14566"/>
                    <a:pt x="2324" y="14570"/>
                  </a:cubicBezTo>
                  <a:lnTo>
                    <a:pt x="2335" y="14570"/>
                  </a:lnTo>
                  <a:cubicBezTo>
                    <a:pt x="2453" y="14570"/>
                    <a:pt x="2551" y="14481"/>
                    <a:pt x="2551" y="14367"/>
                  </a:cubicBezTo>
                  <a:lnTo>
                    <a:pt x="2555" y="14232"/>
                  </a:lnTo>
                  <a:cubicBezTo>
                    <a:pt x="2564" y="14112"/>
                    <a:pt x="2468" y="14012"/>
                    <a:pt x="2348" y="14007"/>
                  </a:cubicBezTo>
                  <a:cubicBezTo>
                    <a:pt x="2345" y="14007"/>
                    <a:pt x="2341" y="14007"/>
                    <a:pt x="2338" y="14007"/>
                  </a:cubicBezTo>
                  <a:close/>
                  <a:moveTo>
                    <a:pt x="2292" y="15011"/>
                  </a:moveTo>
                  <a:cubicBezTo>
                    <a:pt x="2155" y="15011"/>
                    <a:pt x="2082" y="15101"/>
                    <a:pt x="2075" y="15218"/>
                  </a:cubicBezTo>
                  <a:lnTo>
                    <a:pt x="2071" y="15345"/>
                  </a:lnTo>
                  <a:cubicBezTo>
                    <a:pt x="2064" y="15465"/>
                    <a:pt x="2158" y="15570"/>
                    <a:pt x="2278" y="15574"/>
                  </a:cubicBezTo>
                  <a:lnTo>
                    <a:pt x="2289" y="15574"/>
                  </a:lnTo>
                  <a:cubicBezTo>
                    <a:pt x="2407" y="15574"/>
                    <a:pt x="2501" y="15485"/>
                    <a:pt x="2505" y="15371"/>
                  </a:cubicBezTo>
                  <a:lnTo>
                    <a:pt x="2509" y="15236"/>
                  </a:lnTo>
                  <a:cubicBezTo>
                    <a:pt x="2518" y="15116"/>
                    <a:pt x="2422" y="15015"/>
                    <a:pt x="2302" y="15011"/>
                  </a:cubicBezTo>
                  <a:cubicBezTo>
                    <a:pt x="2299" y="15011"/>
                    <a:pt x="2296" y="15011"/>
                    <a:pt x="2292" y="15011"/>
                  </a:cubicBezTo>
                  <a:close/>
                  <a:moveTo>
                    <a:pt x="2257" y="16019"/>
                  </a:moveTo>
                  <a:cubicBezTo>
                    <a:pt x="2143" y="16019"/>
                    <a:pt x="2038" y="16110"/>
                    <a:pt x="2032" y="16228"/>
                  </a:cubicBezTo>
                  <a:lnTo>
                    <a:pt x="2027" y="16355"/>
                  </a:lnTo>
                  <a:cubicBezTo>
                    <a:pt x="2018" y="16475"/>
                    <a:pt x="2114" y="16575"/>
                    <a:pt x="2234" y="16582"/>
                  </a:cubicBezTo>
                  <a:lnTo>
                    <a:pt x="2243" y="16582"/>
                  </a:lnTo>
                  <a:cubicBezTo>
                    <a:pt x="2357" y="16582"/>
                    <a:pt x="2455" y="16490"/>
                    <a:pt x="2464" y="16372"/>
                  </a:cubicBezTo>
                  <a:lnTo>
                    <a:pt x="2468" y="16250"/>
                  </a:lnTo>
                  <a:lnTo>
                    <a:pt x="2468" y="16246"/>
                  </a:lnTo>
                  <a:cubicBezTo>
                    <a:pt x="2474" y="16126"/>
                    <a:pt x="2383" y="16023"/>
                    <a:pt x="2261" y="16019"/>
                  </a:cubicBezTo>
                  <a:cubicBezTo>
                    <a:pt x="2259" y="16019"/>
                    <a:pt x="2258" y="16019"/>
                    <a:pt x="2257" y="16019"/>
                  </a:cubicBezTo>
                  <a:close/>
                  <a:moveTo>
                    <a:pt x="2208" y="17025"/>
                  </a:moveTo>
                  <a:cubicBezTo>
                    <a:pt x="2090" y="17025"/>
                    <a:pt x="1986" y="17116"/>
                    <a:pt x="1981" y="17236"/>
                  </a:cubicBezTo>
                  <a:lnTo>
                    <a:pt x="1975" y="17361"/>
                  </a:lnTo>
                  <a:cubicBezTo>
                    <a:pt x="1966" y="17481"/>
                    <a:pt x="2062" y="17581"/>
                    <a:pt x="2182" y="17588"/>
                  </a:cubicBezTo>
                  <a:lnTo>
                    <a:pt x="2191" y="17588"/>
                  </a:lnTo>
                  <a:cubicBezTo>
                    <a:pt x="2304" y="17588"/>
                    <a:pt x="2402" y="17494"/>
                    <a:pt x="2411" y="17380"/>
                  </a:cubicBezTo>
                  <a:lnTo>
                    <a:pt x="2418" y="17258"/>
                  </a:lnTo>
                  <a:lnTo>
                    <a:pt x="2418" y="17252"/>
                  </a:lnTo>
                  <a:cubicBezTo>
                    <a:pt x="2422" y="17132"/>
                    <a:pt x="2333" y="17031"/>
                    <a:pt x="2208" y="17025"/>
                  </a:cubicBezTo>
                  <a:close/>
                  <a:moveTo>
                    <a:pt x="2154" y="18026"/>
                  </a:moveTo>
                  <a:cubicBezTo>
                    <a:pt x="2021" y="18026"/>
                    <a:pt x="1931" y="18114"/>
                    <a:pt x="1927" y="18234"/>
                  </a:cubicBezTo>
                  <a:lnTo>
                    <a:pt x="1920" y="18364"/>
                  </a:lnTo>
                  <a:cubicBezTo>
                    <a:pt x="1916" y="18484"/>
                    <a:pt x="2005" y="18589"/>
                    <a:pt x="2128" y="18594"/>
                  </a:cubicBezTo>
                  <a:lnTo>
                    <a:pt x="2138" y="18594"/>
                  </a:lnTo>
                  <a:cubicBezTo>
                    <a:pt x="2254" y="18594"/>
                    <a:pt x="2348" y="18504"/>
                    <a:pt x="2357" y="18386"/>
                  </a:cubicBezTo>
                  <a:lnTo>
                    <a:pt x="2363" y="18255"/>
                  </a:lnTo>
                  <a:cubicBezTo>
                    <a:pt x="2368" y="18135"/>
                    <a:pt x="2274" y="18031"/>
                    <a:pt x="2154" y="18026"/>
                  </a:cubicBezTo>
                  <a:close/>
                  <a:moveTo>
                    <a:pt x="2099" y="19032"/>
                  </a:moveTo>
                  <a:cubicBezTo>
                    <a:pt x="1966" y="19032"/>
                    <a:pt x="1877" y="19119"/>
                    <a:pt x="1872" y="19239"/>
                  </a:cubicBezTo>
                  <a:lnTo>
                    <a:pt x="1866" y="19370"/>
                  </a:lnTo>
                  <a:cubicBezTo>
                    <a:pt x="1861" y="19490"/>
                    <a:pt x="1953" y="19595"/>
                    <a:pt x="2073" y="19599"/>
                  </a:cubicBezTo>
                  <a:lnTo>
                    <a:pt x="2084" y="19599"/>
                  </a:lnTo>
                  <a:cubicBezTo>
                    <a:pt x="2202" y="19599"/>
                    <a:pt x="2298" y="19510"/>
                    <a:pt x="2302" y="19392"/>
                  </a:cubicBezTo>
                  <a:lnTo>
                    <a:pt x="2309" y="19261"/>
                  </a:lnTo>
                  <a:cubicBezTo>
                    <a:pt x="2313" y="19141"/>
                    <a:pt x="2219" y="19039"/>
                    <a:pt x="2099" y="19032"/>
                  </a:cubicBezTo>
                  <a:close/>
                  <a:moveTo>
                    <a:pt x="2049" y="20040"/>
                  </a:moveTo>
                  <a:cubicBezTo>
                    <a:pt x="1918" y="20042"/>
                    <a:pt x="1824" y="20127"/>
                    <a:pt x="1820" y="20247"/>
                  </a:cubicBezTo>
                  <a:lnTo>
                    <a:pt x="1811" y="20374"/>
                  </a:lnTo>
                  <a:cubicBezTo>
                    <a:pt x="1802" y="20494"/>
                    <a:pt x="1896" y="20599"/>
                    <a:pt x="2016" y="20607"/>
                  </a:cubicBezTo>
                  <a:lnTo>
                    <a:pt x="2029" y="20607"/>
                  </a:lnTo>
                  <a:cubicBezTo>
                    <a:pt x="2145" y="20607"/>
                    <a:pt x="2239" y="20516"/>
                    <a:pt x="2248" y="20402"/>
                  </a:cubicBezTo>
                  <a:lnTo>
                    <a:pt x="2256" y="20267"/>
                  </a:lnTo>
                  <a:cubicBezTo>
                    <a:pt x="2261" y="20149"/>
                    <a:pt x="2169" y="20044"/>
                    <a:pt x="2049" y="20040"/>
                  </a:cubicBezTo>
                  <a:close/>
                  <a:moveTo>
                    <a:pt x="1986" y="21046"/>
                  </a:moveTo>
                  <a:cubicBezTo>
                    <a:pt x="1866" y="21048"/>
                    <a:pt x="1763" y="21133"/>
                    <a:pt x="1757" y="21253"/>
                  </a:cubicBezTo>
                  <a:lnTo>
                    <a:pt x="1752" y="21384"/>
                  </a:lnTo>
                  <a:cubicBezTo>
                    <a:pt x="1746" y="21504"/>
                    <a:pt x="1840" y="21607"/>
                    <a:pt x="1960" y="21613"/>
                  </a:cubicBezTo>
                  <a:lnTo>
                    <a:pt x="1973" y="21613"/>
                  </a:lnTo>
                  <a:cubicBezTo>
                    <a:pt x="2090" y="21613"/>
                    <a:pt x="2184" y="21521"/>
                    <a:pt x="2189" y="21408"/>
                  </a:cubicBezTo>
                  <a:lnTo>
                    <a:pt x="2193" y="21275"/>
                  </a:lnTo>
                  <a:cubicBezTo>
                    <a:pt x="2200" y="21155"/>
                    <a:pt x="2106" y="21050"/>
                    <a:pt x="1986" y="210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7"/>
            <p:cNvSpPr/>
            <p:nvPr/>
          </p:nvSpPr>
          <p:spPr>
            <a:xfrm flipH="1">
              <a:off x="1855369" y="2253775"/>
              <a:ext cx="41621" cy="31537"/>
            </a:xfrm>
            <a:custGeom>
              <a:avLst/>
              <a:gdLst/>
              <a:ahLst/>
              <a:cxnLst/>
              <a:rect l="l" t="t" r="r" b="b"/>
              <a:pathLst>
                <a:path w="1519" h="1151" extrusionOk="0">
                  <a:moveTo>
                    <a:pt x="0" y="0"/>
                  </a:moveTo>
                  <a:lnTo>
                    <a:pt x="0" y="1150"/>
                  </a:lnTo>
                  <a:lnTo>
                    <a:pt x="1347" y="1150"/>
                  </a:lnTo>
                  <a:lnTo>
                    <a:pt x="1519" y="0"/>
                  </a:lnTo>
                  <a:close/>
                </a:path>
              </a:pathLst>
            </a:custGeom>
            <a:solidFill>
              <a:srgbClr val="000000">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46547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1456"/>
        <p:cNvGrpSpPr/>
        <p:nvPr/>
      </p:nvGrpSpPr>
      <p:grpSpPr>
        <a:xfrm>
          <a:off x="0" y="0"/>
          <a:ext cx="0" cy="0"/>
          <a:chOff x="0" y="0"/>
          <a:chExt cx="0" cy="0"/>
        </a:xfrm>
      </p:grpSpPr>
    </p:spTree>
    <p:extLst>
      <p:ext uri="{BB962C8B-B14F-4D97-AF65-F5344CB8AC3E}">
        <p14:creationId xmlns:p14="http://schemas.microsoft.com/office/powerpoint/2010/main" xmlns="" val="47829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8"/>
        <p:cNvGrpSpPr/>
        <p:nvPr/>
      </p:nvGrpSpPr>
      <p:grpSpPr>
        <a:xfrm>
          <a:off x="0" y="0"/>
          <a:ext cx="0" cy="0"/>
          <a:chOff x="0" y="0"/>
          <a:chExt cx="0" cy="0"/>
        </a:xfrm>
      </p:grpSpPr>
      <p:grpSp>
        <p:nvGrpSpPr>
          <p:cNvPr id="349" name="Google Shape;349;p7"/>
          <p:cNvGrpSpPr/>
          <p:nvPr/>
        </p:nvGrpSpPr>
        <p:grpSpPr>
          <a:xfrm>
            <a:off x="-81167" y="-59200"/>
            <a:ext cx="12354400" cy="7035600"/>
            <a:chOff x="-60875" y="-44400"/>
            <a:chExt cx="9265800" cy="5276700"/>
          </a:xfrm>
        </p:grpSpPr>
        <p:grpSp>
          <p:nvGrpSpPr>
            <p:cNvPr id="350" name="Google Shape;350;p7"/>
            <p:cNvGrpSpPr/>
            <p:nvPr/>
          </p:nvGrpSpPr>
          <p:grpSpPr>
            <a:xfrm>
              <a:off x="-60875" y="292275"/>
              <a:ext cx="9265800" cy="4558950"/>
              <a:chOff x="-60875" y="292275"/>
              <a:chExt cx="9265800" cy="4558950"/>
            </a:xfrm>
          </p:grpSpPr>
          <p:cxnSp>
            <p:nvCxnSpPr>
              <p:cNvPr id="351" name="Google Shape;351;p7"/>
              <p:cNvCxnSpPr/>
              <p:nvPr/>
            </p:nvCxnSpPr>
            <p:spPr>
              <a:xfrm>
                <a:off x="-60875" y="2922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2" name="Google Shape;352;p7"/>
              <p:cNvCxnSpPr/>
              <p:nvPr/>
            </p:nvCxnSpPr>
            <p:spPr>
              <a:xfrm>
                <a:off x="-60875" y="7067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3" name="Google Shape;353;p7"/>
              <p:cNvCxnSpPr/>
              <p:nvPr/>
            </p:nvCxnSpPr>
            <p:spPr>
              <a:xfrm>
                <a:off x="-60875" y="11211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4" name="Google Shape;354;p7"/>
              <p:cNvCxnSpPr/>
              <p:nvPr/>
            </p:nvCxnSpPr>
            <p:spPr>
              <a:xfrm>
                <a:off x="-60875" y="15356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5" name="Google Shape;355;p7"/>
              <p:cNvCxnSpPr/>
              <p:nvPr/>
            </p:nvCxnSpPr>
            <p:spPr>
              <a:xfrm>
                <a:off x="-60875" y="19500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6" name="Google Shape;356;p7"/>
              <p:cNvCxnSpPr/>
              <p:nvPr/>
            </p:nvCxnSpPr>
            <p:spPr>
              <a:xfrm>
                <a:off x="-60875" y="23645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7" name="Google Shape;357;p7"/>
              <p:cNvCxnSpPr/>
              <p:nvPr/>
            </p:nvCxnSpPr>
            <p:spPr>
              <a:xfrm>
                <a:off x="-60875" y="27789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8" name="Google Shape;358;p7"/>
              <p:cNvCxnSpPr/>
              <p:nvPr/>
            </p:nvCxnSpPr>
            <p:spPr>
              <a:xfrm>
                <a:off x="-60875" y="31934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59" name="Google Shape;359;p7"/>
              <p:cNvCxnSpPr/>
              <p:nvPr/>
            </p:nvCxnSpPr>
            <p:spPr>
              <a:xfrm>
                <a:off x="-60875" y="36078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60" name="Google Shape;360;p7"/>
              <p:cNvCxnSpPr/>
              <p:nvPr/>
            </p:nvCxnSpPr>
            <p:spPr>
              <a:xfrm>
                <a:off x="-60875" y="402232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61" name="Google Shape;361;p7"/>
              <p:cNvCxnSpPr/>
              <p:nvPr/>
            </p:nvCxnSpPr>
            <p:spPr>
              <a:xfrm>
                <a:off x="-60875" y="4436775"/>
                <a:ext cx="9265800" cy="0"/>
              </a:xfrm>
              <a:prstGeom prst="straightConnector1">
                <a:avLst/>
              </a:prstGeom>
              <a:noFill/>
              <a:ln w="9525" cap="flat" cmpd="sng">
                <a:solidFill>
                  <a:srgbClr val="F3F3F3"/>
                </a:solidFill>
                <a:prstDash val="solid"/>
                <a:round/>
                <a:headEnd type="none" w="med" len="med"/>
                <a:tailEnd type="none" w="med" len="med"/>
              </a:ln>
            </p:spPr>
          </p:cxnSp>
          <p:cxnSp>
            <p:nvCxnSpPr>
              <p:cNvPr id="362" name="Google Shape;362;p7"/>
              <p:cNvCxnSpPr/>
              <p:nvPr/>
            </p:nvCxnSpPr>
            <p:spPr>
              <a:xfrm>
                <a:off x="-60875" y="4851225"/>
                <a:ext cx="9265800" cy="0"/>
              </a:xfrm>
              <a:prstGeom prst="straightConnector1">
                <a:avLst/>
              </a:prstGeom>
              <a:noFill/>
              <a:ln w="9525" cap="flat" cmpd="sng">
                <a:solidFill>
                  <a:srgbClr val="F3F3F3"/>
                </a:solidFill>
                <a:prstDash val="solid"/>
                <a:round/>
                <a:headEnd type="none" w="med" len="med"/>
                <a:tailEnd type="none" w="med" len="med"/>
              </a:ln>
            </p:spPr>
          </p:cxnSp>
        </p:grpSp>
        <p:grpSp>
          <p:nvGrpSpPr>
            <p:cNvPr id="363" name="Google Shape;363;p7"/>
            <p:cNvGrpSpPr/>
            <p:nvPr/>
          </p:nvGrpSpPr>
          <p:grpSpPr>
            <a:xfrm>
              <a:off x="424088" y="-44400"/>
              <a:ext cx="8295875" cy="5276700"/>
              <a:chOff x="424088" y="-44400"/>
              <a:chExt cx="8295875" cy="5276700"/>
            </a:xfrm>
          </p:grpSpPr>
          <p:cxnSp>
            <p:nvCxnSpPr>
              <p:cNvPr id="364" name="Google Shape;364;p7"/>
              <p:cNvCxnSpPr/>
              <p:nvPr/>
            </p:nvCxnSpPr>
            <p:spPr>
              <a:xfrm>
                <a:off x="424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5" name="Google Shape;365;p7"/>
              <p:cNvCxnSpPr/>
              <p:nvPr/>
            </p:nvCxnSpPr>
            <p:spPr>
              <a:xfrm>
                <a:off x="860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6" name="Google Shape;366;p7"/>
              <p:cNvCxnSpPr/>
              <p:nvPr/>
            </p:nvCxnSpPr>
            <p:spPr>
              <a:xfrm>
                <a:off x="1297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7" name="Google Shape;367;p7"/>
              <p:cNvCxnSpPr/>
              <p:nvPr/>
            </p:nvCxnSpPr>
            <p:spPr>
              <a:xfrm>
                <a:off x="1733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8" name="Google Shape;368;p7"/>
              <p:cNvCxnSpPr/>
              <p:nvPr/>
            </p:nvCxnSpPr>
            <p:spPr>
              <a:xfrm>
                <a:off x="2170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69" name="Google Shape;369;p7"/>
              <p:cNvCxnSpPr/>
              <p:nvPr/>
            </p:nvCxnSpPr>
            <p:spPr>
              <a:xfrm>
                <a:off x="2607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0" name="Google Shape;370;p7"/>
              <p:cNvCxnSpPr/>
              <p:nvPr/>
            </p:nvCxnSpPr>
            <p:spPr>
              <a:xfrm>
                <a:off x="3043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1" name="Google Shape;371;p7"/>
              <p:cNvCxnSpPr/>
              <p:nvPr/>
            </p:nvCxnSpPr>
            <p:spPr>
              <a:xfrm>
                <a:off x="3480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2" name="Google Shape;372;p7"/>
              <p:cNvCxnSpPr/>
              <p:nvPr/>
            </p:nvCxnSpPr>
            <p:spPr>
              <a:xfrm>
                <a:off x="3917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3" name="Google Shape;373;p7"/>
              <p:cNvCxnSpPr/>
              <p:nvPr/>
            </p:nvCxnSpPr>
            <p:spPr>
              <a:xfrm>
                <a:off x="4353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4" name="Google Shape;374;p7"/>
              <p:cNvCxnSpPr/>
              <p:nvPr/>
            </p:nvCxnSpPr>
            <p:spPr>
              <a:xfrm>
                <a:off x="4790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5" name="Google Shape;375;p7"/>
              <p:cNvCxnSpPr/>
              <p:nvPr/>
            </p:nvCxnSpPr>
            <p:spPr>
              <a:xfrm>
                <a:off x="52269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6" name="Google Shape;376;p7"/>
              <p:cNvCxnSpPr/>
              <p:nvPr/>
            </p:nvCxnSpPr>
            <p:spPr>
              <a:xfrm>
                <a:off x="56635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7" name="Google Shape;377;p7"/>
              <p:cNvCxnSpPr/>
              <p:nvPr/>
            </p:nvCxnSpPr>
            <p:spPr>
              <a:xfrm>
                <a:off x="61002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8" name="Google Shape;378;p7"/>
              <p:cNvCxnSpPr/>
              <p:nvPr/>
            </p:nvCxnSpPr>
            <p:spPr>
              <a:xfrm>
                <a:off x="65368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79" name="Google Shape;379;p7"/>
              <p:cNvCxnSpPr/>
              <p:nvPr/>
            </p:nvCxnSpPr>
            <p:spPr>
              <a:xfrm>
                <a:off x="697346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80" name="Google Shape;380;p7"/>
              <p:cNvCxnSpPr/>
              <p:nvPr/>
            </p:nvCxnSpPr>
            <p:spPr>
              <a:xfrm>
                <a:off x="741008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81" name="Google Shape;381;p7"/>
              <p:cNvCxnSpPr/>
              <p:nvPr/>
            </p:nvCxnSpPr>
            <p:spPr>
              <a:xfrm>
                <a:off x="7846713"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82" name="Google Shape;382;p7"/>
              <p:cNvCxnSpPr/>
              <p:nvPr/>
            </p:nvCxnSpPr>
            <p:spPr>
              <a:xfrm>
                <a:off x="8283338" y="-44400"/>
                <a:ext cx="0" cy="5276700"/>
              </a:xfrm>
              <a:prstGeom prst="straightConnector1">
                <a:avLst/>
              </a:prstGeom>
              <a:noFill/>
              <a:ln w="9525" cap="flat" cmpd="sng">
                <a:solidFill>
                  <a:srgbClr val="F3F3F3"/>
                </a:solidFill>
                <a:prstDash val="solid"/>
                <a:round/>
                <a:headEnd type="none" w="med" len="med"/>
                <a:tailEnd type="none" w="med" len="med"/>
              </a:ln>
            </p:spPr>
          </p:cxnSp>
          <p:cxnSp>
            <p:nvCxnSpPr>
              <p:cNvPr id="383" name="Google Shape;383;p7"/>
              <p:cNvCxnSpPr/>
              <p:nvPr/>
            </p:nvCxnSpPr>
            <p:spPr>
              <a:xfrm>
                <a:off x="8719963" y="-44400"/>
                <a:ext cx="0" cy="5276700"/>
              </a:xfrm>
              <a:prstGeom prst="straightConnector1">
                <a:avLst/>
              </a:prstGeom>
              <a:noFill/>
              <a:ln w="9525" cap="flat" cmpd="sng">
                <a:solidFill>
                  <a:srgbClr val="F3F3F3"/>
                </a:solidFill>
                <a:prstDash val="solid"/>
                <a:round/>
                <a:headEnd type="none" w="med" len="med"/>
                <a:tailEnd type="none" w="med" len="med"/>
              </a:ln>
            </p:spPr>
          </p:cxnSp>
        </p:grpSp>
      </p:grpSp>
      <p:sp>
        <p:nvSpPr>
          <p:cNvPr id="384" name="Google Shape;384;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p7"/>
          <p:cNvSpPr txBox="1">
            <a:spLocks noGrp="1"/>
          </p:cNvSpPr>
          <p:nvPr>
            <p:ph type="subTitle" idx="1"/>
          </p:nvPr>
        </p:nvSpPr>
        <p:spPr>
          <a:xfrm>
            <a:off x="1825167" y="1690433"/>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6" name="Google Shape;386;p7"/>
          <p:cNvSpPr txBox="1">
            <a:spLocks noGrp="1"/>
          </p:cNvSpPr>
          <p:nvPr>
            <p:ph type="subTitle" idx="2"/>
          </p:nvPr>
        </p:nvSpPr>
        <p:spPr>
          <a:xfrm>
            <a:off x="1825167" y="2463073"/>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7"/>
          <p:cNvSpPr txBox="1">
            <a:spLocks noGrp="1"/>
          </p:cNvSpPr>
          <p:nvPr>
            <p:ph type="subTitle" idx="3"/>
          </p:nvPr>
        </p:nvSpPr>
        <p:spPr>
          <a:xfrm>
            <a:off x="1825167" y="3235715"/>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8" name="Google Shape;388;p7"/>
          <p:cNvSpPr txBox="1">
            <a:spLocks noGrp="1"/>
          </p:cNvSpPr>
          <p:nvPr>
            <p:ph type="subTitle" idx="4"/>
          </p:nvPr>
        </p:nvSpPr>
        <p:spPr>
          <a:xfrm>
            <a:off x="1825167" y="4008355"/>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7"/>
          <p:cNvSpPr txBox="1">
            <a:spLocks noGrp="1"/>
          </p:cNvSpPr>
          <p:nvPr>
            <p:ph type="subTitle" idx="5"/>
          </p:nvPr>
        </p:nvSpPr>
        <p:spPr>
          <a:xfrm>
            <a:off x="1825167" y="4780995"/>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0" name="Google Shape;390;p7"/>
          <p:cNvSpPr txBox="1">
            <a:spLocks noGrp="1"/>
          </p:cNvSpPr>
          <p:nvPr>
            <p:ph type="subTitle" idx="6"/>
          </p:nvPr>
        </p:nvSpPr>
        <p:spPr>
          <a:xfrm>
            <a:off x="1825167" y="5553636"/>
            <a:ext cx="5837200" cy="52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xmlns="" val="472595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pPr/>
              <a:t>9/15/2024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xmlns="" val="2401389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xmlns="" val="28130754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188" indent="0" algn="ctr">
              <a:buNone/>
              <a:defRPr>
                <a:solidFill>
                  <a:schemeClr val="tx1">
                    <a:tint val="75000"/>
                  </a:schemeClr>
                </a:solidFill>
              </a:defRPr>
            </a:lvl2pPr>
            <a:lvl3pPr marL="1088376" indent="0" algn="ctr">
              <a:buNone/>
              <a:defRPr>
                <a:solidFill>
                  <a:schemeClr val="tx1">
                    <a:tint val="75000"/>
                  </a:schemeClr>
                </a:solidFill>
              </a:defRPr>
            </a:lvl3pPr>
            <a:lvl4pPr marL="1632565" indent="0" algn="ctr">
              <a:buNone/>
              <a:defRPr>
                <a:solidFill>
                  <a:schemeClr val="tx1">
                    <a:tint val="75000"/>
                  </a:schemeClr>
                </a:solidFill>
              </a:defRPr>
            </a:lvl4pPr>
            <a:lvl5pPr marL="2176753" indent="0" algn="ctr">
              <a:buNone/>
              <a:defRPr>
                <a:solidFill>
                  <a:schemeClr val="tx1">
                    <a:tint val="75000"/>
                  </a:schemeClr>
                </a:solidFill>
              </a:defRPr>
            </a:lvl5pPr>
            <a:lvl6pPr marL="2720941" indent="0" algn="ctr">
              <a:buNone/>
              <a:defRPr>
                <a:solidFill>
                  <a:schemeClr val="tx1">
                    <a:tint val="75000"/>
                  </a:schemeClr>
                </a:solidFill>
              </a:defRPr>
            </a:lvl6pPr>
            <a:lvl7pPr marL="3265129" indent="0" algn="ctr">
              <a:buNone/>
              <a:defRPr>
                <a:solidFill>
                  <a:schemeClr val="tx1">
                    <a:tint val="75000"/>
                  </a:schemeClr>
                </a:solidFill>
              </a:defRPr>
            </a:lvl7pPr>
            <a:lvl8pPr marL="3809318" indent="0" algn="ctr">
              <a:buNone/>
              <a:defRPr>
                <a:solidFill>
                  <a:schemeClr val="tx1">
                    <a:tint val="75000"/>
                  </a:schemeClr>
                </a:solidFill>
              </a:defRPr>
            </a:lvl8pPr>
            <a:lvl9pPr marL="43535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lIns="68516" tIns="34258" rIns="68516" bIns="34258"/>
          <a:lstStyle/>
          <a:p>
            <a:fld id="{774B3276-3901-471F-8285-C92A8E75787C}" type="datetimeFigureOut">
              <a:rPr lang="en-US" smtClean="0"/>
              <a:pPr/>
              <a:t>9/15/2024</a:t>
            </a:fld>
            <a:endParaRPr lang="en-US"/>
          </a:p>
        </p:txBody>
      </p:sp>
      <p:sp>
        <p:nvSpPr>
          <p:cNvPr id="5" name="Footer Placeholder 4"/>
          <p:cNvSpPr>
            <a:spLocks noGrp="1"/>
          </p:cNvSpPr>
          <p:nvPr>
            <p:ph type="ftr" sz="quarter" idx="11"/>
          </p:nvPr>
        </p:nvSpPr>
        <p:spPr>
          <a:xfrm>
            <a:off x="4165601" y="6356351"/>
            <a:ext cx="3860800" cy="365125"/>
          </a:xfrm>
          <a:prstGeom prst="rect">
            <a:avLst/>
          </a:prstGeom>
        </p:spPr>
        <p:txBody>
          <a:bodyPr lIns="68516" tIns="34258" rIns="68516" bIns="34258"/>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68516" tIns="34258" rIns="68516" bIns="34258"/>
          <a:lstStyle/>
          <a:p>
            <a:fld id="{4356E0E0-0191-4DF9-B347-48BEABCB12B3}" type="slidenum">
              <a:rPr lang="en-US" smtClean="0"/>
              <a:pPr/>
              <a:t>‹#›</a:t>
            </a:fld>
            <a:endParaRPr lang="en-US"/>
          </a:p>
        </p:txBody>
      </p:sp>
    </p:spTree>
    <p:extLst>
      <p:ext uri="{BB962C8B-B14F-4D97-AF65-F5344CB8AC3E}">
        <p14:creationId xmlns:p14="http://schemas.microsoft.com/office/powerpoint/2010/main" xmlns="" val="207077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391"/>
        <p:cNvGrpSpPr/>
        <p:nvPr/>
      </p:nvGrpSpPr>
      <p:grpSpPr>
        <a:xfrm>
          <a:off x="0" y="0"/>
          <a:ext cx="0" cy="0"/>
          <a:chOff x="0" y="0"/>
          <a:chExt cx="0" cy="0"/>
        </a:xfrm>
      </p:grpSpPr>
      <p:grpSp>
        <p:nvGrpSpPr>
          <p:cNvPr id="392" name="Google Shape;392;p8"/>
          <p:cNvGrpSpPr/>
          <p:nvPr/>
        </p:nvGrpSpPr>
        <p:grpSpPr>
          <a:xfrm>
            <a:off x="-81167" y="-59200"/>
            <a:ext cx="12354400" cy="7035600"/>
            <a:chOff x="-60875" y="-44400"/>
            <a:chExt cx="9265800" cy="5276700"/>
          </a:xfrm>
        </p:grpSpPr>
        <p:grpSp>
          <p:nvGrpSpPr>
            <p:cNvPr id="393" name="Google Shape;393;p8"/>
            <p:cNvGrpSpPr/>
            <p:nvPr/>
          </p:nvGrpSpPr>
          <p:grpSpPr>
            <a:xfrm>
              <a:off x="-60875" y="292275"/>
              <a:ext cx="9265800" cy="4558950"/>
              <a:chOff x="-60875" y="292275"/>
              <a:chExt cx="9265800" cy="4558950"/>
            </a:xfrm>
          </p:grpSpPr>
          <p:cxnSp>
            <p:nvCxnSpPr>
              <p:cNvPr id="394" name="Google Shape;394;p8"/>
              <p:cNvCxnSpPr/>
              <p:nvPr/>
            </p:nvCxnSpPr>
            <p:spPr>
              <a:xfrm>
                <a:off x="-60875" y="2922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5" name="Google Shape;395;p8"/>
              <p:cNvCxnSpPr/>
              <p:nvPr/>
            </p:nvCxnSpPr>
            <p:spPr>
              <a:xfrm>
                <a:off x="-60875" y="7067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6" name="Google Shape;396;p8"/>
              <p:cNvCxnSpPr/>
              <p:nvPr/>
            </p:nvCxnSpPr>
            <p:spPr>
              <a:xfrm>
                <a:off x="-60875" y="11211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7" name="Google Shape;397;p8"/>
              <p:cNvCxnSpPr/>
              <p:nvPr/>
            </p:nvCxnSpPr>
            <p:spPr>
              <a:xfrm>
                <a:off x="-60875" y="15356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8" name="Google Shape;398;p8"/>
              <p:cNvCxnSpPr/>
              <p:nvPr/>
            </p:nvCxnSpPr>
            <p:spPr>
              <a:xfrm>
                <a:off x="-60875" y="19500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399" name="Google Shape;399;p8"/>
              <p:cNvCxnSpPr/>
              <p:nvPr/>
            </p:nvCxnSpPr>
            <p:spPr>
              <a:xfrm>
                <a:off x="-60875" y="23645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0" name="Google Shape;400;p8"/>
              <p:cNvCxnSpPr/>
              <p:nvPr/>
            </p:nvCxnSpPr>
            <p:spPr>
              <a:xfrm>
                <a:off x="-60875" y="27789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1" name="Google Shape;401;p8"/>
              <p:cNvCxnSpPr/>
              <p:nvPr/>
            </p:nvCxnSpPr>
            <p:spPr>
              <a:xfrm>
                <a:off x="-60875" y="31934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2" name="Google Shape;402;p8"/>
              <p:cNvCxnSpPr/>
              <p:nvPr/>
            </p:nvCxnSpPr>
            <p:spPr>
              <a:xfrm>
                <a:off x="-60875" y="36078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3" name="Google Shape;403;p8"/>
              <p:cNvCxnSpPr/>
              <p:nvPr/>
            </p:nvCxnSpPr>
            <p:spPr>
              <a:xfrm>
                <a:off x="-60875" y="40223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4" name="Google Shape;404;p8"/>
              <p:cNvCxnSpPr/>
              <p:nvPr/>
            </p:nvCxnSpPr>
            <p:spPr>
              <a:xfrm>
                <a:off x="-60875" y="44367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05" name="Google Shape;405;p8"/>
              <p:cNvCxnSpPr/>
              <p:nvPr/>
            </p:nvCxnSpPr>
            <p:spPr>
              <a:xfrm>
                <a:off x="-60875" y="4851225"/>
                <a:ext cx="9265800" cy="0"/>
              </a:xfrm>
              <a:prstGeom prst="straightConnector1">
                <a:avLst/>
              </a:prstGeom>
              <a:noFill/>
              <a:ln w="9525" cap="flat" cmpd="sng">
                <a:solidFill>
                  <a:srgbClr val="003450"/>
                </a:solidFill>
                <a:prstDash val="solid"/>
                <a:round/>
                <a:headEnd type="none" w="med" len="med"/>
                <a:tailEnd type="none" w="med" len="med"/>
              </a:ln>
            </p:spPr>
          </p:cxnSp>
        </p:grpSp>
        <p:grpSp>
          <p:nvGrpSpPr>
            <p:cNvPr id="406" name="Google Shape;406;p8"/>
            <p:cNvGrpSpPr/>
            <p:nvPr/>
          </p:nvGrpSpPr>
          <p:grpSpPr>
            <a:xfrm>
              <a:off x="424088" y="-44400"/>
              <a:ext cx="8295875" cy="5276700"/>
              <a:chOff x="424088" y="-44400"/>
              <a:chExt cx="8295875" cy="5276700"/>
            </a:xfrm>
          </p:grpSpPr>
          <p:cxnSp>
            <p:nvCxnSpPr>
              <p:cNvPr id="407" name="Google Shape;407;p8"/>
              <p:cNvCxnSpPr/>
              <p:nvPr/>
            </p:nvCxnSpPr>
            <p:spPr>
              <a:xfrm>
                <a:off x="424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08" name="Google Shape;408;p8"/>
              <p:cNvCxnSpPr/>
              <p:nvPr/>
            </p:nvCxnSpPr>
            <p:spPr>
              <a:xfrm>
                <a:off x="860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09" name="Google Shape;409;p8"/>
              <p:cNvCxnSpPr/>
              <p:nvPr/>
            </p:nvCxnSpPr>
            <p:spPr>
              <a:xfrm>
                <a:off x="1297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0" name="Google Shape;410;p8"/>
              <p:cNvCxnSpPr/>
              <p:nvPr/>
            </p:nvCxnSpPr>
            <p:spPr>
              <a:xfrm>
                <a:off x="1733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1" name="Google Shape;411;p8"/>
              <p:cNvCxnSpPr/>
              <p:nvPr/>
            </p:nvCxnSpPr>
            <p:spPr>
              <a:xfrm>
                <a:off x="2170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2" name="Google Shape;412;p8"/>
              <p:cNvCxnSpPr/>
              <p:nvPr/>
            </p:nvCxnSpPr>
            <p:spPr>
              <a:xfrm>
                <a:off x="2607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3" name="Google Shape;413;p8"/>
              <p:cNvCxnSpPr/>
              <p:nvPr/>
            </p:nvCxnSpPr>
            <p:spPr>
              <a:xfrm>
                <a:off x="3043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4" name="Google Shape;414;p8"/>
              <p:cNvCxnSpPr/>
              <p:nvPr/>
            </p:nvCxnSpPr>
            <p:spPr>
              <a:xfrm>
                <a:off x="3480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5" name="Google Shape;415;p8"/>
              <p:cNvCxnSpPr/>
              <p:nvPr/>
            </p:nvCxnSpPr>
            <p:spPr>
              <a:xfrm>
                <a:off x="3917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6" name="Google Shape;416;p8"/>
              <p:cNvCxnSpPr/>
              <p:nvPr/>
            </p:nvCxnSpPr>
            <p:spPr>
              <a:xfrm>
                <a:off x="4353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7" name="Google Shape;417;p8"/>
              <p:cNvCxnSpPr/>
              <p:nvPr/>
            </p:nvCxnSpPr>
            <p:spPr>
              <a:xfrm>
                <a:off x="4790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8" name="Google Shape;418;p8"/>
              <p:cNvCxnSpPr/>
              <p:nvPr/>
            </p:nvCxnSpPr>
            <p:spPr>
              <a:xfrm>
                <a:off x="5226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19" name="Google Shape;419;p8"/>
              <p:cNvCxnSpPr/>
              <p:nvPr/>
            </p:nvCxnSpPr>
            <p:spPr>
              <a:xfrm>
                <a:off x="5663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0" name="Google Shape;420;p8"/>
              <p:cNvCxnSpPr/>
              <p:nvPr/>
            </p:nvCxnSpPr>
            <p:spPr>
              <a:xfrm>
                <a:off x="6100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1" name="Google Shape;421;p8"/>
              <p:cNvCxnSpPr/>
              <p:nvPr/>
            </p:nvCxnSpPr>
            <p:spPr>
              <a:xfrm>
                <a:off x="6536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2" name="Google Shape;422;p8"/>
              <p:cNvCxnSpPr/>
              <p:nvPr/>
            </p:nvCxnSpPr>
            <p:spPr>
              <a:xfrm>
                <a:off x="6973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3" name="Google Shape;423;p8"/>
              <p:cNvCxnSpPr/>
              <p:nvPr/>
            </p:nvCxnSpPr>
            <p:spPr>
              <a:xfrm>
                <a:off x="7410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4" name="Google Shape;424;p8"/>
              <p:cNvCxnSpPr/>
              <p:nvPr/>
            </p:nvCxnSpPr>
            <p:spPr>
              <a:xfrm>
                <a:off x="7846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5" name="Google Shape;425;p8"/>
              <p:cNvCxnSpPr/>
              <p:nvPr/>
            </p:nvCxnSpPr>
            <p:spPr>
              <a:xfrm>
                <a:off x="8283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26" name="Google Shape;426;p8"/>
              <p:cNvCxnSpPr/>
              <p:nvPr/>
            </p:nvCxnSpPr>
            <p:spPr>
              <a:xfrm>
                <a:off x="8719963" y="-44400"/>
                <a:ext cx="0" cy="5276700"/>
              </a:xfrm>
              <a:prstGeom prst="straightConnector1">
                <a:avLst/>
              </a:prstGeom>
              <a:noFill/>
              <a:ln w="9525" cap="flat" cmpd="sng">
                <a:solidFill>
                  <a:srgbClr val="003450"/>
                </a:solidFill>
                <a:prstDash val="solid"/>
                <a:round/>
                <a:headEnd type="none" w="med" len="med"/>
                <a:tailEnd type="none" w="med" len="med"/>
              </a:ln>
            </p:spPr>
          </p:cxnSp>
        </p:grpSp>
      </p:grpSp>
      <p:grpSp>
        <p:nvGrpSpPr>
          <p:cNvPr id="427" name="Google Shape;427;p8"/>
          <p:cNvGrpSpPr/>
          <p:nvPr/>
        </p:nvGrpSpPr>
        <p:grpSpPr>
          <a:xfrm>
            <a:off x="379600" y="569000"/>
            <a:ext cx="11432800" cy="5720000"/>
            <a:chOff x="284700" y="426750"/>
            <a:chExt cx="8574600" cy="4290000"/>
          </a:xfrm>
        </p:grpSpPr>
        <p:sp>
          <p:nvSpPr>
            <p:cNvPr id="428" name="Google Shape;428;p8"/>
            <p:cNvSpPr/>
            <p:nvPr/>
          </p:nvSpPr>
          <p:spPr>
            <a:xfrm>
              <a:off x="606450" y="426750"/>
              <a:ext cx="7931100" cy="4290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720000" y="540000"/>
              <a:ext cx="7704000" cy="406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284700" y="4318350"/>
              <a:ext cx="8574600" cy="398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6354900" y="4183250"/>
              <a:ext cx="1546800" cy="135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2" name="Google Shape;432;p8"/>
          <p:cNvSpPr txBox="1">
            <a:spLocks noGrp="1"/>
          </p:cNvSpPr>
          <p:nvPr>
            <p:ph type="title"/>
          </p:nvPr>
        </p:nvSpPr>
        <p:spPr>
          <a:xfrm>
            <a:off x="3718800" y="2546400"/>
            <a:ext cx="4754400" cy="17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3" name="Google Shape;433;p8"/>
          <p:cNvGrpSpPr/>
          <p:nvPr/>
        </p:nvGrpSpPr>
        <p:grpSpPr>
          <a:xfrm>
            <a:off x="2530367" y="990434"/>
            <a:ext cx="8151800" cy="3738951"/>
            <a:chOff x="1897775" y="742825"/>
            <a:chExt cx="6113850" cy="2804213"/>
          </a:xfrm>
        </p:grpSpPr>
        <p:sp>
          <p:nvSpPr>
            <p:cNvPr id="434" name="Google Shape;434;p8"/>
            <p:cNvSpPr/>
            <p:nvPr/>
          </p:nvSpPr>
          <p:spPr>
            <a:xfrm flipH="1">
              <a:off x="1897775" y="819913"/>
              <a:ext cx="390850" cy="357825"/>
            </a:xfrm>
            <a:custGeom>
              <a:avLst/>
              <a:gdLst/>
              <a:ahLst/>
              <a:cxnLst/>
              <a:rect l="l" t="t" r="r" b="b"/>
              <a:pathLst>
                <a:path w="15634" h="14313" extrusionOk="0">
                  <a:moveTo>
                    <a:pt x="7727" y="1464"/>
                  </a:moveTo>
                  <a:lnTo>
                    <a:pt x="8436" y="4643"/>
                  </a:lnTo>
                  <a:lnTo>
                    <a:pt x="8436" y="4643"/>
                  </a:lnTo>
                  <a:lnTo>
                    <a:pt x="6341" y="4382"/>
                  </a:lnTo>
                  <a:lnTo>
                    <a:pt x="7727" y="1464"/>
                  </a:lnTo>
                  <a:close/>
                  <a:moveTo>
                    <a:pt x="1390" y="4246"/>
                  </a:moveTo>
                  <a:lnTo>
                    <a:pt x="5623" y="4775"/>
                  </a:lnTo>
                  <a:lnTo>
                    <a:pt x="4484" y="7178"/>
                  </a:lnTo>
                  <a:lnTo>
                    <a:pt x="1390" y="4246"/>
                  </a:lnTo>
                  <a:close/>
                  <a:moveTo>
                    <a:pt x="9051" y="5203"/>
                  </a:moveTo>
                  <a:lnTo>
                    <a:pt x="14200" y="5847"/>
                  </a:lnTo>
                  <a:lnTo>
                    <a:pt x="9790" y="8509"/>
                  </a:lnTo>
                  <a:lnTo>
                    <a:pt x="9051" y="5203"/>
                  </a:lnTo>
                  <a:close/>
                  <a:moveTo>
                    <a:pt x="6126" y="4838"/>
                  </a:moveTo>
                  <a:lnTo>
                    <a:pt x="8548" y="5141"/>
                  </a:lnTo>
                  <a:lnTo>
                    <a:pt x="9360" y="8770"/>
                  </a:lnTo>
                  <a:lnTo>
                    <a:pt x="7407" y="9948"/>
                  </a:lnTo>
                  <a:lnTo>
                    <a:pt x="4851" y="7526"/>
                  </a:lnTo>
                  <a:lnTo>
                    <a:pt x="6126" y="4838"/>
                  </a:lnTo>
                  <a:close/>
                  <a:moveTo>
                    <a:pt x="9468" y="9262"/>
                  </a:moveTo>
                  <a:lnTo>
                    <a:pt x="10217" y="12609"/>
                  </a:lnTo>
                  <a:lnTo>
                    <a:pt x="7767" y="10289"/>
                  </a:lnTo>
                  <a:lnTo>
                    <a:pt x="9468" y="9262"/>
                  </a:lnTo>
                  <a:close/>
                  <a:moveTo>
                    <a:pt x="4634" y="7981"/>
                  </a:moveTo>
                  <a:lnTo>
                    <a:pt x="6979" y="10205"/>
                  </a:lnTo>
                  <a:lnTo>
                    <a:pt x="2216" y="13079"/>
                  </a:lnTo>
                  <a:lnTo>
                    <a:pt x="2216" y="13079"/>
                  </a:lnTo>
                  <a:lnTo>
                    <a:pt x="4634" y="7981"/>
                  </a:lnTo>
                  <a:close/>
                  <a:moveTo>
                    <a:pt x="7888" y="1"/>
                  </a:moveTo>
                  <a:lnTo>
                    <a:pt x="5841" y="4320"/>
                  </a:lnTo>
                  <a:lnTo>
                    <a:pt x="1" y="3589"/>
                  </a:lnTo>
                  <a:lnTo>
                    <a:pt x="4268" y="7634"/>
                  </a:lnTo>
                  <a:lnTo>
                    <a:pt x="1101" y="14312"/>
                  </a:lnTo>
                  <a:lnTo>
                    <a:pt x="7343" y="10546"/>
                  </a:lnTo>
                  <a:lnTo>
                    <a:pt x="11027" y="14039"/>
                  </a:lnTo>
                  <a:lnTo>
                    <a:pt x="9902" y="9003"/>
                  </a:lnTo>
                  <a:lnTo>
                    <a:pt x="15633" y="5543"/>
                  </a:lnTo>
                  <a:lnTo>
                    <a:pt x="8941" y="4706"/>
                  </a:lnTo>
                  <a:lnTo>
                    <a:pt x="78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flipH="1">
              <a:off x="7644000" y="1340075"/>
              <a:ext cx="269475" cy="247200"/>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8"/>
            <p:cNvSpPr/>
            <p:nvPr/>
          </p:nvSpPr>
          <p:spPr>
            <a:xfrm flipH="1">
              <a:off x="2381575" y="742825"/>
              <a:ext cx="218300" cy="224925"/>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7" name="Google Shape;437;p8"/>
            <p:cNvGrpSpPr/>
            <p:nvPr/>
          </p:nvGrpSpPr>
          <p:grpSpPr>
            <a:xfrm flipH="1">
              <a:off x="7545850" y="3030413"/>
              <a:ext cx="465775" cy="516625"/>
              <a:chOff x="2023150" y="833325"/>
              <a:chExt cx="465775" cy="516625"/>
            </a:xfrm>
          </p:grpSpPr>
          <p:sp>
            <p:nvSpPr>
              <p:cNvPr id="438" name="Google Shape;438;p8"/>
              <p:cNvSpPr/>
              <p:nvPr/>
            </p:nvSpPr>
            <p:spPr>
              <a:xfrm>
                <a:off x="2077225" y="929925"/>
                <a:ext cx="344450" cy="356850"/>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8"/>
              <p:cNvSpPr/>
              <p:nvPr/>
            </p:nvSpPr>
            <p:spPr>
              <a:xfrm>
                <a:off x="2292200" y="833325"/>
                <a:ext cx="196725" cy="21517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2386625" y="833325"/>
                <a:ext cx="102300" cy="107575"/>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2023150" y="1191825"/>
                <a:ext cx="169550" cy="158125"/>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2056475" y="1174100"/>
                <a:ext cx="160250" cy="133500"/>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2111700" y="997675"/>
                <a:ext cx="185000" cy="208175"/>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2171675" y="1044550"/>
                <a:ext cx="184250" cy="210225"/>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5" name="Google Shape;445;p8"/>
            <p:cNvGrpSpPr/>
            <p:nvPr/>
          </p:nvGrpSpPr>
          <p:grpSpPr>
            <a:xfrm flipH="1">
              <a:off x="4457400" y="891763"/>
              <a:ext cx="298925" cy="214150"/>
              <a:chOff x="2286875" y="1602850"/>
              <a:chExt cx="298925" cy="214150"/>
            </a:xfrm>
          </p:grpSpPr>
          <p:sp>
            <p:nvSpPr>
              <p:cNvPr id="446" name="Google Shape;446;p8"/>
              <p:cNvSpPr/>
              <p:nvPr/>
            </p:nvSpPr>
            <p:spPr>
              <a:xfrm>
                <a:off x="2286875" y="1602850"/>
                <a:ext cx="258450" cy="214150"/>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8"/>
              <p:cNvSpPr/>
              <p:nvPr/>
            </p:nvSpPr>
            <p:spPr>
              <a:xfrm>
                <a:off x="2399325" y="1697650"/>
                <a:ext cx="186475" cy="99050"/>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xmlns="" val="378509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448"/>
        <p:cNvGrpSpPr/>
        <p:nvPr/>
      </p:nvGrpSpPr>
      <p:grpSpPr>
        <a:xfrm>
          <a:off x="0" y="0"/>
          <a:ext cx="0" cy="0"/>
          <a:chOff x="0" y="0"/>
          <a:chExt cx="0" cy="0"/>
        </a:xfrm>
      </p:grpSpPr>
      <p:grpSp>
        <p:nvGrpSpPr>
          <p:cNvPr id="449" name="Google Shape;449;p9"/>
          <p:cNvGrpSpPr/>
          <p:nvPr/>
        </p:nvGrpSpPr>
        <p:grpSpPr>
          <a:xfrm>
            <a:off x="-81167" y="-59200"/>
            <a:ext cx="12354400" cy="7035600"/>
            <a:chOff x="-60875" y="-44400"/>
            <a:chExt cx="9265800" cy="5276700"/>
          </a:xfrm>
        </p:grpSpPr>
        <p:grpSp>
          <p:nvGrpSpPr>
            <p:cNvPr id="450" name="Google Shape;450;p9"/>
            <p:cNvGrpSpPr/>
            <p:nvPr/>
          </p:nvGrpSpPr>
          <p:grpSpPr>
            <a:xfrm>
              <a:off x="-60875" y="292275"/>
              <a:ext cx="9265800" cy="4558950"/>
              <a:chOff x="-60875" y="292275"/>
              <a:chExt cx="9265800" cy="4558950"/>
            </a:xfrm>
          </p:grpSpPr>
          <p:cxnSp>
            <p:nvCxnSpPr>
              <p:cNvPr id="451" name="Google Shape;451;p9"/>
              <p:cNvCxnSpPr/>
              <p:nvPr/>
            </p:nvCxnSpPr>
            <p:spPr>
              <a:xfrm>
                <a:off x="-60875" y="2922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2" name="Google Shape;452;p9"/>
              <p:cNvCxnSpPr/>
              <p:nvPr/>
            </p:nvCxnSpPr>
            <p:spPr>
              <a:xfrm>
                <a:off x="-60875" y="7067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3" name="Google Shape;453;p9"/>
              <p:cNvCxnSpPr/>
              <p:nvPr/>
            </p:nvCxnSpPr>
            <p:spPr>
              <a:xfrm>
                <a:off x="-60875" y="11211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4" name="Google Shape;454;p9"/>
              <p:cNvCxnSpPr/>
              <p:nvPr/>
            </p:nvCxnSpPr>
            <p:spPr>
              <a:xfrm>
                <a:off x="-60875" y="15356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5" name="Google Shape;455;p9"/>
              <p:cNvCxnSpPr/>
              <p:nvPr/>
            </p:nvCxnSpPr>
            <p:spPr>
              <a:xfrm>
                <a:off x="-60875" y="19500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6" name="Google Shape;456;p9"/>
              <p:cNvCxnSpPr/>
              <p:nvPr/>
            </p:nvCxnSpPr>
            <p:spPr>
              <a:xfrm>
                <a:off x="-60875" y="23645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7" name="Google Shape;457;p9"/>
              <p:cNvCxnSpPr/>
              <p:nvPr/>
            </p:nvCxnSpPr>
            <p:spPr>
              <a:xfrm>
                <a:off x="-60875" y="27789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8" name="Google Shape;458;p9"/>
              <p:cNvCxnSpPr/>
              <p:nvPr/>
            </p:nvCxnSpPr>
            <p:spPr>
              <a:xfrm>
                <a:off x="-60875" y="31934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59" name="Google Shape;459;p9"/>
              <p:cNvCxnSpPr/>
              <p:nvPr/>
            </p:nvCxnSpPr>
            <p:spPr>
              <a:xfrm>
                <a:off x="-60875" y="36078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60" name="Google Shape;460;p9"/>
              <p:cNvCxnSpPr/>
              <p:nvPr/>
            </p:nvCxnSpPr>
            <p:spPr>
              <a:xfrm>
                <a:off x="-60875" y="40223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61" name="Google Shape;461;p9"/>
              <p:cNvCxnSpPr/>
              <p:nvPr/>
            </p:nvCxnSpPr>
            <p:spPr>
              <a:xfrm>
                <a:off x="-60875" y="44367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462" name="Google Shape;462;p9"/>
              <p:cNvCxnSpPr/>
              <p:nvPr/>
            </p:nvCxnSpPr>
            <p:spPr>
              <a:xfrm>
                <a:off x="-60875" y="4851225"/>
                <a:ext cx="9265800" cy="0"/>
              </a:xfrm>
              <a:prstGeom prst="straightConnector1">
                <a:avLst/>
              </a:prstGeom>
              <a:noFill/>
              <a:ln w="9525" cap="flat" cmpd="sng">
                <a:solidFill>
                  <a:srgbClr val="003450"/>
                </a:solidFill>
                <a:prstDash val="solid"/>
                <a:round/>
                <a:headEnd type="none" w="med" len="med"/>
                <a:tailEnd type="none" w="med" len="med"/>
              </a:ln>
            </p:spPr>
          </p:cxnSp>
        </p:grpSp>
        <p:grpSp>
          <p:nvGrpSpPr>
            <p:cNvPr id="463" name="Google Shape;463;p9"/>
            <p:cNvGrpSpPr/>
            <p:nvPr/>
          </p:nvGrpSpPr>
          <p:grpSpPr>
            <a:xfrm>
              <a:off x="424088" y="-44400"/>
              <a:ext cx="8295875" cy="5276700"/>
              <a:chOff x="424088" y="-44400"/>
              <a:chExt cx="8295875" cy="5276700"/>
            </a:xfrm>
          </p:grpSpPr>
          <p:cxnSp>
            <p:nvCxnSpPr>
              <p:cNvPr id="464" name="Google Shape;464;p9"/>
              <p:cNvCxnSpPr/>
              <p:nvPr/>
            </p:nvCxnSpPr>
            <p:spPr>
              <a:xfrm>
                <a:off x="424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5" name="Google Shape;465;p9"/>
              <p:cNvCxnSpPr/>
              <p:nvPr/>
            </p:nvCxnSpPr>
            <p:spPr>
              <a:xfrm>
                <a:off x="860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6" name="Google Shape;466;p9"/>
              <p:cNvCxnSpPr/>
              <p:nvPr/>
            </p:nvCxnSpPr>
            <p:spPr>
              <a:xfrm>
                <a:off x="1297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7" name="Google Shape;467;p9"/>
              <p:cNvCxnSpPr/>
              <p:nvPr/>
            </p:nvCxnSpPr>
            <p:spPr>
              <a:xfrm>
                <a:off x="1733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8" name="Google Shape;468;p9"/>
              <p:cNvCxnSpPr/>
              <p:nvPr/>
            </p:nvCxnSpPr>
            <p:spPr>
              <a:xfrm>
                <a:off x="2170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69" name="Google Shape;469;p9"/>
              <p:cNvCxnSpPr/>
              <p:nvPr/>
            </p:nvCxnSpPr>
            <p:spPr>
              <a:xfrm>
                <a:off x="2607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0" name="Google Shape;470;p9"/>
              <p:cNvCxnSpPr/>
              <p:nvPr/>
            </p:nvCxnSpPr>
            <p:spPr>
              <a:xfrm>
                <a:off x="3043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1" name="Google Shape;471;p9"/>
              <p:cNvCxnSpPr/>
              <p:nvPr/>
            </p:nvCxnSpPr>
            <p:spPr>
              <a:xfrm>
                <a:off x="3480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2" name="Google Shape;472;p9"/>
              <p:cNvCxnSpPr/>
              <p:nvPr/>
            </p:nvCxnSpPr>
            <p:spPr>
              <a:xfrm>
                <a:off x="3917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3" name="Google Shape;473;p9"/>
              <p:cNvCxnSpPr/>
              <p:nvPr/>
            </p:nvCxnSpPr>
            <p:spPr>
              <a:xfrm>
                <a:off x="4353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4" name="Google Shape;474;p9"/>
              <p:cNvCxnSpPr/>
              <p:nvPr/>
            </p:nvCxnSpPr>
            <p:spPr>
              <a:xfrm>
                <a:off x="4790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5" name="Google Shape;475;p9"/>
              <p:cNvCxnSpPr/>
              <p:nvPr/>
            </p:nvCxnSpPr>
            <p:spPr>
              <a:xfrm>
                <a:off x="5226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6" name="Google Shape;476;p9"/>
              <p:cNvCxnSpPr/>
              <p:nvPr/>
            </p:nvCxnSpPr>
            <p:spPr>
              <a:xfrm>
                <a:off x="5663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7" name="Google Shape;477;p9"/>
              <p:cNvCxnSpPr/>
              <p:nvPr/>
            </p:nvCxnSpPr>
            <p:spPr>
              <a:xfrm>
                <a:off x="6100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8" name="Google Shape;478;p9"/>
              <p:cNvCxnSpPr/>
              <p:nvPr/>
            </p:nvCxnSpPr>
            <p:spPr>
              <a:xfrm>
                <a:off x="6536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79" name="Google Shape;479;p9"/>
              <p:cNvCxnSpPr/>
              <p:nvPr/>
            </p:nvCxnSpPr>
            <p:spPr>
              <a:xfrm>
                <a:off x="6973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80" name="Google Shape;480;p9"/>
              <p:cNvCxnSpPr/>
              <p:nvPr/>
            </p:nvCxnSpPr>
            <p:spPr>
              <a:xfrm>
                <a:off x="7410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81" name="Google Shape;481;p9"/>
              <p:cNvCxnSpPr/>
              <p:nvPr/>
            </p:nvCxnSpPr>
            <p:spPr>
              <a:xfrm>
                <a:off x="7846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82" name="Google Shape;482;p9"/>
              <p:cNvCxnSpPr/>
              <p:nvPr/>
            </p:nvCxnSpPr>
            <p:spPr>
              <a:xfrm>
                <a:off x="8283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483" name="Google Shape;483;p9"/>
              <p:cNvCxnSpPr/>
              <p:nvPr/>
            </p:nvCxnSpPr>
            <p:spPr>
              <a:xfrm>
                <a:off x="8719963" y="-44400"/>
                <a:ext cx="0" cy="5276700"/>
              </a:xfrm>
              <a:prstGeom prst="straightConnector1">
                <a:avLst/>
              </a:prstGeom>
              <a:noFill/>
              <a:ln w="9525" cap="flat" cmpd="sng">
                <a:solidFill>
                  <a:srgbClr val="003450"/>
                </a:solidFill>
                <a:prstDash val="solid"/>
                <a:round/>
                <a:headEnd type="none" w="med" len="med"/>
                <a:tailEnd type="none" w="med" len="med"/>
              </a:ln>
            </p:spPr>
          </p:cxnSp>
        </p:grpSp>
      </p:grpSp>
      <p:grpSp>
        <p:nvGrpSpPr>
          <p:cNvPr id="484" name="Google Shape;484;p9"/>
          <p:cNvGrpSpPr/>
          <p:nvPr/>
        </p:nvGrpSpPr>
        <p:grpSpPr>
          <a:xfrm>
            <a:off x="-528662" y="-4399868"/>
            <a:ext cx="14194691" cy="15657752"/>
            <a:chOff x="-396496" y="-3299901"/>
            <a:chExt cx="10646018" cy="11743314"/>
          </a:xfrm>
        </p:grpSpPr>
        <p:grpSp>
          <p:nvGrpSpPr>
            <p:cNvPr id="485" name="Google Shape;485;p9"/>
            <p:cNvGrpSpPr/>
            <p:nvPr/>
          </p:nvGrpSpPr>
          <p:grpSpPr>
            <a:xfrm rot="359204">
              <a:off x="-225892" y="4454801"/>
              <a:ext cx="6949761" cy="3636096"/>
              <a:chOff x="666700" y="727125"/>
              <a:chExt cx="7939189" cy="3876383"/>
            </a:xfrm>
          </p:grpSpPr>
          <p:sp>
            <p:nvSpPr>
              <p:cNvPr id="486" name="Google Shape;486;p9"/>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4" name="Google Shape;494;p9"/>
            <p:cNvGrpSpPr/>
            <p:nvPr/>
          </p:nvGrpSpPr>
          <p:grpSpPr>
            <a:xfrm rot="-10440796">
              <a:off x="3129158" y="-2947386"/>
              <a:ext cx="6949761" cy="3636096"/>
              <a:chOff x="666700" y="727125"/>
              <a:chExt cx="7939189" cy="3876383"/>
            </a:xfrm>
          </p:grpSpPr>
          <p:sp>
            <p:nvSpPr>
              <p:cNvPr id="495" name="Google Shape;495;p9"/>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9"/>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9"/>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9"/>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9"/>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9"/>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03" name="Google Shape;503;p9"/>
          <p:cNvSpPr txBox="1">
            <a:spLocks noGrp="1"/>
          </p:cNvSpPr>
          <p:nvPr>
            <p:ph type="title"/>
          </p:nvPr>
        </p:nvSpPr>
        <p:spPr>
          <a:xfrm>
            <a:off x="2783567" y="2166933"/>
            <a:ext cx="6726800" cy="191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13333">
                <a:solidFill>
                  <a:schemeClr val="lt1"/>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04" name="Google Shape;504;p9"/>
          <p:cNvSpPr txBox="1">
            <a:spLocks noGrp="1"/>
          </p:cNvSpPr>
          <p:nvPr>
            <p:ph type="subTitle" idx="1"/>
          </p:nvPr>
        </p:nvSpPr>
        <p:spPr>
          <a:xfrm>
            <a:off x="2783605" y="4083733"/>
            <a:ext cx="67268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2133"/>
              </a:spcBef>
              <a:spcAft>
                <a:spcPts val="0"/>
              </a:spcAft>
              <a:buClr>
                <a:schemeClr val="lt1"/>
              </a:buClr>
              <a:buSzPts val="1400"/>
              <a:buNone/>
              <a:defRPr>
                <a:solidFill>
                  <a:schemeClr val="lt1"/>
                </a:solidFill>
              </a:defRPr>
            </a:lvl2pPr>
            <a:lvl3pPr lvl="2" algn="ctr" rtl="0">
              <a:lnSpc>
                <a:spcPct val="100000"/>
              </a:lnSpc>
              <a:spcBef>
                <a:spcPts val="2133"/>
              </a:spcBef>
              <a:spcAft>
                <a:spcPts val="0"/>
              </a:spcAft>
              <a:buClr>
                <a:schemeClr val="lt1"/>
              </a:buClr>
              <a:buSzPts val="1400"/>
              <a:buNone/>
              <a:defRPr>
                <a:solidFill>
                  <a:schemeClr val="lt1"/>
                </a:solidFill>
              </a:defRPr>
            </a:lvl3pPr>
            <a:lvl4pPr lvl="3" algn="ctr" rtl="0">
              <a:lnSpc>
                <a:spcPct val="100000"/>
              </a:lnSpc>
              <a:spcBef>
                <a:spcPts val="2133"/>
              </a:spcBef>
              <a:spcAft>
                <a:spcPts val="0"/>
              </a:spcAft>
              <a:buClr>
                <a:schemeClr val="lt1"/>
              </a:buClr>
              <a:buSzPts val="1400"/>
              <a:buNone/>
              <a:defRPr>
                <a:solidFill>
                  <a:schemeClr val="lt1"/>
                </a:solidFill>
              </a:defRPr>
            </a:lvl4pPr>
            <a:lvl5pPr lvl="4" algn="ctr" rtl="0">
              <a:lnSpc>
                <a:spcPct val="100000"/>
              </a:lnSpc>
              <a:spcBef>
                <a:spcPts val="2133"/>
              </a:spcBef>
              <a:spcAft>
                <a:spcPts val="0"/>
              </a:spcAft>
              <a:buClr>
                <a:schemeClr val="lt1"/>
              </a:buClr>
              <a:buSzPts val="1400"/>
              <a:buNone/>
              <a:defRPr>
                <a:solidFill>
                  <a:schemeClr val="lt1"/>
                </a:solidFill>
              </a:defRPr>
            </a:lvl5pPr>
            <a:lvl6pPr lvl="5" algn="ctr" rtl="0">
              <a:lnSpc>
                <a:spcPct val="100000"/>
              </a:lnSpc>
              <a:spcBef>
                <a:spcPts val="2133"/>
              </a:spcBef>
              <a:spcAft>
                <a:spcPts val="0"/>
              </a:spcAft>
              <a:buClr>
                <a:schemeClr val="lt1"/>
              </a:buClr>
              <a:buSzPts val="1400"/>
              <a:buNone/>
              <a:defRPr>
                <a:solidFill>
                  <a:schemeClr val="lt1"/>
                </a:solidFill>
              </a:defRPr>
            </a:lvl6pPr>
            <a:lvl7pPr lvl="6" algn="ctr" rtl="0">
              <a:lnSpc>
                <a:spcPct val="100000"/>
              </a:lnSpc>
              <a:spcBef>
                <a:spcPts val="2133"/>
              </a:spcBef>
              <a:spcAft>
                <a:spcPts val="0"/>
              </a:spcAft>
              <a:buClr>
                <a:schemeClr val="lt1"/>
              </a:buClr>
              <a:buSzPts val="1400"/>
              <a:buNone/>
              <a:defRPr>
                <a:solidFill>
                  <a:schemeClr val="lt1"/>
                </a:solidFill>
              </a:defRPr>
            </a:lvl7pPr>
            <a:lvl8pPr lvl="7" algn="ctr" rtl="0">
              <a:lnSpc>
                <a:spcPct val="100000"/>
              </a:lnSpc>
              <a:spcBef>
                <a:spcPts val="2133"/>
              </a:spcBef>
              <a:spcAft>
                <a:spcPts val="0"/>
              </a:spcAft>
              <a:buClr>
                <a:schemeClr val="lt1"/>
              </a:buClr>
              <a:buSzPts val="1400"/>
              <a:buNone/>
              <a:defRPr>
                <a:solidFill>
                  <a:schemeClr val="lt1"/>
                </a:solidFill>
              </a:defRPr>
            </a:lvl8pPr>
            <a:lvl9pPr lvl="8" algn="ctr" rtl="0">
              <a:lnSpc>
                <a:spcPct val="100000"/>
              </a:lnSpc>
              <a:spcBef>
                <a:spcPts val="2133"/>
              </a:spcBef>
              <a:spcAft>
                <a:spcPts val="2133"/>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xmlns="" val="361296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505"/>
        <p:cNvGrpSpPr/>
        <p:nvPr/>
      </p:nvGrpSpPr>
      <p:grpSpPr>
        <a:xfrm>
          <a:off x="0" y="0"/>
          <a:ext cx="0" cy="0"/>
          <a:chOff x="0" y="0"/>
          <a:chExt cx="0" cy="0"/>
        </a:xfrm>
      </p:grpSpPr>
      <p:sp>
        <p:nvSpPr>
          <p:cNvPr id="506" name="Google Shape;506;p10"/>
          <p:cNvSpPr txBox="1">
            <a:spLocks noGrp="1"/>
          </p:cNvSpPr>
          <p:nvPr>
            <p:ph type="title"/>
          </p:nvPr>
        </p:nvSpPr>
        <p:spPr>
          <a:xfrm>
            <a:off x="960000" y="4421067"/>
            <a:ext cx="5108800" cy="17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07" name="Google Shape;507;p10"/>
          <p:cNvGrpSpPr/>
          <p:nvPr/>
        </p:nvGrpSpPr>
        <p:grpSpPr>
          <a:xfrm>
            <a:off x="10720368" y="5350667"/>
            <a:ext cx="1249121" cy="787343"/>
            <a:chOff x="5221300" y="4277150"/>
            <a:chExt cx="936841" cy="590507"/>
          </a:xfrm>
        </p:grpSpPr>
        <p:sp>
          <p:nvSpPr>
            <p:cNvPr id="508" name="Google Shape;508;p10"/>
            <p:cNvSpPr/>
            <p:nvPr/>
          </p:nvSpPr>
          <p:spPr>
            <a:xfrm>
              <a:off x="5381406" y="4277150"/>
              <a:ext cx="776735" cy="590507"/>
            </a:xfrm>
            <a:custGeom>
              <a:avLst/>
              <a:gdLst/>
              <a:ahLst/>
              <a:cxnLst/>
              <a:rect l="l" t="t" r="r" b="b"/>
              <a:pathLst>
                <a:path w="24237" h="18426" extrusionOk="0">
                  <a:moveTo>
                    <a:pt x="12105" y="0"/>
                  </a:moveTo>
                  <a:cubicBezTo>
                    <a:pt x="9044" y="0"/>
                    <a:pt x="1425" y="4059"/>
                    <a:pt x="755" y="5584"/>
                  </a:cubicBezTo>
                  <a:cubicBezTo>
                    <a:pt x="1" y="7309"/>
                    <a:pt x="2906" y="13460"/>
                    <a:pt x="2906" y="13460"/>
                  </a:cubicBezTo>
                  <a:cubicBezTo>
                    <a:pt x="3901" y="15832"/>
                    <a:pt x="4967" y="16728"/>
                    <a:pt x="6241" y="16728"/>
                  </a:cubicBezTo>
                  <a:cubicBezTo>
                    <a:pt x="6489" y="16728"/>
                    <a:pt x="6744" y="16694"/>
                    <a:pt x="7009" y="16631"/>
                  </a:cubicBezTo>
                  <a:cubicBezTo>
                    <a:pt x="8559" y="16262"/>
                    <a:pt x="6964" y="13025"/>
                    <a:pt x="8883" y="13025"/>
                  </a:cubicBezTo>
                  <a:cubicBezTo>
                    <a:pt x="8978" y="13025"/>
                    <a:pt x="9082" y="13033"/>
                    <a:pt x="9196" y="13050"/>
                  </a:cubicBezTo>
                  <a:cubicBezTo>
                    <a:pt x="10762" y="13281"/>
                    <a:pt x="11317" y="18426"/>
                    <a:pt x="14554" y="18426"/>
                  </a:cubicBezTo>
                  <a:cubicBezTo>
                    <a:pt x="17686" y="18426"/>
                    <a:pt x="14749" y="13070"/>
                    <a:pt x="15755" y="12449"/>
                  </a:cubicBezTo>
                  <a:cubicBezTo>
                    <a:pt x="15822" y="12408"/>
                    <a:pt x="15912" y="12389"/>
                    <a:pt x="16021" y="12389"/>
                  </a:cubicBezTo>
                  <a:cubicBezTo>
                    <a:pt x="17018" y="12389"/>
                    <a:pt x="19652" y="13921"/>
                    <a:pt x="21581" y="13921"/>
                  </a:cubicBezTo>
                  <a:cubicBezTo>
                    <a:pt x="22632" y="13921"/>
                    <a:pt x="23473" y="13467"/>
                    <a:pt x="23726" y="12064"/>
                  </a:cubicBezTo>
                  <a:cubicBezTo>
                    <a:pt x="24237" y="9247"/>
                    <a:pt x="21555" y="9056"/>
                    <a:pt x="19388" y="9056"/>
                  </a:cubicBezTo>
                  <a:cubicBezTo>
                    <a:pt x="19047" y="9056"/>
                    <a:pt x="18718" y="9060"/>
                    <a:pt x="18417" y="9060"/>
                  </a:cubicBezTo>
                  <a:cubicBezTo>
                    <a:pt x="17437" y="9060"/>
                    <a:pt x="16745" y="9010"/>
                    <a:pt x="16841" y="8582"/>
                  </a:cubicBezTo>
                  <a:cubicBezTo>
                    <a:pt x="17149" y="7191"/>
                    <a:pt x="21251" y="5099"/>
                    <a:pt x="18851" y="3630"/>
                  </a:cubicBezTo>
                  <a:cubicBezTo>
                    <a:pt x="18548" y="3445"/>
                    <a:pt x="18200" y="3365"/>
                    <a:pt x="17820" y="3365"/>
                  </a:cubicBezTo>
                  <a:cubicBezTo>
                    <a:pt x="15517" y="3365"/>
                    <a:pt x="12062" y="6298"/>
                    <a:pt x="10649" y="6298"/>
                  </a:cubicBezTo>
                  <a:cubicBezTo>
                    <a:pt x="10450" y="6298"/>
                    <a:pt x="10291" y="6239"/>
                    <a:pt x="10182" y="6105"/>
                  </a:cubicBezTo>
                  <a:cubicBezTo>
                    <a:pt x="9175" y="4868"/>
                    <a:pt x="16104" y="2372"/>
                    <a:pt x="13047" y="224"/>
                  </a:cubicBezTo>
                  <a:cubicBezTo>
                    <a:pt x="12828" y="70"/>
                    <a:pt x="12506" y="0"/>
                    <a:pt x="12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0"/>
            <p:cNvSpPr/>
            <p:nvPr/>
          </p:nvSpPr>
          <p:spPr>
            <a:xfrm>
              <a:off x="5221300" y="4394923"/>
              <a:ext cx="623132" cy="198086"/>
            </a:xfrm>
            <a:custGeom>
              <a:avLst/>
              <a:gdLst/>
              <a:ahLst/>
              <a:cxnLst/>
              <a:rect l="l" t="t" r="r" b="b"/>
              <a:pathLst>
                <a:path w="19444" h="6181" extrusionOk="0">
                  <a:moveTo>
                    <a:pt x="456" y="1"/>
                  </a:moveTo>
                  <a:cubicBezTo>
                    <a:pt x="116" y="1"/>
                    <a:pt x="1" y="555"/>
                    <a:pt x="380" y="669"/>
                  </a:cubicBezTo>
                  <a:cubicBezTo>
                    <a:pt x="5792" y="2278"/>
                    <a:pt x="11202" y="3883"/>
                    <a:pt x="16615" y="5490"/>
                  </a:cubicBezTo>
                  <a:cubicBezTo>
                    <a:pt x="17372" y="5714"/>
                    <a:pt x="18124" y="5941"/>
                    <a:pt x="18881" y="6165"/>
                  </a:cubicBezTo>
                  <a:cubicBezTo>
                    <a:pt x="18917" y="6176"/>
                    <a:pt x="18951" y="6181"/>
                    <a:pt x="18983" y="6181"/>
                  </a:cubicBezTo>
                  <a:cubicBezTo>
                    <a:pt x="19327" y="6181"/>
                    <a:pt x="19444" y="5625"/>
                    <a:pt x="19060" y="5513"/>
                  </a:cubicBezTo>
                  <a:cubicBezTo>
                    <a:pt x="13648" y="3903"/>
                    <a:pt x="8235" y="2296"/>
                    <a:pt x="2825" y="692"/>
                  </a:cubicBezTo>
                  <a:cubicBezTo>
                    <a:pt x="2068" y="467"/>
                    <a:pt x="1316" y="241"/>
                    <a:pt x="559" y="16"/>
                  </a:cubicBezTo>
                  <a:cubicBezTo>
                    <a:pt x="523" y="6"/>
                    <a:pt x="489" y="1"/>
                    <a:pt x="4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10"/>
          <p:cNvGrpSpPr/>
          <p:nvPr/>
        </p:nvGrpSpPr>
        <p:grpSpPr>
          <a:xfrm>
            <a:off x="10720367" y="4050867"/>
            <a:ext cx="595600" cy="810300"/>
            <a:chOff x="1339500" y="2032575"/>
            <a:chExt cx="446700" cy="607725"/>
          </a:xfrm>
        </p:grpSpPr>
        <p:sp>
          <p:nvSpPr>
            <p:cNvPr id="511" name="Google Shape;511;p10"/>
            <p:cNvSpPr/>
            <p:nvPr/>
          </p:nvSpPr>
          <p:spPr>
            <a:xfrm>
              <a:off x="1339500" y="2132525"/>
              <a:ext cx="445450" cy="507775"/>
            </a:xfrm>
            <a:custGeom>
              <a:avLst/>
              <a:gdLst/>
              <a:ahLst/>
              <a:cxnLst/>
              <a:rect l="l" t="t" r="r" b="b"/>
              <a:pathLst>
                <a:path w="17818" h="20311" extrusionOk="0">
                  <a:moveTo>
                    <a:pt x="12711" y="549"/>
                  </a:moveTo>
                  <a:cubicBezTo>
                    <a:pt x="13609" y="549"/>
                    <a:pt x="14354" y="649"/>
                    <a:pt x="14701" y="918"/>
                  </a:cubicBezTo>
                  <a:cubicBezTo>
                    <a:pt x="15581" y="1592"/>
                    <a:pt x="17115" y="6825"/>
                    <a:pt x="17226" y="10277"/>
                  </a:cubicBezTo>
                  <a:cubicBezTo>
                    <a:pt x="17283" y="11943"/>
                    <a:pt x="16974" y="12469"/>
                    <a:pt x="16786" y="12632"/>
                  </a:cubicBezTo>
                  <a:cubicBezTo>
                    <a:pt x="16485" y="12897"/>
                    <a:pt x="16212" y="13031"/>
                    <a:pt x="15959" y="13031"/>
                  </a:cubicBezTo>
                  <a:cubicBezTo>
                    <a:pt x="15908" y="13031"/>
                    <a:pt x="15857" y="13026"/>
                    <a:pt x="15807" y="13015"/>
                  </a:cubicBezTo>
                  <a:cubicBezTo>
                    <a:pt x="15096" y="12865"/>
                    <a:pt x="14513" y="11614"/>
                    <a:pt x="14044" y="10612"/>
                  </a:cubicBezTo>
                  <a:cubicBezTo>
                    <a:pt x="13600" y="9658"/>
                    <a:pt x="13248" y="8903"/>
                    <a:pt x="12745" y="8722"/>
                  </a:cubicBezTo>
                  <a:cubicBezTo>
                    <a:pt x="12670" y="8694"/>
                    <a:pt x="12594" y="8680"/>
                    <a:pt x="12517" y="8680"/>
                  </a:cubicBezTo>
                  <a:cubicBezTo>
                    <a:pt x="12420" y="8680"/>
                    <a:pt x="12322" y="8703"/>
                    <a:pt x="12228" y="8747"/>
                  </a:cubicBezTo>
                  <a:cubicBezTo>
                    <a:pt x="11433" y="9126"/>
                    <a:pt x="11807" y="10470"/>
                    <a:pt x="12274" y="12176"/>
                  </a:cubicBezTo>
                  <a:cubicBezTo>
                    <a:pt x="12768" y="13958"/>
                    <a:pt x="13375" y="16177"/>
                    <a:pt x="12469" y="17074"/>
                  </a:cubicBezTo>
                  <a:cubicBezTo>
                    <a:pt x="12208" y="17333"/>
                    <a:pt x="11968" y="17454"/>
                    <a:pt x="11745" y="17454"/>
                  </a:cubicBezTo>
                  <a:cubicBezTo>
                    <a:pt x="11724" y="17454"/>
                    <a:pt x="11703" y="17453"/>
                    <a:pt x="11682" y="17450"/>
                  </a:cubicBezTo>
                  <a:cubicBezTo>
                    <a:pt x="11116" y="17380"/>
                    <a:pt x="10576" y="16498"/>
                    <a:pt x="10098" y="15719"/>
                  </a:cubicBezTo>
                  <a:cubicBezTo>
                    <a:pt x="9676" y="15032"/>
                    <a:pt x="9277" y="14379"/>
                    <a:pt x="8801" y="14144"/>
                  </a:cubicBezTo>
                  <a:cubicBezTo>
                    <a:pt x="8714" y="14101"/>
                    <a:pt x="8633" y="14086"/>
                    <a:pt x="8561" y="14086"/>
                  </a:cubicBezTo>
                  <a:cubicBezTo>
                    <a:pt x="8476" y="14086"/>
                    <a:pt x="8405" y="14108"/>
                    <a:pt x="8350" y="14132"/>
                  </a:cubicBezTo>
                  <a:cubicBezTo>
                    <a:pt x="7956" y="14320"/>
                    <a:pt x="7793" y="15000"/>
                    <a:pt x="7548" y="16034"/>
                  </a:cubicBezTo>
                  <a:cubicBezTo>
                    <a:pt x="7238" y="17337"/>
                    <a:pt x="6814" y="19125"/>
                    <a:pt x="5801" y="19626"/>
                  </a:cubicBezTo>
                  <a:cubicBezTo>
                    <a:pt x="5609" y="19723"/>
                    <a:pt x="5401" y="19771"/>
                    <a:pt x="5173" y="19771"/>
                  </a:cubicBezTo>
                  <a:cubicBezTo>
                    <a:pt x="4877" y="19771"/>
                    <a:pt x="4547" y="19689"/>
                    <a:pt x="4180" y="19524"/>
                  </a:cubicBezTo>
                  <a:cubicBezTo>
                    <a:pt x="3593" y="19268"/>
                    <a:pt x="3249" y="18921"/>
                    <a:pt x="3124" y="18479"/>
                  </a:cubicBezTo>
                  <a:cubicBezTo>
                    <a:pt x="2813" y="17380"/>
                    <a:pt x="3931" y="15766"/>
                    <a:pt x="4744" y="14588"/>
                  </a:cubicBezTo>
                  <a:cubicBezTo>
                    <a:pt x="5486" y="13513"/>
                    <a:pt x="5866" y="12931"/>
                    <a:pt x="5724" y="12496"/>
                  </a:cubicBezTo>
                  <a:cubicBezTo>
                    <a:pt x="5540" y="11929"/>
                    <a:pt x="4661" y="11891"/>
                    <a:pt x="3548" y="11839"/>
                  </a:cubicBezTo>
                  <a:cubicBezTo>
                    <a:pt x="2496" y="11791"/>
                    <a:pt x="1191" y="11734"/>
                    <a:pt x="762" y="11161"/>
                  </a:cubicBezTo>
                  <a:cubicBezTo>
                    <a:pt x="599" y="10943"/>
                    <a:pt x="567" y="10651"/>
                    <a:pt x="660" y="10266"/>
                  </a:cubicBezTo>
                  <a:cubicBezTo>
                    <a:pt x="1046" y="8697"/>
                    <a:pt x="2773" y="8264"/>
                    <a:pt x="4293" y="7881"/>
                  </a:cubicBezTo>
                  <a:cubicBezTo>
                    <a:pt x="5393" y="7607"/>
                    <a:pt x="6345" y="7369"/>
                    <a:pt x="6617" y="6700"/>
                  </a:cubicBezTo>
                  <a:cubicBezTo>
                    <a:pt x="6798" y="6254"/>
                    <a:pt x="6814" y="5889"/>
                    <a:pt x="6664" y="5581"/>
                  </a:cubicBezTo>
                  <a:cubicBezTo>
                    <a:pt x="6413" y="5062"/>
                    <a:pt x="5771" y="4880"/>
                    <a:pt x="5155" y="4706"/>
                  </a:cubicBezTo>
                  <a:cubicBezTo>
                    <a:pt x="4386" y="4484"/>
                    <a:pt x="3919" y="4321"/>
                    <a:pt x="3922" y="3867"/>
                  </a:cubicBezTo>
                  <a:cubicBezTo>
                    <a:pt x="3928" y="2804"/>
                    <a:pt x="4350" y="1653"/>
                    <a:pt x="7421" y="1166"/>
                  </a:cubicBezTo>
                  <a:lnTo>
                    <a:pt x="7433" y="1163"/>
                  </a:lnTo>
                  <a:cubicBezTo>
                    <a:pt x="8541" y="937"/>
                    <a:pt x="10927" y="549"/>
                    <a:pt x="12711" y="549"/>
                  </a:cubicBezTo>
                  <a:close/>
                  <a:moveTo>
                    <a:pt x="12637" y="1"/>
                  </a:moveTo>
                  <a:cubicBezTo>
                    <a:pt x="10489" y="1"/>
                    <a:pt x="7782" y="534"/>
                    <a:pt x="7331" y="626"/>
                  </a:cubicBezTo>
                  <a:cubicBezTo>
                    <a:pt x="4611" y="1059"/>
                    <a:pt x="3391" y="2056"/>
                    <a:pt x="3380" y="3856"/>
                  </a:cubicBezTo>
                  <a:cubicBezTo>
                    <a:pt x="3375" y="4753"/>
                    <a:pt x="4280" y="5012"/>
                    <a:pt x="5007" y="5218"/>
                  </a:cubicBezTo>
                  <a:cubicBezTo>
                    <a:pt x="5508" y="5363"/>
                    <a:pt x="6030" y="5508"/>
                    <a:pt x="6177" y="5810"/>
                  </a:cubicBezTo>
                  <a:cubicBezTo>
                    <a:pt x="6254" y="5971"/>
                    <a:pt x="6234" y="6197"/>
                    <a:pt x="6116" y="6490"/>
                  </a:cubicBezTo>
                  <a:cubicBezTo>
                    <a:pt x="5946" y="6902"/>
                    <a:pt x="5078" y="7122"/>
                    <a:pt x="4160" y="7351"/>
                  </a:cubicBezTo>
                  <a:cubicBezTo>
                    <a:pt x="2571" y="7750"/>
                    <a:pt x="597" y="8246"/>
                    <a:pt x="134" y="10132"/>
                  </a:cubicBezTo>
                  <a:cubicBezTo>
                    <a:pt x="1" y="10678"/>
                    <a:pt x="66" y="11131"/>
                    <a:pt x="329" y="11483"/>
                  </a:cubicBezTo>
                  <a:cubicBezTo>
                    <a:pt x="910" y="12258"/>
                    <a:pt x="2299" y="12324"/>
                    <a:pt x="3525" y="12378"/>
                  </a:cubicBezTo>
                  <a:cubicBezTo>
                    <a:pt x="4132" y="12405"/>
                    <a:pt x="5143" y="12453"/>
                    <a:pt x="5211" y="12661"/>
                  </a:cubicBezTo>
                  <a:cubicBezTo>
                    <a:pt x="5279" y="12861"/>
                    <a:pt x="4713" y="13677"/>
                    <a:pt x="4302" y="14275"/>
                  </a:cubicBezTo>
                  <a:cubicBezTo>
                    <a:pt x="3378" y="15612"/>
                    <a:pt x="2231" y="17276"/>
                    <a:pt x="2607" y="18622"/>
                  </a:cubicBezTo>
                  <a:cubicBezTo>
                    <a:pt x="2775" y="19221"/>
                    <a:pt x="3230" y="19692"/>
                    <a:pt x="3962" y="20018"/>
                  </a:cubicBezTo>
                  <a:cubicBezTo>
                    <a:pt x="4398" y="20213"/>
                    <a:pt x="4803" y="20311"/>
                    <a:pt x="5180" y="20311"/>
                  </a:cubicBezTo>
                  <a:cubicBezTo>
                    <a:pt x="5488" y="20311"/>
                    <a:pt x="5776" y="20245"/>
                    <a:pt x="6048" y="20102"/>
                  </a:cubicBezTo>
                  <a:cubicBezTo>
                    <a:pt x="7287" y="19490"/>
                    <a:pt x="7727" y="17639"/>
                    <a:pt x="8081" y="16152"/>
                  </a:cubicBezTo>
                  <a:cubicBezTo>
                    <a:pt x="8226" y="15542"/>
                    <a:pt x="8421" y="14708"/>
                    <a:pt x="8566" y="14622"/>
                  </a:cubicBezTo>
                  <a:cubicBezTo>
                    <a:pt x="8899" y="14787"/>
                    <a:pt x="9273" y="15399"/>
                    <a:pt x="9640" y="15995"/>
                  </a:cubicBezTo>
                  <a:cubicBezTo>
                    <a:pt x="10209" y="16922"/>
                    <a:pt x="10794" y="17879"/>
                    <a:pt x="11619" y="17978"/>
                  </a:cubicBezTo>
                  <a:cubicBezTo>
                    <a:pt x="11667" y="17985"/>
                    <a:pt x="11715" y="17988"/>
                    <a:pt x="11763" y="17988"/>
                  </a:cubicBezTo>
                  <a:cubicBezTo>
                    <a:pt x="12131" y="17988"/>
                    <a:pt x="12493" y="17805"/>
                    <a:pt x="12852" y="17448"/>
                  </a:cubicBezTo>
                  <a:cubicBezTo>
                    <a:pt x="13983" y="16326"/>
                    <a:pt x="13353" y="14039"/>
                    <a:pt x="12797" y="12022"/>
                  </a:cubicBezTo>
                  <a:cubicBezTo>
                    <a:pt x="12478" y="10859"/>
                    <a:pt x="12079" y="9411"/>
                    <a:pt x="12462" y="9230"/>
                  </a:cubicBezTo>
                  <a:cubicBezTo>
                    <a:pt x="12484" y="9217"/>
                    <a:pt x="12504" y="9212"/>
                    <a:pt x="12522" y="9212"/>
                  </a:cubicBezTo>
                  <a:cubicBezTo>
                    <a:pt x="12537" y="9212"/>
                    <a:pt x="12551" y="9216"/>
                    <a:pt x="12564" y="9221"/>
                  </a:cubicBezTo>
                  <a:cubicBezTo>
                    <a:pt x="12852" y="9325"/>
                    <a:pt x="13226" y="10125"/>
                    <a:pt x="13554" y="10830"/>
                  </a:cubicBezTo>
                  <a:cubicBezTo>
                    <a:pt x="14101" y="11999"/>
                    <a:pt x="14722" y="13325"/>
                    <a:pt x="15696" y="13534"/>
                  </a:cubicBezTo>
                  <a:cubicBezTo>
                    <a:pt x="15781" y="13552"/>
                    <a:pt x="15867" y="13561"/>
                    <a:pt x="15953" y="13561"/>
                  </a:cubicBezTo>
                  <a:cubicBezTo>
                    <a:pt x="16340" y="13561"/>
                    <a:pt x="16741" y="13382"/>
                    <a:pt x="17147" y="13028"/>
                  </a:cubicBezTo>
                  <a:cubicBezTo>
                    <a:pt x="17614" y="12618"/>
                    <a:pt x="17818" y="11709"/>
                    <a:pt x="17772" y="10250"/>
                  </a:cubicBezTo>
                  <a:cubicBezTo>
                    <a:pt x="17659" y="6793"/>
                    <a:pt x="16127" y="1313"/>
                    <a:pt x="15037" y="479"/>
                  </a:cubicBezTo>
                  <a:cubicBezTo>
                    <a:pt x="14574" y="124"/>
                    <a:pt x="13670" y="1"/>
                    <a:pt x="12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0"/>
            <p:cNvSpPr/>
            <p:nvPr/>
          </p:nvSpPr>
          <p:spPr>
            <a:xfrm>
              <a:off x="1540350" y="2032575"/>
              <a:ext cx="245850" cy="399125"/>
            </a:xfrm>
            <a:custGeom>
              <a:avLst/>
              <a:gdLst/>
              <a:ahLst/>
              <a:cxnLst/>
              <a:rect l="l" t="t" r="r" b="b"/>
              <a:pathLst>
                <a:path w="9834" h="15965" extrusionOk="0">
                  <a:moveTo>
                    <a:pt x="9368" y="0"/>
                  </a:moveTo>
                  <a:cubicBezTo>
                    <a:pt x="9266" y="0"/>
                    <a:pt x="9164" y="48"/>
                    <a:pt x="9097" y="164"/>
                  </a:cubicBezTo>
                  <a:cubicBezTo>
                    <a:pt x="6486" y="4629"/>
                    <a:pt x="3877" y="9091"/>
                    <a:pt x="1268" y="13554"/>
                  </a:cubicBezTo>
                  <a:cubicBezTo>
                    <a:pt x="897" y="14189"/>
                    <a:pt x="525" y="14826"/>
                    <a:pt x="151" y="15460"/>
                  </a:cubicBezTo>
                  <a:cubicBezTo>
                    <a:pt x="0" y="15721"/>
                    <a:pt x="235" y="15965"/>
                    <a:pt x="466" y="15965"/>
                  </a:cubicBezTo>
                  <a:cubicBezTo>
                    <a:pt x="568" y="15965"/>
                    <a:pt x="669" y="15917"/>
                    <a:pt x="736" y="15803"/>
                  </a:cubicBezTo>
                  <a:cubicBezTo>
                    <a:pt x="3344" y="11338"/>
                    <a:pt x="5953" y="6875"/>
                    <a:pt x="8564" y="2414"/>
                  </a:cubicBezTo>
                  <a:cubicBezTo>
                    <a:pt x="8934" y="1780"/>
                    <a:pt x="9305" y="1140"/>
                    <a:pt x="9679" y="506"/>
                  </a:cubicBezTo>
                  <a:cubicBezTo>
                    <a:pt x="9833" y="245"/>
                    <a:pt x="9599" y="0"/>
                    <a:pt x="9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10"/>
          <p:cNvGrpSpPr/>
          <p:nvPr/>
        </p:nvGrpSpPr>
        <p:grpSpPr>
          <a:xfrm>
            <a:off x="9905885" y="4900068"/>
            <a:ext cx="644900" cy="578233"/>
            <a:chOff x="5222513" y="3573725"/>
            <a:chExt cx="483675" cy="433675"/>
          </a:xfrm>
        </p:grpSpPr>
        <p:sp>
          <p:nvSpPr>
            <p:cNvPr id="514" name="Google Shape;514;p10"/>
            <p:cNvSpPr/>
            <p:nvPr/>
          </p:nvSpPr>
          <p:spPr>
            <a:xfrm>
              <a:off x="5222513" y="3620250"/>
              <a:ext cx="417525" cy="387150"/>
            </a:xfrm>
            <a:custGeom>
              <a:avLst/>
              <a:gdLst/>
              <a:ahLst/>
              <a:cxnLst/>
              <a:rect l="l" t="t" r="r" b="b"/>
              <a:pathLst>
                <a:path w="16701" h="15486" extrusionOk="0">
                  <a:moveTo>
                    <a:pt x="8583" y="1"/>
                  </a:moveTo>
                  <a:cubicBezTo>
                    <a:pt x="6861" y="1"/>
                    <a:pt x="6096" y="608"/>
                    <a:pt x="5805" y="1688"/>
                  </a:cubicBezTo>
                  <a:cubicBezTo>
                    <a:pt x="5456" y="2957"/>
                    <a:pt x="8604" y="3025"/>
                    <a:pt x="7453" y="4550"/>
                  </a:cubicBezTo>
                  <a:cubicBezTo>
                    <a:pt x="7203" y="4881"/>
                    <a:pt x="6620" y="4930"/>
                    <a:pt x="5907" y="4930"/>
                  </a:cubicBezTo>
                  <a:cubicBezTo>
                    <a:pt x="5610" y="4930"/>
                    <a:pt x="5290" y="4922"/>
                    <a:pt x="4962" y="4922"/>
                  </a:cubicBezTo>
                  <a:cubicBezTo>
                    <a:pt x="3717" y="4922"/>
                    <a:pt x="2362" y="5045"/>
                    <a:pt x="1716" y="6225"/>
                  </a:cubicBezTo>
                  <a:cubicBezTo>
                    <a:pt x="533" y="8394"/>
                    <a:pt x="5345" y="8383"/>
                    <a:pt x="5395" y="9312"/>
                  </a:cubicBezTo>
                  <a:cubicBezTo>
                    <a:pt x="5442" y="10242"/>
                    <a:pt x="1" y="12828"/>
                    <a:pt x="2657" y="14970"/>
                  </a:cubicBezTo>
                  <a:cubicBezTo>
                    <a:pt x="3108" y="15333"/>
                    <a:pt x="3520" y="15486"/>
                    <a:pt x="3895" y="15486"/>
                  </a:cubicBezTo>
                  <a:cubicBezTo>
                    <a:pt x="5825" y="15486"/>
                    <a:pt x="6814" y="11463"/>
                    <a:pt x="7520" y="11463"/>
                  </a:cubicBezTo>
                  <a:cubicBezTo>
                    <a:pt x="7569" y="11463"/>
                    <a:pt x="7615" y="11482"/>
                    <a:pt x="7661" y="11522"/>
                  </a:cubicBezTo>
                  <a:cubicBezTo>
                    <a:pt x="8396" y="12164"/>
                    <a:pt x="8415" y="14987"/>
                    <a:pt x="9670" y="14987"/>
                  </a:cubicBezTo>
                  <a:cubicBezTo>
                    <a:pt x="9859" y="14987"/>
                    <a:pt x="10076" y="14924"/>
                    <a:pt x="10327" y="14779"/>
                  </a:cubicBezTo>
                  <a:cubicBezTo>
                    <a:pt x="12246" y="13678"/>
                    <a:pt x="10646" y="8086"/>
                    <a:pt x="11882" y="7855"/>
                  </a:cubicBezTo>
                  <a:cubicBezTo>
                    <a:pt x="11906" y="7850"/>
                    <a:pt x="11929" y="7848"/>
                    <a:pt x="11952" y="7848"/>
                  </a:cubicBezTo>
                  <a:cubicBezTo>
                    <a:pt x="12965" y="7848"/>
                    <a:pt x="12429" y="12246"/>
                    <a:pt x="14164" y="12246"/>
                  </a:cubicBezTo>
                  <a:cubicBezTo>
                    <a:pt x="14366" y="12246"/>
                    <a:pt x="14599" y="12186"/>
                    <a:pt x="14869" y="12053"/>
                  </a:cubicBezTo>
                  <a:cubicBezTo>
                    <a:pt x="16496" y="11243"/>
                    <a:pt x="16700" y="2708"/>
                    <a:pt x="15794" y="1536"/>
                  </a:cubicBezTo>
                  <a:cubicBezTo>
                    <a:pt x="14887" y="362"/>
                    <a:pt x="9543" y="54"/>
                    <a:pt x="9543" y="54"/>
                  </a:cubicBezTo>
                  <a:cubicBezTo>
                    <a:pt x="9194" y="18"/>
                    <a:pt x="8875" y="1"/>
                    <a:pt x="85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0"/>
            <p:cNvSpPr/>
            <p:nvPr/>
          </p:nvSpPr>
          <p:spPr>
            <a:xfrm>
              <a:off x="5413013" y="3573725"/>
              <a:ext cx="293175" cy="284750"/>
            </a:xfrm>
            <a:custGeom>
              <a:avLst/>
              <a:gdLst/>
              <a:ahLst/>
              <a:cxnLst/>
              <a:rect l="l" t="t" r="r" b="b"/>
              <a:pathLst>
                <a:path w="11727" h="11390" extrusionOk="0">
                  <a:moveTo>
                    <a:pt x="11235" y="1"/>
                  </a:moveTo>
                  <a:cubicBezTo>
                    <a:pt x="11159" y="1"/>
                    <a:pt x="11081" y="30"/>
                    <a:pt x="11011" y="99"/>
                  </a:cubicBezTo>
                  <a:cubicBezTo>
                    <a:pt x="7872" y="3220"/>
                    <a:pt x="4733" y="6346"/>
                    <a:pt x="1594" y="9467"/>
                  </a:cubicBezTo>
                  <a:cubicBezTo>
                    <a:pt x="1143" y="9918"/>
                    <a:pt x="692" y="10366"/>
                    <a:pt x="238" y="10813"/>
                  </a:cubicBezTo>
                  <a:cubicBezTo>
                    <a:pt x="0" y="11051"/>
                    <a:pt x="232" y="11390"/>
                    <a:pt x="492" y="11390"/>
                  </a:cubicBezTo>
                  <a:cubicBezTo>
                    <a:pt x="568" y="11390"/>
                    <a:pt x="647" y="11361"/>
                    <a:pt x="717" y="11291"/>
                  </a:cubicBezTo>
                  <a:cubicBezTo>
                    <a:pt x="3856" y="8170"/>
                    <a:pt x="6995" y="5045"/>
                    <a:pt x="10134" y="1924"/>
                  </a:cubicBezTo>
                  <a:cubicBezTo>
                    <a:pt x="10585" y="1473"/>
                    <a:pt x="11036" y="1024"/>
                    <a:pt x="11489" y="577"/>
                  </a:cubicBezTo>
                  <a:cubicBezTo>
                    <a:pt x="11726" y="341"/>
                    <a:pt x="11495" y="1"/>
                    <a:pt x="1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10"/>
          <p:cNvGrpSpPr/>
          <p:nvPr/>
        </p:nvGrpSpPr>
        <p:grpSpPr>
          <a:xfrm>
            <a:off x="11232001" y="3295051"/>
            <a:ext cx="455967" cy="548033"/>
            <a:chOff x="6706200" y="3640613"/>
            <a:chExt cx="341975" cy="411025"/>
          </a:xfrm>
        </p:grpSpPr>
        <p:sp>
          <p:nvSpPr>
            <p:cNvPr id="517" name="Google Shape;517;p10"/>
            <p:cNvSpPr/>
            <p:nvPr/>
          </p:nvSpPr>
          <p:spPr>
            <a:xfrm>
              <a:off x="6706200" y="3640613"/>
              <a:ext cx="53350" cy="51500"/>
            </a:xfrm>
            <a:custGeom>
              <a:avLst/>
              <a:gdLst/>
              <a:ahLst/>
              <a:cxnLst/>
              <a:rect l="l" t="t" r="r" b="b"/>
              <a:pathLst>
                <a:path w="2134" h="2060" extrusionOk="0">
                  <a:moveTo>
                    <a:pt x="1" y="1"/>
                  </a:moveTo>
                  <a:lnTo>
                    <a:pt x="768" y="2060"/>
                  </a:lnTo>
                  <a:lnTo>
                    <a:pt x="1676" y="1857"/>
                  </a:lnTo>
                  <a:cubicBezTo>
                    <a:pt x="2000" y="1726"/>
                    <a:pt x="2134" y="847"/>
                    <a:pt x="2132" y="847"/>
                  </a:cubicBezTo>
                  <a:lnTo>
                    <a:pt x="2132" y="847"/>
                  </a:lnTo>
                  <a:cubicBezTo>
                    <a:pt x="2132" y="847"/>
                    <a:pt x="2132" y="847"/>
                    <a:pt x="2132" y="847"/>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0"/>
            <p:cNvSpPr/>
            <p:nvPr/>
          </p:nvSpPr>
          <p:spPr>
            <a:xfrm>
              <a:off x="6725400" y="3661713"/>
              <a:ext cx="101925" cy="103675"/>
            </a:xfrm>
            <a:custGeom>
              <a:avLst/>
              <a:gdLst/>
              <a:ahLst/>
              <a:cxnLst/>
              <a:rect l="l" t="t" r="r" b="b"/>
              <a:pathLst>
                <a:path w="4077" h="4147" extrusionOk="0">
                  <a:moveTo>
                    <a:pt x="1366" y="1"/>
                  </a:moveTo>
                  <a:lnTo>
                    <a:pt x="0" y="1213"/>
                  </a:lnTo>
                  <a:lnTo>
                    <a:pt x="1225" y="4147"/>
                  </a:lnTo>
                  <a:lnTo>
                    <a:pt x="3557" y="3137"/>
                  </a:lnTo>
                  <a:lnTo>
                    <a:pt x="4077" y="1810"/>
                  </a:lnTo>
                  <a:lnTo>
                    <a:pt x="13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0"/>
            <p:cNvSpPr/>
            <p:nvPr/>
          </p:nvSpPr>
          <p:spPr>
            <a:xfrm>
              <a:off x="6756025" y="3706938"/>
              <a:ext cx="292150" cy="344700"/>
            </a:xfrm>
            <a:custGeom>
              <a:avLst/>
              <a:gdLst/>
              <a:ahLst/>
              <a:cxnLst/>
              <a:rect l="l" t="t" r="r" b="b"/>
              <a:pathLst>
                <a:path w="11686" h="13788" extrusionOk="0">
                  <a:moveTo>
                    <a:pt x="2852" y="1"/>
                  </a:moveTo>
                  <a:lnTo>
                    <a:pt x="0" y="2338"/>
                  </a:lnTo>
                  <a:lnTo>
                    <a:pt x="8480" y="13788"/>
                  </a:lnTo>
                  <a:lnTo>
                    <a:pt x="11686" y="11570"/>
                  </a:lnTo>
                  <a:lnTo>
                    <a:pt x="2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0"/>
            <p:cNvSpPr/>
            <p:nvPr/>
          </p:nvSpPr>
          <p:spPr>
            <a:xfrm>
              <a:off x="6934600" y="3952188"/>
              <a:ext cx="113575" cy="99450"/>
            </a:xfrm>
            <a:custGeom>
              <a:avLst/>
              <a:gdLst/>
              <a:ahLst/>
              <a:cxnLst/>
              <a:rect l="l" t="t" r="r" b="b"/>
              <a:pathLst>
                <a:path w="4543" h="3978" extrusionOk="0">
                  <a:moveTo>
                    <a:pt x="3196" y="0"/>
                  </a:moveTo>
                  <a:lnTo>
                    <a:pt x="1" y="2171"/>
                  </a:lnTo>
                  <a:lnTo>
                    <a:pt x="1337" y="3978"/>
                  </a:lnTo>
                  <a:lnTo>
                    <a:pt x="4543" y="1760"/>
                  </a:lnTo>
                  <a:lnTo>
                    <a:pt x="3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207272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21"/>
        <p:cNvGrpSpPr/>
        <p:nvPr/>
      </p:nvGrpSpPr>
      <p:grpSpPr>
        <a:xfrm>
          <a:off x="0" y="0"/>
          <a:ext cx="0" cy="0"/>
          <a:chOff x="0" y="0"/>
          <a:chExt cx="0" cy="0"/>
        </a:xfrm>
      </p:grpSpPr>
      <p:grpSp>
        <p:nvGrpSpPr>
          <p:cNvPr id="522" name="Google Shape;522;p11"/>
          <p:cNvGrpSpPr/>
          <p:nvPr/>
        </p:nvGrpSpPr>
        <p:grpSpPr>
          <a:xfrm>
            <a:off x="-81167" y="-59200"/>
            <a:ext cx="12354400" cy="7035600"/>
            <a:chOff x="-60875" y="-44400"/>
            <a:chExt cx="9265800" cy="5276700"/>
          </a:xfrm>
        </p:grpSpPr>
        <p:grpSp>
          <p:nvGrpSpPr>
            <p:cNvPr id="523" name="Google Shape;523;p11"/>
            <p:cNvGrpSpPr/>
            <p:nvPr/>
          </p:nvGrpSpPr>
          <p:grpSpPr>
            <a:xfrm>
              <a:off x="-60875" y="292275"/>
              <a:ext cx="9265800" cy="4558950"/>
              <a:chOff x="-60875" y="292275"/>
              <a:chExt cx="9265800" cy="4558950"/>
            </a:xfrm>
          </p:grpSpPr>
          <p:cxnSp>
            <p:nvCxnSpPr>
              <p:cNvPr id="524" name="Google Shape;524;p11"/>
              <p:cNvCxnSpPr/>
              <p:nvPr/>
            </p:nvCxnSpPr>
            <p:spPr>
              <a:xfrm>
                <a:off x="-60875" y="2922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5" name="Google Shape;525;p11"/>
              <p:cNvCxnSpPr/>
              <p:nvPr/>
            </p:nvCxnSpPr>
            <p:spPr>
              <a:xfrm>
                <a:off x="-60875" y="7067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6" name="Google Shape;526;p11"/>
              <p:cNvCxnSpPr/>
              <p:nvPr/>
            </p:nvCxnSpPr>
            <p:spPr>
              <a:xfrm>
                <a:off x="-60875" y="11211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7" name="Google Shape;527;p11"/>
              <p:cNvCxnSpPr/>
              <p:nvPr/>
            </p:nvCxnSpPr>
            <p:spPr>
              <a:xfrm>
                <a:off x="-60875" y="15356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8" name="Google Shape;528;p11"/>
              <p:cNvCxnSpPr/>
              <p:nvPr/>
            </p:nvCxnSpPr>
            <p:spPr>
              <a:xfrm>
                <a:off x="-60875" y="19500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29" name="Google Shape;529;p11"/>
              <p:cNvCxnSpPr/>
              <p:nvPr/>
            </p:nvCxnSpPr>
            <p:spPr>
              <a:xfrm>
                <a:off x="-60875" y="23645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0" name="Google Shape;530;p11"/>
              <p:cNvCxnSpPr/>
              <p:nvPr/>
            </p:nvCxnSpPr>
            <p:spPr>
              <a:xfrm>
                <a:off x="-60875" y="27789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1" name="Google Shape;531;p11"/>
              <p:cNvCxnSpPr/>
              <p:nvPr/>
            </p:nvCxnSpPr>
            <p:spPr>
              <a:xfrm>
                <a:off x="-60875" y="31934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2" name="Google Shape;532;p11"/>
              <p:cNvCxnSpPr/>
              <p:nvPr/>
            </p:nvCxnSpPr>
            <p:spPr>
              <a:xfrm>
                <a:off x="-60875" y="36078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3" name="Google Shape;533;p11"/>
              <p:cNvCxnSpPr/>
              <p:nvPr/>
            </p:nvCxnSpPr>
            <p:spPr>
              <a:xfrm>
                <a:off x="-60875" y="402232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4" name="Google Shape;534;p11"/>
              <p:cNvCxnSpPr/>
              <p:nvPr/>
            </p:nvCxnSpPr>
            <p:spPr>
              <a:xfrm>
                <a:off x="-60875" y="4436775"/>
                <a:ext cx="9265800" cy="0"/>
              </a:xfrm>
              <a:prstGeom prst="straightConnector1">
                <a:avLst/>
              </a:prstGeom>
              <a:noFill/>
              <a:ln w="9525" cap="flat" cmpd="sng">
                <a:solidFill>
                  <a:srgbClr val="F7B749"/>
                </a:solidFill>
                <a:prstDash val="solid"/>
                <a:round/>
                <a:headEnd type="none" w="med" len="med"/>
                <a:tailEnd type="none" w="med" len="med"/>
              </a:ln>
            </p:spPr>
          </p:cxnSp>
          <p:cxnSp>
            <p:nvCxnSpPr>
              <p:cNvPr id="535" name="Google Shape;535;p11"/>
              <p:cNvCxnSpPr/>
              <p:nvPr/>
            </p:nvCxnSpPr>
            <p:spPr>
              <a:xfrm>
                <a:off x="-60875" y="4851225"/>
                <a:ext cx="9265800" cy="0"/>
              </a:xfrm>
              <a:prstGeom prst="straightConnector1">
                <a:avLst/>
              </a:prstGeom>
              <a:noFill/>
              <a:ln w="9525" cap="flat" cmpd="sng">
                <a:solidFill>
                  <a:srgbClr val="F7B749"/>
                </a:solidFill>
                <a:prstDash val="solid"/>
                <a:round/>
                <a:headEnd type="none" w="med" len="med"/>
                <a:tailEnd type="none" w="med" len="med"/>
              </a:ln>
            </p:spPr>
          </p:cxnSp>
        </p:grpSp>
        <p:grpSp>
          <p:nvGrpSpPr>
            <p:cNvPr id="536" name="Google Shape;536;p11"/>
            <p:cNvGrpSpPr/>
            <p:nvPr/>
          </p:nvGrpSpPr>
          <p:grpSpPr>
            <a:xfrm>
              <a:off x="424088" y="-44400"/>
              <a:ext cx="8295875" cy="5276700"/>
              <a:chOff x="424088" y="-44400"/>
              <a:chExt cx="8295875" cy="5276700"/>
            </a:xfrm>
          </p:grpSpPr>
          <p:cxnSp>
            <p:nvCxnSpPr>
              <p:cNvPr id="537" name="Google Shape;537;p11"/>
              <p:cNvCxnSpPr/>
              <p:nvPr/>
            </p:nvCxnSpPr>
            <p:spPr>
              <a:xfrm>
                <a:off x="4240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38" name="Google Shape;538;p11"/>
              <p:cNvCxnSpPr/>
              <p:nvPr/>
            </p:nvCxnSpPr>
            <p:spPr>
              <a:xfrm>
                <a:off x="8607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39" name="Google Shape;539;p11"/>
              <p:cNvCxnSpPr/>
              <p:nvPr/>
            </p:nvCxnSpPr>
            <p:spPr>
              <a:xfrm>
                <a:off x="12973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0" name="Google Shape;540;p11"/>
              <p:cNvCxnSpPr/>
              <p:nvPr/>
            </p:nvCxnSpPr>
            <p:spPr>
              <a:xfrm>
                <a:off x="17339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1" name="Google Shape;541;p11"/>
              <p:cNvCxnSpPr/>
              <p:nvPr/>
            </p:nvCxnSpPr>
            <p:spPr>
              <a:xfrm>
                <a:off x="21705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2" name="Google Shape;542;p11"/>
              <p:cNvCxnSpPr/>
              <p:nvPr/>
            </p:nvCxnSpPr>
            <p:spPr>
              <a:xfrm>
                <a:off x="26072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3" name="Google Shape;543;p11"/>
              <p:cNvCxnSpPr/>
              <p:nvPr/>
            </p:nvCxnSpPr>
            <p:spPr>
              <a:xfrm>
                <a:off x="30438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4" name="Google Shape;544;p11"/>
              <p:cNvCxnSpPr/>
              <p:nvPr/>
            </p:nvCxnSpPr>
            <p:spPr>
              <a:xfrm>
                <a:off x="34804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5" name="Google Shape;545;p11"/>
              <p:cNvCxnSpPr/>
              <p:nvPr/>
            </p:nvCxnSpPr>
            <p:spPr>
              <a:xfrm>
                <a:off x="39170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6" name="Google Shape;546;p11"/>
              <p:cNvCxnSpPr/>
              <p:nvPr/>
            </p:nvCxnSpPr>
            <p:spPr>
              <a:xfrm>
                <a:off x="43537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7" name="Google Shape;547;p11"/>
              <p:cNvCxnSpPr/>
              <p:nvPr/>
            </p:nvCxnSpPr>
            <p:spPr>
              <a:xfrm>
                <a:off x="47903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8" name="Google Shape;548;p11"/>
              <p:cNvCxnSpPr/>
              <p:nvPr/>
            </p:nvCxnSpPr>
            <p:spPr>
              <a:xfrm>
                <a:off x="52269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49" name="Google Shape;549;p11"/>
              <p:cNvCxnSpPr/>
              <p:nvPr/>
            </p:nvCxnSpPr>
            <p:spPr>
              <a:xfrm>
                <a:off x="56635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0" name="Google Shape;550;p11"/>
              <p:cNvCxnSpPr/>
              <p:nvPr/>
            </p:nvCxnSpPr>
            <p:spPr>
              <a:xfrm>
                <a:off x="61002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1" name="Google Shape;551;p11"/>
              <p:cNvCxnSpPr/>
              <p:nvPr/>
            </p:nvCxnSpPr>
            <p:spPr>
              <a:xfrm>
                <a:off x="65368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2" name="Google Shape;552;p11"/>
              <p:cNvCxnSpPr/>
              <p:nvPr/>
            </p:nvCxnSpPr>
            <p:spPr>
              <a:xfrm>
                <a:off x="697346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3" name="Google Shape;553;p11"/>
              <p:cNvCxnSpPr/>
              <p:nvPr/>
            </p:nvCxnSpPr>
            <p:spPr>
              <a:xfrm>
                <a:off x="741008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4" name="Google Shape;554;p11"/>
              <p:cNvCxnSpPr/>
              <p:nvPr/>
            </p:nvCxnSpPr>
            <p:spPr>
              <a:xfrm>
                <a:off x="7846713"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5" name="Google Shape;555;p11"/>
              <p:cNvCxnSpPr/>
              <p:nvPr/>
            </p:nvCxnSpPr>
            <p:spPr>
              <a:xfrm>
                <a:off x="8283338" y="-44400"/>
                <a:ext cx="0" cy="5276700"/>
              </a:xfrm>
              <a:prstGeom prst="straightConnector1">
                <a:avLst/>
              </a:prstGeom>
              <a:noFill/>
              <a:ln w="9525" cap="flat" cmpd="sng">
                <a:solidFill>
                  <a:srgbClr val="F7B749"/>
                </a:solidFill>
                <a:prstDash val="solid"/>
                <a:round/>
                <a:headEnd type="none" w="med" len="med"/>
                <a:tailEnd type="none" w="med" len="med"/>
              </a:ln>
            </p:spPr>
          </p:cxnSp>
          <p:cxnSp>
            <p:nvCxnSpPr>
              <p:cNvPr id="556" name="Google Shape;556;p11"/>
              <p:cNvCxnSpPr/>
              <p:nvPr/>
            </p:nvCxnSpPr>
            <p:spPr>
              <a:xfrm>
                <a:off x="8719963" y="-44400"/>
                <a:ext cx="0" cy="5276700"/>
              </a:xfrm>
              <a:prstGeom prst="straightConnector1">
                <a:avLst/>
              </a:prstGeom>
              <a:noFill/>
              <a:ln w="9525" cap="flat" cmpd="sng">
                <a:solidFill>
                  <a:srgbClr val="F7B749"/>
                </a:solidFill>
                <a:prstDash val="solid"/>
                <a:round/>
                <a:headEnd type="none" w="med" len="med"/>
                <a:tailEnd type="none" w="med" len="med"/>
              </a:ln>
            </p:spPr>
          </p:cxnSp>
        </p:grpSp>
      </p:grpSp>
      <p:grpSp>
        <p:nvGrpSpPr>
          <p:cNvPr id="557" name="Google Shape;557;p11"/>
          <p:cNvGrpSpPr/>
          <p:nvPr/>
        </p:nvGrpSpPr>
        <p:grpSpPr>
          <a:xfrm>
            <a:off x="960001" y="-461602"/>
            <a:ext cx="10330633" cy="6798503"/>
            <a:chOff x="720000" y="-346202"/>
            <a:chExt cx="7747975" cy="5098877"/>
          </a:xfrm>
        </p:grpSpPr>
        <p:grpSp>
          <p:nvGrpSpPr>
            <p:cNvPr id="558" name="Google Shape;558;p11"/>
            <p:cNvGrpSpPr/>
            <p:nvPr/>
          </p:nvGrpSpPr>
          <p:grpSpPr>
            <a:xfrm rot="-7484623">
              <a:off x="3585213" y="414808"/>
              <a:ext cx="2952088" cy="2101260"/>
              <a:chOff x="4101735" y="-1350153"/>
              <a:chExt cx="2952122" cy="2101284"/>
            </a:xfrm>
          </p:grpSpPr>
          <p:grpSp>
            <p:nvGrpSpPr>
              <p:cNvPr id="559" name="Google Shape;559;p11"/>
              <p:cNvGrpSpPr/>
              <p:nvPr/>
            </p:nvGrpSpPr>
            <p:grpSpPr>
              <a:xfrm rot="10184354">
                <a:off x="4221144" y="-1121163"/>
                <a:ext cx="2713303" cy="1584317"/>
                <a:chOff x="1677050" y="1326500"/>
                <a:chExt cx="2265900" cy="1323075"/>
              </a:xfrm>
            </p:grpSpPr>
            <p:sp>
              <p:nvSpPr>
                <p:cNvPr id="560" name="Google Shape;560;p11"/>
                <p:cNvSpPr/>
                <p:nvPr/>
              </p:nvSpPr>
              <p:spPr>
                <a:xfrm>
                  <a:off x="3520350" y="2519625"/>
                  <a:ext cx="32450" cy="42675"/>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1"/>
                <p:cNvSpPr/>
                <p:nvPr/>
              </p:nvSpPr>
              <p:spPr>
                <a:xfrm>
                  <a:off x="1677050" y="1326500"/>
                  <a:ext cx="2265900" cy="1323075"/>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2" name="Google Shape;562;p11"/>
              <p:cNvGrpSpPr/>
              <p:nvPr/>
            </p:nvGrpSpPr>
            <p:grpSpPr>
              <a:xfrm rot="10184354">
                <a:off x="5399962" y="340275"/>
                <a:ext cx="497481" cy="369503"/>
                <a:chOff x="2671050" y="1121400"/>
                <a:chExt cx="415450" cy="308575"/>
              </a:xfrm>
            </p:grpSpPr>
            <p:sp>
              <p:nvSpPr>
                <p:cNvPr id="563" name="Google Shape;563;p11"/>
                <p:cNvSpPr/>
                <p:nvPr/>
              </p:nvSpPr>
              <p:spPr>
                <a:xfrm>
                  <a:off x="2683900" y="1128900"/>
                  <a:ext cx="387050" cy="288425"/>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1"/>
                <p:cNvSpPr/>
                <p:nvPr/>
              </p:nvSpPr>
              <p:spPr>
                <a:xfrm>
                  <a:off x="2671050" y="1121400"/>
                  <a:ext cx="415450" cy="308575"/>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5" name="Google Shape;565;p11"/>
              <p:cNvGrpSpPr/>
              <p:nvPr/>
            </p:nvGrpSpPr>
            <p:grpSpPr>
              <a:xfrm rot="10184354">
                <a:off x="5420431" y="459955"/>
                <a:ext cx="536129" cy="184767"/>
                <a:chOff x="2626275" y="1170175"/>
                <a:chExt cx="447725" cy="154300"/>
              </a:xfrm>
            </p:grpSpPr>
            <p:sp>
              <p:nvSpPr>
                <p:cNvPr id="566" name="Google Shape;566;p11"/>
                <p:cNvSpPr/>
                <p:nvPr/>
              </p:nvSpPr>
              <p:spPr>
                <a:xfrm>
                  <a:off x="2643125" y="1183625"/>
                  <a:ext cx="389175" cy="134075"/>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1"/>
                <p:cNvSpPr/>
                <p:nvPr/>
              </p:nvSpPr>
              <p:spPr>
                <a:xfrm>
                  <a:off x="2626275" y="1170175"/>
                  <a:ext cx="447725" cy="154300"/>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68" name="Google Shape;568;p11"/>
            <p:cNvSpPr/>
            <p:nvPr/>
          </p:nvSpPr>
          <p:spPr>
            <a:xfrm>
              <a:off x="8069050" y="1802613"/>
              <a:ext cx="218300" cy="224925"/>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9" name="Google Shape;569;p11"/>
            <p:cNvGrpSpPr/>
            <p:nvPr/>
          </p:nvGrpSpPr>
          <p:grpSpPr>
            <a:xfrm>
              <a:off x="7543675" y="4538525"/>
              <a:ext cx="298925" cy="214150"/>
              <a:chOff x="2286875" y="1602850"/>
              <a:chExt cx="298925" cy="214150"/>
            </a:xfrm>
          </p:grpSpPr>
          <p:sp>
            <p:nvSpPr>
              <p:cNvPr id="570" name="Google Shape;570;p11"/>
              <p:cNvSpPr/>
              <p:nvPr/>
            </p:nvSpPr>
            <p:spPr>
              <a:xfrm>
                <a:off x="2286875" y="1602850"/>
                <a:ext cx="258450" cy="214150"/>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2399325" y="1697650"/>
                <a:ext cx="186475" cy="99050"/>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2" name="Google Shape;572;p11"/>
            <p:cNvSpPr/>
            <p:nvPr/>
          </p:nvSpPr>
          <p:spPr>
            <a:xfrm>
              <a:off x="1335700" y="4059700"/>
              <a:ext cx="269475" cy="247200"/>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3" name="Google Shape;573;p11"/>
            <p:cNvGrpSpPr/>
            <p:nvPr/>
          </p:nvGrpSpPr>
          <p:grpSpPr>
            <a:xfrm>
              <a:off x="720000" y="3845550"/>
              <a:ext cx="465775" cy="516625"/>
              <a:chOff x="2023150" y="833325"/>
              <a:chExt cx="465775" cy="516625"/>
            </a:xfrm>
          </p:grpSpPr>
          <p:sp>
            <p:nvSpPr>
              <p:cNvPr id="574" name="Google Shape;574;p11"/>
              <p:cNvSpPr/>
              <p:nvPr/>
            </p:nvSpPr>
            <p:spPr>
              <a:xfrm>
                <a:off x="2292200" y="833325"/>
                <a:ext cx="196725" cy="21517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1"/>
              <p:cNvSpPr/>
              <p:nvPr/>
            </p:nvSpPr>
            <p:spPr>
              <a:xfrm>
                <a:off x="2386625" y="833325"/>
                <a:ext cx="102300" cy="107575"/>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1"/>
              <p:cNvSpPr/>
              <p:nvPr/>
            </p:nvSpPr>
            <p:spPr>
              <a:xfrm>
                <a:off x="2077225" y="929925"/>
                <a:ext cx="344450" cy="356850"/>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1"/>
              <p:cNvSpPr/>
              <p:nvPr/>
            </p:nvSpPr>
            <p:spPr>
              <a:xfrm>
                <a:off x="2111700" y="997675"/>
                <a:ext cx="185000" cy="208175"/>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1"/>
              <p:cNvSpPr/>
              <p:nvPr/>
            </p:nvSpPr>
            <p:spPr>
              <a:xfrm>
                <a:off x="2171675" y="1044550"/>
                <a:ext cx="184250" cy="210225"/>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1"/>
              <p:cNvSpPr/>
              <p:nvPr/>
            </p:nvSpPr>
            <p:spPr>
              <a:xfrm>
                <a:off x="2056475" y="1174100"/>
                <a:ext cx="160250" cy="133500"/>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1"/>
              <p:cNvSpPr/>
              <p:nvPr/>
            </p:nvSpPr>
            <p:spPr>
              <a:xfrm>
                <a:off x="2023150" y="1191825"/>
                <a:ext cx="169550" cy="158125"/>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1" name="Google Shape;581;p11"/>
            <p:cNvSpPr/>
            <p:nvPr/>
          </p:nvSpPr>
          <p:spPr>
            <a:xfrm>
              <a:off x="8287350" y="1538950"/>
              <a:ext cx="180625" cy="190550"/>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2" name="Google Shape;582;p11"/>
          <p:cNvSpPr txBox="1">
            <a:spLocks noGrp="1"/>
          </p:cNvSpPr>
          <p:nvPr>
            <p:ph type="title" hasCustomPrompt="1"/>
          </p:nvPr>
        </p:nvSpPr>
        <p:spPr>
          <a:xfrm>
            <a:off x="1320567" y="2051933"/>
            <a:ext cx="38852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b="1"/>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83" name="Google Shape;583;p11"/>
          <p:cNvSpPr txBox="1">
            <a:spLocks noGrp="1"/>
          </p:cNvSpPr>
          <p:nvPr>
            <p:ph type="subTitle" idx="1"/>
          </p:nvPr>
        </p:nvSpPr>
        <p:spPr>
          <a:xfrm>
            <a:off x="1320567" y="3896067"/>
            <a:ext cx="3885200" cy="91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xmlns="" val="303167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lt2"/>
        </a:solidFill>
        <a:effectLst/>
      </p:bgPr>
    </p:bg>
    <p:spTree>
      <p:nvGrpSpPr>
        <p:cNvPr id="1" name="Shape 633"/>
        <p:cNvGrpSpPr/>
        <p:nvPr/>
      </p:nvGrpSpPr>
      <p:grpSpPr>
        <a:xfrm>
          <a:off x="0" y="0"/>
          <a:ext cx="0" cy="0"/>
          <a:chOff x="0" y="0"/>
          <a:chExt cx="0" cy="0"/>
        </a:xfrm>
      </p:grpSpPr>
      <p:grpSp>
        <p:nvGrpSpPr>
          <p:cNvPr id="634" name="Google Shape;634;p14"/>
          <p:cNvGrpSpPr/>
          <p:nvPr/>
        </p:nvGrpSpPr>
        <p:grpSpPr>
          <a:xfrm>
            <a:off x="-81167" y="-59200"/>
            <a:ext cx="12354400" cy="7035600"/>
            <a:chOff x="-60875" y="-44400"/>
            <a:chExt cx="9265800" cy="5276700"/>
          </a:xfrm>
        </p:grpSpPr>
        <p:grpSp>
          <p:nvGrpSpPr>
            <p:cNvPr id="635" name="Google Shape;635;p14"/>
            <p:cNvGrpSpPr/>
            <p:nvPr/>
          </p:nvGrpSpPr>
          <p:grpSpPr>
            <a:xfrm>
              <a:off x="-60875" y="292275"/>
              <a:ext cx="9265800" cy="4558950"/>
              <a:chOff x="-60875" y="292275"/>
              <a:chExt cx="9265800" cy="4558950"/>
            </a:xfrm>
          </p:grpSpPr>
          <p:cxnSp>
            <p:nvCxnSpPr>
              <p:cNvPr id="636" name="Google Shape;636;p14"/>
              <p:cNvCxnSpPr/>
              <p:nvPr/>
            </p:nvCxnSpPr>
            <p:spPr>
              <a:xfrm>
                <a:off x="-60875" y="2922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37" name="Google Shape;637;p14"/>
              <p:cNvCxnSpPr/>
              <p:nvPr/>
            </p:nvCxnSpPr>
            <p:spPr>
              <a:xfrm>
                <a:off x="-60875" y="7067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38" name="Google Shape;638;p14"/>
              <p:cNvCxnSpPr/>
              <p:nvPr/>
            </p:nvCxnSpPr>
            <p:spPr>
              <a:xfrm>
                <a:off x="-60875" y="11211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39" name="Google Shape;639;p14"/>
              <p:cNvCxnSpPr/>
              <p:nvPr/>
            </p:nvCxnSpPr>
            <p:spPr>
              <a:xfrm>
                <a:off x="-60875" y="15356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0" name="Google Shape;640;p14"/>
              <p:cNvCxnSpPr/>
              <p:nvPr/>
            </p:nvCxnSpPr>
            <p:spPr>
              <a:xfrm>
                <a:off x="-60875" y="19500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1" name="Google Shape;641;p14"/>
              <p:cNvCxnSpPr/>
              <p:nvPr/>
            </p:nvCxnSpPr>
            <p:spPr>
              <a:xfrm>
                <a:off x="-60875" y="23645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2" name="Google Shape;642;p14"/>
              <p:cNvCxnSpPr/>
              <p:nvPr/>
            </p:nvCxnSpPr>
            <p:spPr>
              <a:xfrm>
                <a:off x="-60875" y="27789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3" name="Google Shape;643;p14"/>
              <p:cNvCxnSpPr/>
              <p:nvPr/>
            </p:nvCxnSpPr>
            <p:spPr>
              <a:xfrm>
                <a:off x="-60875" y="31934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4" name="Google Shape;644;p14"/>
              <p:cNvCxnSpPr/>
              <p:nvPr/>
            </p:nvCxnSpPr>
            <p:spPr>
              <a:xfrm>
                <a:off x="-60875" y="36078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5" name="Google Shape;645;p14"/>
              <p:cNvCxnSpPr/>
              <p:nvPr/>
            </p:nvCxnSpPr>
            <p:spPr>
              <a:xfrm>
                <a:off x="-60875" y="402232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6" name="Google Shape;646;p14"/>
              <p:cNvCxnSpPr/>
              <p:nvPr/>
            </p:nvCxnSpPr>
            <p:spPr>
              <a:xfrm>
                <a:off x="-60875" y="4436775"/>
                <a:ext cx="9265800" cy="0"/>
              </a:xfrm>
              <a:prstGeom prst="straightConnector1">
                <a:avLst/>
              </a:prstGeom>
              <a:noFill/>
              <a:ln w="9525" cap="flat" cmpd="sng">
                <a:solidFill>
                  <a:srgbClr val="4CCAB5"/>
                </a:solidFill>
                <a:prstDash val="solid"/>
                <a:round/>
                <a:headEnd type="none" w="med" len="med"/>
                <a:tailEnd type="none" w="med" len="med"/>
              </a:ln>
            </p:spPr>
          </p:cxnSp>
          <p:cxnSp>
            <p:nvCxnSpPr>
              <p:cNvPr id="647" name="Google Shape;647;p14"/>
              <p:cNvCxnSpPr/>
              <p:nvPr/>
            </p:nvCxnSpPr>
            <p:spPr>
              <a:xfrm>
                <a:off x="-60875" y="4851225"/>
                <a:ext cx="9265800" cy="0"/>
              </a:xfrm>
              <a:prstGeom prst="straightConnector1">
                <a:avLst/>
              </a:prstGeom>
              <a:noFill/>
              <a:ln w="9525" cap="flat" cmpd="sng">
                <a:solidFill>
                  <a:srgbClr val="4CCAB5"/>
                </a:solidFill>
                <a:prstDash val="solid"/>
                <a:round/>
                <a:headEnd type="none" w="med" len="med"/>
                <a:tailEnd type="none" w="med" len="med"/>
              </a:ln>
            </p:spPr>
          </p:cxnSp>
        </p:grpSp>
        <p:grpSp>
          <p:nvGrpSpPr>
            <p:cNvPr id="648" name="Google Shape;648;p14"/>
            <p:cNvGrpSpPr/>
            <p:nvPr/>
          </p:nvGrpSpPr>
          <p:grpSpPr>
            <a:xfrm>
              <a:off x="424088" y="-44400"/>
              <a:ext cx="8295875" cy="5276700"/>
              <a:chOff x="424088" y="-44400"/>
              <a:chExt cx="8295875" cy="5276700"/>
            </a:xfrm>
          </p:grpSpPr>
          <p:cxnSp>
            <p:nvCxnSpPr>
              <p:cNvPr id="649" name="Google Shape;649;p14"/>
              <p:cNvCxnSpPr/>
              <p:nvPr/>
            </p:nvCxnSpPr>
            <p:spPr>
              <a:xfrm>
                <a:off x="4240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0" name="Google Shape;650;p14"/>
              <p:cNvCxnSpPr/>
              <p:nvPr/>
            </p:nvCxnSpPr>
            <p:spPr>
              <a:xfrm>
                <a:off x="8607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1" name="Google Shape;651;p14"/>
              <p:cNvCxnSpPr/>
              <p:nvPr/>
            </p:nvCxnSpPr>
            <p:spPr>
              <a:xfrm>
                <a:off x="12973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2" name="Google Shape;652;p14"/>
              <p:cNvCxnSpPr/>
              <p:nvPr/>
            </p:nvCxnSpPr>
            <p:spPr>
              <a:xfrm>
                <a:off x="173396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3" name="Google Shape;653;p14"/>
              <p:cNvCxnSpPr/>
              <p:nvPr/>
            </p:nvCxnSpPr>
            <p:spPr>
              <a:xfrm>
                <a:off x="21705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4" name="Google Shape;654;p14"/>
              <p:cNvCxnSpPr/>
              <p:nvPr/>
            </p:nvCxnSpPr>
            <p:spPr>
              <a:xfrm>
                <a:off x="26072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5" name="Google Shape;655;p14"/>
              <p:cNvCxnSpPr/>
              <p:nvPr/>
            </p:nvCxnSpPr>
            <p:spPr>
              <a:xfrm>
                <a:off x="30438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6" name="Google Shape;656;p14"/>
              <p:cNvCxnSpPr/>
              <p:nvPr/>
            </p:nvCxnSpPr>
            <p:spPr>
              <a:xfrm>
                <a:off x="348046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7" name="Google Shape;657;p14"/>
              <p:cNvCxnSpPr/>
              <p:nvPr/>
            </p:nvCxnSpPr>
            <p:spPr>
              <a:xfrm>
                <a:off x="39170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8" name="Google Shape;658;p14"/>
              <p:cNvCxnSpPr/>
              <p:nvPr/>
            </p:nvCxnSpPr>
            <p:spPr>
              <a:xfrm>
                <a:off x="43537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59" name="Google Shape;659;p14"/>
              <p:cNvCxnSpPr/>
              <p:nvPr/>
            </p:nvCxnSpPr>
            <p:spPr>
              <a:xfrm>
                <a:off x="47903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0" name="Google Shape;660;p14"/>
              <p:cNvCxnSpPr/>
              <p:nvPr/>
            </p:nvCxnSpPr>
            <p:spPr>
              <a:xfrm>
                <a:off x="522696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1" name="Google Shape;661;p14"/>
              <p:cNvCxnSpPr/>
              <p:nvPr/>
            </p:nvCxnSpPr>
            <p:spPr>
              <a:xfrm>
                <a:off x="56635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2" name="Google Shape;662;p14"/>
              <p:cNvCxnSpPr/>
              <p:nvPr/>
            </p:nvCxnSpPr>
            <p:spPr>
              <a:xfrm>
                <a:off x="61002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3" name="Google Shape;663;p14"/>
              <p:cNvCxnSpPr/>
              <p:nvPr/>
            </p:nvCxnSpPr>
            <p:spPr>
              <a:xfrm>
                <a:off x="65368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4" name="Google Shape;664;p14"/>
              <p:cNvCxnSpPr/>
              <p:nvPr/>
            </p:nvCxnSpPr>
            <p:spPr>
              <a:xfrm>
                <a:off x="697346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5" name="Google Shape;665;p14"/>
              <p:cNvCxnSpPr/>
              <p:nvPr/>
            </p:nvCxnSpPr>
            <p:spPr>
              <a:xfrm>
                <a:off x="741008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6" name="Google Shape;666;p14"/>
              <p:cNvCxnSpPr/>
              <p:nvPr/>
            </p:nvCxnSpPr>
            <p:spPr>
              <a:xfrm>
                <a:off x="7846713"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7" name="Google Shape;667;p14"/>
              <p:cNvCxnSpPr/>
              <p:nvPr/>
            </p:nvCxnSpPr>
            <p:spPr>
              <a:xfrm>
                <a:off x="8283338" y="-44400"/>
                <a:ext cx="0" cy="5276700"/>
              </a:xfrm>
              <a:prstGeom prst="straightConnector1">
                <a:avLst/>
              </a:prstGeom>
              <a:noFill/>
              <a:ln w="9525" cap="flat" cmpd="sng">
                <a:solidFill>
                  <a:srgbClr val="4CCAB5"/>
                </a:solidFill>
                <a:prstDash val="solid"/>
                <a:round/>
                <a:headEnd type="none" w="med" len="med"/>
                <a:tailEnd type="none" w="med" len="med"/>
              </a:ln>
            </p:spPr>
          </p:cxnSp>
          <p:cxnSp>
            <p:nvCxnSpPr>
              <p:cNvPr id="668" name="Google Shape;668;p14"/>
              <p:cNvCxnSpPr/>
              <p:nvPr/>
            </p:nvCxnSpPr>
            <p:spPr>
              <a:xfrm>
                <a:off x="8719963" y="-44400"/>
                <a:ext cx="0" cy="5276700"/>
              </a:xfrm>
              <a:prstGeom prst="straightConnector1">
                <a:avLst/>
              </a:prstGeom>
              <a:noFill/>
              <a:ln w="9525" cap="flat" cmpd="sng">
                <a:solidFill>
                  <a:srgbClr val="4CCAB5"/>
                </a:solidFill>
                <a:prstDash val="solid"/>
                <a:round/>
                <a:headEnd type="none" w="med" len="med"/>
                <a:tailEnd type="none" w="med" len="med"/>
              </a:ln>
            </p:spPr>
          </p:cxnSp>
        </p:grpSp>
      </p:grpSp>
      <p:grpSp>
        <p:nvGrpSpPr>
          <p:cNvPr id="669" name="Google Shape;669;p14"/>
          <p:cNvGrpSpPr/>
          <p:nvPr/>
        </p:nvGrpSpPr>
        <p:grpSpPr>
          <a:xfrm rot="592">
            <a:off x="-54957" y="-58140"/>
            <a:ext cx="12301509" cy="6436347"/>
            <a:chOff x="666700" y="727125"/>
            <a:chExt cx="7939189" cy="3876383"/>
          </a:xfrm>
        </p:grpSpPr>
        <p:sp>
          <p:nvSpPr>
            <p:cNvPr id="670" name="Google Shape;670;p14"/>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4"/>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4"/>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4"/>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4"/>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4"/>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4"/>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4"/>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8" name="Google Shape;678;p14"/>
          <p:cNvSpPr txBox="1">
            <a:spLocks noGrp="1"/>
          </p:cNvSpPr>
          <p:nvPr>
            <p:ph type="title"/>
          </p:nvPr>
        </p:nvSpPr>
        <p:spPr>
          <a:xfrm>
            <a:off x="3454981" y="3061167"/>
            <a:ext cx="528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79" name="Google Shape;679;p14"/>
          <p:cNvSpPr txBox="1">
            <a:spLocks noGrp="1"/>
          </p:cNvSpPr>
          <p:nvPr>
            <p:ph type="title" idx="2" hasCustomPrompt="1"/>
          </p:nvPr>
        </p:nvSpPr>
        <p:spPr>
          <a:xfrm>
            <a:off x="3454984" y="2213767"/>
            <a:ext cx="52820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9466" b="1">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80" name="Google Shape;680;p14"/>
          <p:cNvSpPr txBox="1">
            <a:spLocks noGrp="1"/>
          </p:cNvSpPr>
          <p:nvPr>
            <p:ph type="subTitle" idx="1"/>
          </p:nvPr>
        </p:nvSpPr>
        <p:spPr>
          <a:xfrm>
            <a:off x="3455012" y="4076633"/>
            <a:ext cx="52820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81" name="Google Shape;681;p14"/>
          <p:cNvGrpSpPr/>
          <p:nvPr/>
        </p:nvGrpSpPr>
        <p:grpSpPr>
          <a:xfrm>
            <a:off x="123132" y="880021"/>
            <a:ext cx="11702016" cy="4892927"/>
            <a:chOff x="92349" y="660015"/>
            <a:chExt cx="8776512" cy="3669695"/>
          </a:xfrm>
        </p:grpSpPr>
        <p:sp>
          <p:nvSpPr>
            <p:cNvPr id="682" name="Google Shape;682;p14"/>
            <p:cNvSpPr/>
            <p:nvPr/>
          </p:nvSpPr>
          <p:spPr>
            <a:xfrm>
              <a:off x="8636546" y="3770904"/>
              <a:ext cx="232315" cy="239365"/>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3" name="Google Shape;683;p14"/>
            <p:cNvGrpSpPr/>
            <p:nvPr/>
          </p:nvGrpSpPr>
          <p:grpSpPr>
            <a:xfrm>
              <a:off x="8070795" y="4101811"/>
              <a:ext cx="318116" cy="227898"/>
              <a:chOff x="2286875" y="1602850"/>
              <a:chExt cx="298925" cy="214150"/>
            </a:xfrm>
          </p:grpSpPr>
          <p:sp>
            <p:nvSpPr>
              <p:cNvPr id="684" name="Google Shape;684;p14"/>
              <p:cNvSpPr/>
              <p:nvPr/>
            </p:nvSpPr>
            <p:spPr>
              <a:xfrm>
                <a:off x="2286875" y="1602850"/>
                <a:ext cx="258450" cy="214150"/>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4"/>
              <p:cNvSpPr/>
              <p:nvPr/>
            </p:nvSpPr>
            <p:spPr>
              <a:xfrm>
                <a:off x="2399325" y="1697650"/>
                <a:ext cx="186475" cy="99050"/>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6" name="Google Shape;686;p14"/>
            <p:cNvSpPr/>
            <p:nvPr/>
          </p:nvSpPr>
          <p:spPr>
            <a:xfrm>
              <a:off x="1095694" y="3759052"/>
              <a:ext cx="286775" cy="263070"/>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7" name="Google Shape;687;p14"/>
            <p:cNvGrpSpPr/>
            <p:nvPr/>
          </p:nvGrpSpPr>
          <p:grpSpPr>
            <a:xfrm>
              <a:off x="1027073" y="2952623"/>
              <a:ext cx="495678" cy="549792"/>
              <a:chOff x="2023150" y="833325"/>
              <a:chExt cx="465775" cy="516625"/>
            </a:xfrm>
          </p:grpSpPr>
          <p:sp>
            <p:nvSpPr>
              <p:cNvPr id="688" name="Google Shape;688;p14"/>
              <p:cNvSpPr/>
              <p:nvPr/>
            </p:nvSpPr>
            <p:spPr>
              <a:xfrm>
                <a:off x="2292200" y="833325"/>
                <a:ext cx="196725" cy="21517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a:off x="2386625" y="833325"/>
                <a:ext cx="102300" cy="107575"/>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a:off x="2077225" y="929925"/>
                <a:ext cx="344450" cy="356850"/>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a:off x="2111700" y="997675"/>
                <a:ext cx="185000" cy="208175"/>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a:off x="2171675" y="1044550"/>
                <a:ext cx="184250" cy="210225"/>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a:off x="2056475" y="1174100"/>
                <a:ext cx="160250" cy="133500"/>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a:off x="2023150" y="1191825"/>
                <a:ext cx="169550" cy="158125"/>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5" name="Google Shape;695;p14"/>
            <p:cNvSpPr/>
            <p:nvPr/>
          </p:nvSpPr>
          <p:spPr>
            <a:xfrm>
              <a:off x="8133730" y="3252865"/>
              <a:ext cx="192221" cy="202783"/>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6" name="Google Shape;696;p14"/>
            <p:cNvGrpSpPr/>
            <p:nvPr/>
          </p:nvGrpSpPr>
          <p:grpSpPr>
            <a:xfrm rot="-7484730">
              <a:off x="271600" y="1257019"/>
              <a:ext cx="2315878" cy="1648414"/>
              <a:chOff x="4101735" y="-1350153"/>
              <a:chExt cx="2952122" cy="2101284"/>
            </a:xfrm>
          </p:grpSpPr>
          <p:grpSp>
            <p:nvGrpSpPr>
              <p:cNvPr id="697" name="Google Shape;697;p14"/>
              <p:cNvGrpSpPr/>
              <p:nvPr/>
            </p:nvGrpSpPr>
            <p:grpSpPr>
              <a:xfrm rot="10184354">
                <a:off x="4221144" y="-1121163"/>
                <a:ext cx="2713303" cy="1584317"/>
                <a:chOff x="1677050" y="1326500"/>
                <a:chExt cx="2265900" cy="1323075"/>
              </a:xfrm>
            </p:grpSpPr>
            <p:sp>
              <p:nvSpPr>
                <p:cNvPr id="698" name="Google Shape;698;p14"/>
                <p:cNvSpPr/>
                <p:nvPr/>
              </p:nvSpPr>
              <p:spPr>
                <a:xfrm>
                  <a:off x="3520350" y="2519625"/>
                  <a:ext cx="32450" cy="42675"/>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a:off x="1677050" y="1326500"/>
                  <a:ext cx="2265900" cy="1323075"/>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0" name="Google Shape;700;p14"/>
              <p:cNvGrpSpPr/>
              <p:nvPr/>
            </p:nvGrpSpPr>
            <p:grpSpPr>
              <a:xfrm rot="10184354">
                <a:off x="5399962" y="340275"/>
                <a:ext cx="497481" cy="369503"/>
                <a:chOff x="2671050" y="1121400"/>
                <a:chExt cx="415450" cy="308575"/>
              </a:xfrm>
            </p:grpSpPr>
            <p:sp>
              <p:nvSpPr>
                <p:cNvPr id="701" name="Google Shape;701;p14"/>
                <p:cNvSpPr/>
                <p:nvPr/>
              </p:nvSpPr>
              <p:spPr>
                <a:xfrm>
                  <a:off x="2683900" y="1128900"/>
                  <a:ext cx="387050" cy="288425"/>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a:off x="2671050" y="1121400"/>
                  <a:ext cx="415450" cy="308575"/>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3" name="Google Shape;703;p14"/>
              <p:cNvGrpSpPr/>
              <p:nvPr/>
            </p:nvGrpSpPr>
            <p:grpSpPr>
              <a:xfrm rot="10184354">
                <a:off x="5420431" y="459955"/>
                <a:ext cx="536129" cy="184767"/>
                <a:chOff x="2626275" y="1170175"/>
                <a:chExt cx="447725" cy="154300"/>
              </a:xfrm>
            </p:grpSpPr>
            <p:sp>
              <p:nvSpPr>
                <p:cNvPr id="704" name="Google Shape;704;p14"/>
                <p:cNvSpPr/>
                <p:nvPr/>
              </p:nvSpPr>
              <p:spPr>
                <a:xfrm>
                  <a:off x="2643125" y="1183625"/>
                  <a:ext cx="389175" cy="134075"/>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a:off x="2626275" y="1170175"/>
                  <a:ext cx="447725" cy="154300"/>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xmlns="" val="199799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dk2"/>
        </a:solidFill>
        <a:effectLst/>
      </p:bgPr>
    </p:bg>
    <p:spTree>
      <p:nvGrpSpPr>
        <p:cNvPr id="1" name="Shape 706"/>
        <p:cNvGrpSpPr/>
        <p:nvPr/>
      </p:nvGrpSpPr>
      <p:grpSpPr>
        <a:xfrm>
          <a:off x="0" y="0"/>
          <a:ext cx="0" cy="0"/>
          <a:chOff x="0" y="0"/>
          <a:chExt cx="0" cy="0"/>
        </a:xfrm>
      </p:grpSpPr>
      <p:grpSp>
        <p:nvGrpSpPr>
          <p:cNvPr id="707" name="Google Shape;707;p15"/>
          <p:cNvGrpSpPr/>
          <p:nvPr/>
        </p:nvGrpSpPr>
        <p:grpSpPr>
          <a:xfrm>
            <a:off x="-81167" y="-59200"/>
            <a:ext cx="12354400" cy="7035600"/>
            <a:chOff x="-60875" y="-44400"/>
            <a:chExt cx="9265800" cy="5276700"/>
          </a:xfrm>
        </p:grpSpPr>
        <p:grpSp>
          <p:nvGrpSpPr>
            <p:cNvPr id="708" name="Google Shape;708;p15"/>
            <p:cNvGrpSpPr/>
            <p:nvPr/>
          </p:nvGrpSpPr>
          <p:grpSpPr>
            <a:xfrm>
              <a:off x="-60875" y="292275"/>
              <a:ext cx="9265800" cy="4558950"/>
              <a:chOff x="-60875" y="292275"/>
              <a:chExt cx="9265800" cy="4558950"/>
            </a:xfrm>
          </p:grpSpPr>
          <p:cxnSp>
            <p:nvCxnSpPr>
              <p:cNvPr id="709" name="Google Shape;709;p15"/>
              <p:cNvCxnSpPr/>
              <p:nvPr/>
            </p:nvCxnSpPr>
            <p:spPr>
              <a:xfrm>
                <a:off x="-60875" y="2922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0" name="Google Shape;710;p15"/>
              <p:cNvCxnSpPr/>
              <p:nvPr/>
            </p:nvCxnSpPr>
            <p:spPr>
              <a:xfrm>
                <a:off x="-60875" y="7067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1" name="Google Shape;711;p15"/>
              <p:cNvCxnSpPr/>
              <p:nvPr/>
            </p:nvCxnSpPr>
            <p:spPr>
              <a:xfrm>
                <a:off x="-60875" y="11211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2" name="Google Shape;712;p15"/>
              <p:cNvCxnSpPr/>
              <p:nvPr/>
            </p:nvCxnSpPr>
            <p:spPr>
              <a:xfrm>
                <a:off x="-60875" y="15356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3" name="Google Shape;713;p15"/>
              <p:cNvCxnSpPr/>
              <p:nvPr/>
            </p:nvCxnSpPr>
            <p:spPr>
              <a:xfrm>
                <a:off x="-60875" y="19500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4" name="Google Shape;714;p15"/>
              <p:cNvCxnSpPr/>
              <p:nvPr/>
            </p:nvCxnSpPr>
            <p:spPr>
              <a:xfrm>
                <a:off x="-60875" y="23645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5" name="Google Shape;715;p15"/>
              <p:cNvCxnSpPr/>
              <p:nvPr/>
            </p:nvCxnSpPr>
            <p:spPr>
              <a:xfrm>
                <a:off x="-60875" y="27789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6" name="Google Shape;716;p15"/>
              <p:cNvCxnSpPr/>
              <p:nvPr/>
            </p:nvCxnSpPr>
            <p:spPr>
              <a:xfrm>
                <a:off x="-60875" y="31934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7" name="Google Shape;717;p15"/>
              <p:cNvCxnSpPr/>
              <p:nvPr/>
            </p:nvCxnSpPr>
            <p:spPr>
              <a:xfrm>
                <a:off x="-60875" y="36078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8" name="Google Shape;718;p15"/>
              <p:cNvCxnSpPr/>
              <p:nvPr/>
            </p:nvCxnSpPr>
            <p:spPr>
              <a:xfrm>
                <a:off x="-60875" y="402232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19" name="Google Shape;719;p15"/>
              <p:cNvCxnSpPr/>
              <p:nvPr/>
            </p:nvCxnSpPr>
            <p:spPr>
              <a:xfrm>
                <a:off x="-60875" y="4436775"/>
                <a:ext cx="9265800" cy="0"/>
              </a:xfrm>
              <a:prstGeom prst="straightConnector1">
                <a:avLst/>
              </a:prstGeom>
              <a:noFill/>
              <a:ln w="9525" cap="flat" cmpd="sng">
                <a:solidFill>
                  <a:srgbClr val="003450"/>
                </a:solidFill>
                <a:prstDash val="solid"/>
                <a:round/>
                <a:headEnd type="none" w="med" len="med"/>
                <a:tailEnd type="none" w="med" len="med"/>
              </a:ln>
            </p:spPr>
          </p:cxnSp>
          <p:cxnSp>
            <p:nvCxnSpPr>
              <p:cNvPr id="720" name="Google Shape;720;p15"/>
              <p:cNvCxnSpPr/>
              <p:nvPr/>
            </p:nvCxnSpPr>
            <p:spPr>
              <a:xfrm>
                <a:off x="-60875" y="4851225"/>
                <a:ext cx="9265800" cy="0"/>
              </a:xfrm>
              <a:prstGeom prst="straightConnector1">
                <a:avLst/>
              </a:prstGeom>
              <a:noFill/>
              <a:ln w="9525" cap="flat" cmpd="sng">
                <a:solidFill>
                  <a:srgbClr val="003450"/>
                </a:solidFill>
                <a:prstDash val="solid"/>
                <a:round/>
                <a:headEnd type="none" w="med" len="med"/>
                <a:tailEnd type="none" w="med" len="med"/>
              </a:ln>
            </p:spPr>
          </p:cxnSp>
        </p:grpSp>
        <p:grpSp>
          <p:nvGrpSpPr>
            <p:cNvPr id="721" name="Google Shape;721;p15"/>
            <p:cNvGrpSpPr/>
            <p:nvPr/>
          </p:nvGrpSpPr>
          <p:grpSpPr>
            <a:xfrm>
              <a:off x="424088" y="-44400"/>
              <a:ext cx="8295875" cy="5276700"/>
              <a:chOff x="424088" y="-44400"/>
              <a:chExt cx="8295875" cy="5276700"/>
            </a:xfrm>
          </p:grpSpPr>
          <p:cxnSp>
            <p:nvCxnSpPr>
              <p:cNvPr id="722" name="Google Shape;722;p15"/>
              <p:cNvCxnSpPr/>
              <p:nvPr/>
            </p:nvCxnSpPr>
            <p:spPr>
              <a:xfrm>
                <a:off x="424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3" name="Google Shape;723;p15"/>
              <p:cNvCxnSpPr/>
              <p:nvPr/>
            </p:nvCxnSpPr>
            <p:spPr>
              <a:xfrm>
                <a:off x="860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4" name="Google Shape;724;p15"/>
              <p:cNvCxnSpPr/>
              <p:nvPr/>
            </p:nvCxnSpPr>
            <p:spPr>
              <a:xfrm>
                <a:off x="1297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5" name="Google Shape;725;p15"/>
              <p:cNvCxnSpPr/>
              <p:nvPr/>
            </p:nvCxnSpPr>
            <p:spPr>
              <a:xfrm>
                <a:off x="1733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6" name="Google Shape;726;p15"/>
              <p:cNvCxnSpPr/>
              <p:nvPr/>
            </p:nvCxnSpPr>
            <p:spPr>
              <a:xfrm>
                <a:off x="2170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7" name="Google Shape;727;p15"/>
              <p:cNvCxnSpPr/>
              <p:nvPr/>
            </p:nvCxnSpPr>
            <p:spPr>
              <a:xfrm>
                <a:off x="2607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8" name="Google Shape;728;p15"/>
              <p:cNvCxnSpPr/>
              <p:nvPr/>
            </p:nvCxnSpPr>
            <p:spPr>
              <a:xfrm>
                <a:off x="3043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29" name="Google Shape;729;p15"/>
              <p:cNvCxnSpPr/>
              <p:nvPr/>
            </p:nvCxnSpPr>
            <p:spPr>
              <a:xfrm>
                <a:off x="3480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0" name="Google Shape;730;p15"/>
              <p:cNvCxnSpPr/>
              <p:nvPr/>
            </p:nvCxnSpPr>
            <p:spPr>
              <a:xfrm>
                <a:off x="3917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1" name="Google Shape;731;p15"/>
              <p:cNvCxnSpPr/>
              <p:nvPr/>
            </p:nvCxnSpPr>
            <p:spPr>
              <a:xfrm>
                <a:off x="4353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2" name="Google Shape;732;p15"/>
              <p:cNvCxnSpPr/>
              <p:nvPr/>
            </p:nvCxnSpPr>
            <p:spPr>
              <a:xfrm>
                <a:off x="4790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3" name="Google Shape;733;p15"/>
              <p:cNvCxnSpPr/>
              <p:nvPr/>
            </p:nvCxnSpPr>
            <p:spPr>
              <a:xfrm>
                <a:off x="52269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4" name="Google Shape;734;p15"/>
              <p:cNvCxnSpPr/>
              <p:nvPr/>
            </p:nvCxnSpPr>
            <p:spPr>
              <a:xfrm>
                <a:off x="56635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5" name="Google Shape;735;p15"/>
              <p:cNvCxnSpPr/>
              <p:nvPr/>
            </p:nvCxnSpPr>
            <p:spPr>
              <a:xfrm>
                <a:off x="61002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6" name="Google Shape;736;p15"/>
              <p:cNvCxnSpPr/>
              <p:nvPr/>
            </p:nvCxnSpPr>
            <p:spPr>
              <a:xfrm>
                <a:off x="65368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7" name="Google Shape;737;p15"/>
              <p:cNvCxnSpPr/>
              <p:nvPr/>
            </p:nvCxnSpPr>
            <p:spPr>
              <a:xfrm>
                <a:off x="697346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8" name="Google Shape;738;p15"/>
              <p:cNvCxnSpPr/>
              <p:nvPr/>
            </p:nvCxnSpPr>
            <p:spPr>
              <a:xfrm>
                <a:off x="741008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39" name="Google Shape;739;p15"/>
              <p:cNvCxnSpPr/>
              <p:nvPr/>
            </p:nvCxnSpPr>
            <p:spPr>
              <a:xfrm>
                <a:off x="7846713"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40" name="Google Shape;740;p15"/>
              <p:cNvCxnSpPr/>
              <p:nvPr/>
            </p:nvCxnSpPr>
            <p:spPr>
              <a:xfrm>
                <a:off x="8283338" y="-44400"/>
                <a:ext cx="0" cy="5276700"/>
              </a:xfrm>
              <a:prstGeom prst="straightConnector1">
                <a:avLst/>
              </a:prstGeom>
              <a:noFill/>
              <a:ln w="9525" cap="flat" cmpd="sng">
                <a:solidFill>
                  <a:srgbClr val="003450"/>
                </a:solidFill>
                <a:prstDash val="solid"/>
                <a:round/>
                <a:headEnd type="none" w="med" len="med"/>
                <a:tailEnd type="none" w="med" len="med"/>
              </a:ln>
            </p:spPr>
          </p:cxnSp>
          <p:cxnSp>
            <p:nvCxnSpPr>
              <p:cNvPr id="741" name="Google Shape;741;p15"/>
              <p:cNvCxnSpPr/>
              <p:nvPr/>
            </p:nvCxnSpPr>
            <p:spPr>
              <a:xfrm>
                <a:off x="8719963" y="-44400"/>
                <a:ext cx="0" cy="5276700"/>
              </a:xfrm>
              <a:prstGeom prst="straightConnector1">
                <a:avLst/>
              </a:prstGeom>
              <a:noFill/>
              <a:ln w="9525" cap="flat" cmpd="sng">
                <a:solidFill>
                  <a:srgbClr val="003450"/>
                </a:solidFill>
                <a:prstDash val="solid"/>
                <a:round/>
                <a:headEnd type="none" w="med" len="med"/>
                <a:tailEnd type="none" w="med" len="med"/>
              </a:ln>
            </p:spPr>
          </p:cxnSp>
        </p:grpSp>
      </p:grpSp>
      <p:grpSp>
        <p:nvGrpSpPr>
          <p:cNvPr id="742" name="Google Shape;742;p15"/>
          <p:cNvGrpSpPr/>
          <p:nvPr/>
        </p:nvGrpSpPr>
        <p:grpSpPr>
          <a:xfrm rot="-359401" flipH="1">
            <a:off x="1484421" y="964820"/>
            <a:ext cx="12203000" cy="6384832"/>
            <a:chOff x="666700" y="727125"/>
            <a:chExt cx="7939189" cy="3876383"/>
          </a:xfrm>
        </p:grpSpPr>
        <p:sp>
          <p:nvSpPr>
            <p:cNvPr id="743" name="Google Shape;743;p15"/>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5"/>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5"/>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5"/>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5"/>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1" name="Google Shape;751;p15"/>
          <p:cNvSpPr txBox="1">
            <a:spLocks noGrp="1"/>
          </p:cNvSpPr>
          <p:nvPr>
            <p:ph type="title"/>
          </p:nvPr>
        </p:nvSpPr>
        <p:spPr>
          <a:xfrm>
            <a:off x="5080000" y="4275967"/>
            <a:ext cx="614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2" name="Google Shape;752;p15"/>
          <p:cNvSpPr txBox="1">
            <a:spLocks noGrp="1"/>
          </p:cNvSpPr>
          <p:nvPr>
            <p:ph type="title" idx="2" hasCustomPrompt="1"/>
          </p:nvPr>
        </p:nvSpPr>
        <p:spPr>
          <a:xfrm>
            <a:off x="8157000" y="2686633"/>
            <a:ext cx="3064400" cy="1362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9466" b="1">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53" name="Google Shape;753;p15"/>
          <p:cNvSpPr txBox="1">
            <a:spLocks noGrp="1"/>
          </p:cNvSpPr>
          <p:nvPr>
            <p:ph type="subTitle" idx="1"/>
          </p:nvPr>
        </p:nvSpPr>
        <p:spPr>
          <a:xfrm>
            <a:off x="5080035" y="5291433"/>
            <a:ext cx="6141200" cy="56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xmlns="" val="41068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5">
  <p:cSld name="Section header 5">
    <p:bg>
      <p:bgPr>
        <a:solidFill>
          <a:schemeClr val="accent2"/>
        </a:solidFill>
        <a:effectLst/>
      </p:bgPr>
    </p:bg>
    <p:spTree>
      <p:nvGrpSpPr>
        <p:cNvPr id="1" name="Shape 754"/>
        <p:cNvGrpSpPr/>
        <p:nvPr/>
      </p:nvGrpSpPr>
      <p:grpSpPr>
        <a:xfrm>
          <a:off x="0" y="0"/>
          <a:ext cx="0" cy="0"/>
          <a:chOff x="0" y="0"/>
          <a:chExt cx="0" cy="0"/>
        </a:xfrm>
      </p:grpSpPr>
      <p:grpSp>
        <p:nvGrpSpPr>
          <p:cNvPr id="755" name="Google Shape;755;p16"/>
          <p:cNvGrpSpPr/>
          <p:nvPr/>
        </p:nvGrpSpPr>
        <p:grpSpPr>
          <a:xfrm>
            <a:off x="-81167" y="-59200"/>
            <a:ext cx="12354400" cy="7035600"/>
            <a:chOff x="-60875" y="-44400"/>
            <a:chExt cx="9265800" cy="5276700"/>
          </a:xfrm>
        </p:grpSpPr>
        <p:grpSp>
          <p:nvGrpSpPr>
            <p:cNvPr id="756" name="Google Shape;756;p16"/>
            <p:cNvGrpSpPr/>
            <p:nvPr/>
          </p:nvGrpSpPr>
          <p:grpSpPr>
            <a:xfrm>
              <a:off x="-60875" y="292275"/>
              <a:ext cx="9265800" cy="4558950"/>
              <a:chOff x="-60875" y="292275"/>
              <a:chExt cx="9265800" cy="4558950"/>
            </a:xfrm>
          </p:grpSpPr>
          <p:cxnSp>
            <p:nvCxnSpPr>
              <p:cNvPr id="757" name="Google Shape;757;p16"/>
              <p:cNvCxnSpPr/>
              <p:nvPr/>
            </p:nvCxnSpPr>
            <p:spPr>
              <a:xfrm>
                <a:off x="-60875" y="2922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58" name="Google Shape;758;p16"/>
              <p:cNvCxnSpPr/>
              <p:nvPr/>
            </p:nvCxnSpPr>
            <p:spPr>
              <a:xfrm>
                <a:off x="-60875" y="7067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59" name="Google Shape;759;p16"/>
              <p:cNvCxnSpPr/>
              <p:nvPr/>
            </p:nvCxnSpPr>
            <p:spPr>
              <a:xfrm>
                <a:off x="-60875" y="11211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0" name="Google Shape;760;p16"/>
              <p:cNvCxnSpPr/>
              <p:nvPr/>
            </p:nvCxnSpPr>
            <p:spPr>
              <a:xfrm>
                <a:off x="-60875" y="15356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1" name="Google Shape;761;p16"/>
              <p:cNvCxnSpPr/>
              <p:nvPr/>
            </p:nvCxnSpPr>
            <p:spPr>
              <a:xfrm>
                <a:off x="-60875" y="19500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2" name="Google Shape;762;p16"/>
              <p:cNvCxnSpPr/>
              <p:nvPr/>
            </p:nvCxnSpPr>
            <p:spPr>
              <a:xfrm>
                <a:off x="-60875" y="23645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3" name="Google Shape;763;p16"/>
              <p:cNvCxnSpPr/>
              <p:nvPr/>
            </p:nvCxnSpPr>
            <p:spPr>
              <a:xfrm>
                <a:off x="-60875" y="27789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4" name="Google Shape;764;p16"/>
              <p:cNvCxnSpPr/>
              <p:nvPr/>
            </p:nvCxnSpPr>
            <p:spPr>
              <a:xfrm>
                <a:off x="-60875" y="31934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5" name="Google Shape;765;p16"/>
              <p:cNvCxnSpPr/>
              <p:nvPr/>
            </p:nvCxnSpPr>
            <p:spPr>
              <a:xfrm>
                <a:off x="-60875" y="36078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6" name="Google Shape;766;p16"/>
              <p:cNvCxnSpPr/>
              <p:nvPr/>
            </p:nvCxnSpPr>
            <p:spPr>
              <a:xfrm>
                <a:off x="-60875" y="402232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7" name="Google Shape;767;p16"/>
              <p:cNvCxnSpPr/>
              <p:nvPr/>
            </p:nvCxnSpPr>
            <p:spPr>
              <a:xfrm>
                <a:off x="-60875" y="4436775"/>
                <a:ext cx="9265800" cy="0"/>
              </a:xfrm>
              <a:prstGeom prst="straightConnector1">
                <a:avLst/>
              </a:prstGeom>
              <a:noFill/>
              <a:ln w="9525" cap="flat" cmpd="sng">
                <a:solidFill>
                  <a:srgbClr val="5F5DA5"/>
                </a:solidFill>
                <a:prstDash val="solid"/>
                <a:round/>
                <a:headEnd type="none" w="med" len="med"/>
                <a:tailEnd type="none" w="med" len="med"/>
              </a:ln>
            </p:spPr>
          </p:cxnSp>
          <p:cxnSp>
            <p:nvCxnSpPr>
              <p:cNvPr id="768" name="Google Shape;768;p16"/>
              <p:cNvCxnSpPr/>
              <p:nvPr/>
            </p:nvCxnSpPr>
            <p:spPr>
              <a:xfrm>
                <a:off x="-60875" y="4851225"/>
                <a:ext cx="9265800" cy="0"/>
              </a:xfrm>
              <a:prstGeom prst="straightConnector1">
                <a:avLst/>
              </a:prstGeom>
              <a:noFill/>
              <a:ln w="9525" cap="flat" cmpd="sng">
                <a:solidFill>
                  <a:srgbClr val="5F5DA5"/>
                </a:solidFill>
                <a:prstDash val="solid"/>
                <a:round/>
                <a:headEnd type="none" w="med" len="med"/>
                <a:tailEnd type="none" w="med" len="med"/>
              </a:ln>
            </p:spPr>
          </p:cxnSp>
        </p:grpSp>
        <p:grpSp>
          <p:nvGrpSpPr>
            <p:cNvPr id="769" name="Google Shape;769;p16"/>
            <p:cNvGrpSpPr/>
            <p:nvPr/>
          </p:nvGrpSpPr>
          <p:grpSpPr>
            <a:xfrm>
              <a:off x="424088" y="-44400"/>
              <a:ext cx="8295875" cy="5276700"/>
              <a:chOff x="424088" y="-44400"/>
              <a:chExt cx="8295875" cy="5276700"/>
            </a:xfrm>
          </p:grpSpPr>
          <p:cxnSp>
            <p:nvCxnSpPr>
              <p:cNvPr id="770" name="Google Shape;770;p16"/>
              <p:cNvCxnSpPr/>
              <p:nvPr/>
            </p:nvCxnSpPr>
            <p:spPr>
              <a:xfrm>
                <a:off x="424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1" name="Google Shape;771;p16"/>
              <p:cNvCxnSpPr/>
              <p:nvPr/>
            </p:nvCxnSpPr>
            <p:spPr>
              <a:xfrm>
                <a:off x="860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2" name="Google Shape;772;p16"/>
              <p:cNvCxnSpPr/>
              <p:nvPr/>
            </p:nvCxnSpPr>
            <p:spPr>
              <a:xfrm>
                <a:off x="1297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3" name="Google Shape;773;p16"/>
              <p:cNvCxnSpPr/>
              <p:nvPr/>
            </p:nvCxnSpPr>
            <p:spPr>
              <a:xfrm>
                <a:off x="1733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4" name="Google Shape;774;p16"/>
              <p:cNvCxnSpPr/>
              <p:nvPr/>
            </p:nvCxnSpPr>
            <p:spPr>
              <a:xfrm>
                <a:off x="2170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5" name="Google Shape;775;p16"/>
              <p:cNvCxnSpPr/>
              <p:nvPr/>
            </p:nvCxnSpPr>
            <p:spPr>
              <a:xfrm>
                <a:off x="2607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6" name="Google Shape;776;p16"/>
              <p:cNvCxnSpPr/>
              <p:nvPr/>
            </p:nvCxnSpPr>
            <p:spPr>
              <a:xfrm>
                <a:off x="3043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7" name="Google Shape;777;p16"/>
              <p:cNvCxnSpPr/>
              <p:nvPr/>
            </p:nvCxnSpPr>
            <p:spPr>
              <a:xfrm>
                <a:off x="3480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8" name="Google Shape;778;p16"/>
              <p:cNvCxnSpPr/>
              <p:nvPr/>
            </p:nvCxnSpPr>
            <p:spPr>
              <a:xfrm>
                <a:off x="3917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79" name="Google Shape;779;p16"/>
              <p:cNvCxnSpPr/>
              <p:nvPr/>
            </p:nvCxnSpPr>
            <p:spPr>
              <a:xfrm>
                <a:off x="4353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0" name="Google Shape;780;p16"/>
              <p:cNvCxnSpPr/>
              <p:nvPr/>
            </p:nvCxnSpPr>
            <p:spPr>
              <a:xfrm>
                <a:off x="4790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1" name="Google Shape;781;p16"/>
              <p:cNvCxnSpPr/>
              <p:nvPr/>
            </p:nvCxnSpPr>
            <p:spPr>
              <a:xfrm>
                <a:off x="52269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2" name="Google Shape;782;p16"/>
              <p:cNvCxnSpPr/>
              <p:nvPr/>
            </p:nvCxnSpPr>
            <p:spPr>
              <a:xfrm>
                <a:off x="56635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3" name="Google Shape;783;p16"/>
              <p:cNvCxnSpPr/>
              <p:nvPr/>
            </p:nvCxnSpPr>
            <p:spPr>
              <a:xfrm>
                <a:off x="61002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4" name="Google Shape;784;p16"/>
              <p:cNvCxnSpPr/>
              <p:nvPr/>
            </p:nvCxnSpPr>
            <p:spPr>
              <a:xfrm>
                <a:off x="65368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5" name="Google Shape;785;p16"/>
              <p:cNvCxnSpPr/>
              <p:nvPr/>
            </p:nvCxnSpPr>
            <p:spPr>
              <a:xfrm>
                <a:off x="697346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6" name="Google Shape;786;p16"/>
              <p:cNvCxnSpPr/>
              <p:nvPr/>
            </p:nvCxnSpPr>
            <p:spPr>
              <a:xfrm>
                <a:off x="741008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7" name="Google Shape;787;p16"/>
              <p:cNvCxnSpPr/>
              <p:nvPr/>
            </p:nvCxnSpPr>
            <p:spPr>
              <a:xfrm>
                <a:off x="7846713"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8" name="Google Shape;788;p16"/>
              <p:cNvCxnSpPr/>
              <p:nvPr/>
            </p:nvCxnSpPr>
            <p:spPr>
              <a:xfrm>
                <a:off x="8283338" y="-44400"/>
                <a:ext cx="0" cy="5276700"/>
              </a:xfrm>
              <a:prstGeom prst="straightConnector1">
                <a:avLst/>
              </a:prstGeom>
              <a:noFill/>
              <a:ln w="9525" cap="flat" cmpd="sng">
                <a:solidFill>
                  <a:srgbClr val="5F5DA5"/>
                </a:solidFill>
                <a:prstDash val="solid"/>
                <a:round/>
                <a:headEnd type="none" w="med" len="med"/>
                <a:tailEnd type="none" w="med" len="med"/>
              </a:ln>
            </p:spPr>
          </p:cxnSp>
          <p:cxnSp>
            <p:nvCxnSpPr>
              <p:cNvPr id="789" name="Google Shape;789;p16"/>
              <p:cNvCxnSpPr/>
              <p:nvPr/>
            </p:nvCxnSpPr>
            <p:spPr>
              <a:xfrm>
                <a:off x="8719963" y="-44400"/>
                <a:ext cx="0" cy="5276700"/>
              </a:xfrm>
              <a:prstGeom prst="straightConnector1">
                <a:avLst/>
              </a:prstGeom>
              <a:noFill/>
              <a:ln w="9525" cap="flat" cmpd="sng">
                <a:solidFill>
                  <a:srgbClr val="5F5DA5"/>
                </a:solidFill>
                <a:prstDash val="solid"/>
                <a:round/>
                <a:headEnd type="none" w="med" len="med"/>
                <a:tailEnd type="none" w="med" len="med"/>
              </a:ln>
            </p:spPr>
          </p:cxnSp>
        </p:grpSp>
      </p:grpSp>
      <p:grpSp>
        <p:nvGrpSpPr>
          <p:cNvPr id="790" name="Google Shape;790;p16"/>
          <p:cNvGrpSpPr/>
          <p:nvPr/>
        </p:nvGrpSpPr>
        <p:grpSpPr>
          <a:xfrm rot="359401">
            <a:off x="-894245" y="1001420"/>
            <a:ext cx="12203000" cy="6384832"/>
            <a:chOff x="666700" y="727125"/>
            <a:chExt cx="7939189" cy="3876383"/>
          </a:xfrm>
        </p:grpSpPr>
        <p:sp>
          <p:nvSpPr>
            <p:cNvPr id="791" name="Google Shape;791;p16"/>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6"/>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6"/>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6"/>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6"/>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6"/>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6"/>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6"/>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9" name="Google Shape;799;p16"/>
          <p:cNvSpPr txBox="1">
            <a:spLocks noGrp="1"/>
          </p:cNvSpPr>
          <p:nvPr>
            <p:ph type="title"/>
          </p:nvPr>
        </p:nvSpPr>
        <p:spPr>
          <a:xfrm>
            <a:off x="960001" y="4258833"/>
            <a:ext cx="5132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00" name="Google Shape;800;p16"/>
          <p:cNvSpPr txBox="1">
            <a:spLocks noGrp="1"/>
          </p:cNvSpPr>
          <p:nvPr>
            <p:ph type="title" idx="2" hasCustomPrompt="1"/>
          </p:nvPr>
        </p:nvSpPr>
        <p:spPr>
          <a:xfrm>
            <a:off x="960000" y="2359233"/>
            <a:ext cx="5132000" cy="16300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9466"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1" name="Google Shape;801;p16"/>
          <p:cNvSpPr txBox="1">
            <a:spLocks noGrp="1"/>
          </p:cNvSpPr>
          <p:nvPr>
            <p:ph type="subTitle" idx="1"/>
          </p:nvPr>
        </p:nvSpPr>
        <p:spPr>
          <a:xfrm>
            <a:off x="960033" y="5274300"/>
            <a:ext cx="5774000" cy="5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xmlns="" val="226150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Gorditas"/>
              <a:buNone/>
              <a:defRPr sz="2800">
                <a:solidFill>
                  <a:schemeClr val="dk2"/>
                </a:solidFill>
                <a:latin typeface="Gorditas"/>
                <a:ea typeface="Gorditas"/>
                <a:cs typeface="Gorditas"/>
                <a:sym typeface="Gorditas"/>
              </a:defRPr>
            </a:lvl1pPr>
            <a:lvl2pPr lvl="1"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odchasan"/>
              <a:buChar char="●"/>
              <a:defRPr>
                <a:solidFill>
                  <a:schemeClr val="dk2"/>
                </a:solidFill>
                <a:latin typeface="Kodchasan"/>
                <a:ea typeface="Kodchasan"/>
                <a:cs typeface="Kodchasan"/>
                <a:sym typeface="Kodchasan"/>
              </a:defRPr>
            </a:lvl1pPr>
            <a:lvl2pPr marL="914400" lvl="1"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2pPr>
            <a:lvl3pPr marL="1371600" lvl="2"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3pPr>
            <a:lvl4pPr marL="1828800" lvl="3"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4pPr>
            <a:lvl5pPr marL="2286000" lvl="4"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5pPr>
            <a:lvl6pPr marL="2743200" lvl="5"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6pPr>
            <a:lvl7pPr marL="3200400" lvl="6"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7pPr>
            <a:lvl8pPr marL="3657600" lvl="7" indent="-317500">
              <a:lnSpc>
                <a:spcPct val="100000"/>
              </a:lnSpc>
              <a:spcBef>
                <a:spcPts val="1600"/>
              </a:spcBef>
              <a:spcAft>
                <a:spcPts val="0"/>
              </a:spcAft>
              <a:buClr>
                <a:schemeClr val="dk2"/>
              </a:buClr>
              <a:buSzPts val="1400"/>
              <a:buFont typeface="Kodchasan"/>
              <a:buChar char="○"/>
              <a:defRPr>
                <a:solidFill>
                  <a:schemeClr val="dk2"/>
                </a:solidFill>
                <a:latin typeface="Kodchasan"/>
                <a:ea typeface="Kodchasan"/>
                <a:cs typeface="Kodchasan"/>
                <a:sym typeface="Kodchasan"/>
              </a:defRPr>
            </a:lvl8pPr>
            <a:lvl9pPr marL="4114800" lvl="8" indent="-317500">
              <a:lnSpc>
                <a:spcPct val="100000"/>
              </a:lnSpc>
              <a:spcBef>
                <a:spcPts val="1600"/>
              </a:spcBef>
              <a:spcAft>
                <a:spcPts val="1600"/>
              </a:spcAft>
              <a:buClr>
                <a:schemeClr val="dk2"/>
              </a:buClr>
              <a:buSzPts val="1400"/>
              <a:buFont typeface="Kodchasan"/>
              <a:buChar char="■"/>
              <a:defRPr>
                <a:solidFill>
                  <a:schemeClr val="dk2"/>
                </a:solidFill>
                <a:latin typeface="Kodchasan"/>
                <a:ea typeface="Kodchasan"/>
                <a:cs typeface="Kodchasan"/>
                <a:sym typeface="Kodchasan"/>
              </a:defRPr>
            </a:lvl9pPr>
          </a:lstStyle>
          <a:p>
            <a:endParaRPr/>
          </a:p>
        </p:txBody>
      </p:sp>
    </p:spTree>
    <p:extLst>
      <p:ext uri="{BB962C8B-B14F-4D97-AF65-F5344CB8AC3E}">
        <p14:creationId xmlns:p14="http://schemas.microsoft.com/office/powerpoint/2010/main" xmlns="" val="4222999069"/>
      </p:ext>
    </p:extLst>
  </p:cSld>
  <p:clrMap bg1="lt1" tx1="dk1" bg2="dk2" tx2="lt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 id="2147483672" r:id="rId5"/>
    <p:sldLayoutId id="2147483673" r:id="rId6"/>
    <p:sldLayoutId id="2147483676" r:id="rId7"/>
    <p:sldLayoutId id="2147483677" r:id="rId8"/>
    <p:sldLayoutId id="2147483678" r:id="rId9"/>
    <p:sldLayoutId id="2147483680"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708" r:id="rId20"/>
    <p:sldLayoutId id="2147483710" r:id="rId21"/>
    <p:sldLayoutId id="2147483755"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2.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26755" y="4908621"/>
            <a:ext cx="2187972" cy="1920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3"/>
          <p:cNvSpPr txBox="1">
            <a:spLocks noChangeArrowheads="1"/>
          </p:cNvSpPr>
          <p:nvPr/>
        </p:nvSpPr>
        <p:spPr bwMode="auto">
          <a:xfrm>
            <a:off x="2394857" y="542926"/>
            <a:ext cx="7518400" cy="508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00" b="1" dirty="0">
                <a:solidFill>
                  <a:srgbClr val="FF0066"/>
                </a:solidFill>
                <a:latin typeface="Times New Roman" pitchFamily="18" charset="0"/>
              </a:rPr>
              <a:t>TRƯỜNG TIỂU </a:t>
            </a:r>
            <a:r>
              <a:rPr lang="en-US" altLang="en-US" sz="2600" b="1" dirty="0" smtClean="0">
                <a:solidFill>
                  <a:srgbClr val="FF0066"/>
                </a:solidFill>
                <a:latin typeface="Times New Roman" pitchFamily="18" charset="0"/>
              </a:rPr>
              <a:t>HỌC CHU VĂN AN</a:t>
            </a:r>
            <a:endParaRPr lang="en-US" altLang="en-US" sz="2600" b="1" dirty="0">
              <a:solidFill>
                <a:srgbClr val="FF0066"/>
              </a:solidFill>
              <a:latin typeface="Times New Roman" pitchFamily="18" charset="0"/>
            </a:endParaRPr>
          </a:p>
        </p:txBody>
      </p:sp>
      <p:sp>
        <p:nvSpPr>
          <p:cNvPr id="10" name="Text Box 14"/>
          <p:cNvSpPr txBox="1">
            <a:spLocks noChangeArrowheads="1"/>
          </p:cNvSpPr>
          <p:nvPr/>
        </p:nvSpPr>
        <p:spPr bwMode="auto">
          <a:xfrm>
            <a:off x="1120742" y="3257551"/>
            <a:ext cx="10112236" cy="570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9"/>
              </a:spcBef>
              <a:defRPr/>
            </a:pPr>
            <a:r>
              <a:rPr lang="en-US" sz="3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3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1857829" y="1543050"/>
            <a:ext cx="8592457" cy="1493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5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5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89185" y="5189653"/>
            <a:ext cx="4206724" cy="153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p:cNvCxnSpPr/>
          <p:nvPr/>
        </p:nvCxnSpPr>
        <p:spPr>
          <a:xfrm flipV="1">
            <a:off x="4050695" y="1085850"/>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11308424">
            <a:off x="9228636" y="5064955"/>
            <a:ext cx="870958" cy="1137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rot="417220" flipH="1">
            <a:off x="1733359" y="5156716"/>
            <a:ext cx="800984" cy="583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11004682" y="-81642"/>
            <a:ext cx="1037036" cy="1238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601972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29325"/>
            <a:ext cx="9794951" cy="1446550"/>
          </a:xfrm>
          <a:prstGeom prst="rect">
            <a:avLst/>
          </a:prstGeom>
          <a:solidFill>
            <a:schemeClr val="tx1">
              <a:lumMod val="20000"/>
              <a:lumOff val="80000"/>
            </a:schemeClr>
          </a:solidFill>
        </p:spPr>
        <p:txBody>
          <a:bodyPr wrap="square">
            <a:spAutoFit/>
          </a:bodyPr>
          <a:lstStyle/>
          <a:p>
            <a:r>
              <a:rPr lang="vi-VN" sz="4400" dirty="0" smtClean="0">
                <a:solidFill>
                  <a:schemeClr val="accent6">
                    <a:lumMod val="10000"/>
                  </a:schemeClr>
                </a:solidFill>
                <a:latin typeface="Times New Roman" panose="02020603050405020304" pitchFamily="18" charset="0"/>
                <a:ea typeface="Times New Roman" panose="02020603050405020304" pitchFamily="18" charset="0"/>
              </a:rPr>
              <a:t>   </a:t>
            </a:r>
            <a:r>
              <a:rPr lang="pt-BR" sz="4400" dirty="0" smtClean="0">
                <a:solidFill>
                  <a:schemeClr val="accent6">
                    <a:lumMod val="10000"/>
                  </a:schemeClr>
                </a:solidFill>
                <a:latin typeface="Times New Roman" panose="02020603050405020304" pitchFamily="18" charset="0"/>
                <a:ea typeface="Times New Roman" panose="02020603050405020304" pitchFamily="18" charset="0"/>
              </a:rPr>
              <a:t>Qua bài thơ, </a:t>
            </a:r>
            <a:r>
              <a:rPr lang="pt-BR" sz="4400" dirty="0">
                <a:solidFill>
                  <a:schemeClr val="accent6">
                    <a:lumMod val="10000"/>
                  </a:schemeClr>
                </a:solidFill>
                <a:latin typeface="Times New Roman" panose="02020603050405020304" pitchFamily="18" charset="0"/>
                <a:ea typeface="Times New Roman" panose="02020603050405020304" pitchFamily="18" charset="0"/>
              </a:rPr>
              <a:t>em thấy bạn nhỏ có tình cảm như thế nào với cha ?</a:t>
            </a:r>
            <a:endParaRPr lang="en-US" sz="4400" dirty="0">
              <a:solidFill>
                <a:schemeClr val="accent6">
                  <a:lumMod val="10000"/>
                </a:schemeClr>
              </a:solidFill>
            </a:endParaRPr>
          </a:p>
        </p:txBody>
      </p:sp>
    </p:spTree>
    <p:extLst>
      <p:ext uri="{BB962C8B-B14F-4D97-AF65-F5344CB8AC3E}">
        <p14:creationId xmlns:p14="http://schemas.microsoft.com/office/powerpoint/2010/main" xmlns="" val="220033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5"/>
        <p:cNvGrpSpPr/>
        <p:nvPr/>
      </p:nvGrpSpPr>
      <p:grpSpPr>
        <a:xfrm>
          <a:off x="0" y="0"/>
          <a:ext cx="0" cy="0"/>
          <a:chOff x="0" y="0"/>
          <a:chExt cx="0" cy="0"/>
        </a:xfrm>
      </p:grpSpPr>
      <p:grpSp>
        <p:nvGrpSpPr>
          <p:cNvPr id="3469" name="Google Shape;3469;p48"/>
          <p:cNvGrpSpPr/>
          <p:nvPr/>
        </p:nvGrpSpPr>
        <p:grpSpPr>
          <a:xfrm>
            <a:off x="509205" y="1977166"/>
            <a:ext cx="2861076" cy="3128413"/>
            <a:chOff x="813800" y="298125"/>
            <a:chExt cx="2397550" cy="2621575"/>
          </a:xfrm>
        </p:grpSpPr>
        <p:sp>
          <p:nvSpPr>
            <p:cNvPr id="3470" name="Google Shape;3470;p48"/>
            <p:cNvSpPr/>
            <p:nvPr/>
          </p:nvSpPr>
          <p:spPr>
            <a:xfrm>
              <a:off x="813800" y="298125"/>
              <a:ext cx="2397550" cy="2621575"/>
            </a:xfrm>
            <a:custGeom>
              <a:avLst/>
              <a:gdLst/>
              <a:ahLst/>
              <a:cxnLst/>
              <a:rect l="l" t="t" r="r" b="b"/>
              <a:pathLst>
                <a:path w="95902" h="104863" extrusionOk="0">
                  <a:moveTo>
                    <a:pt x="38861" y="1"/>
                  </a:moveTo>
                  <a:cubicBezTo>
                    <a:pt x="37307" y="1"/>
                    <a:pt x="35792" y="295"/>
                    <a:pt x="34356" y="877"/>
                  </a:cubicBezTo>
                  <a:cubicBezTo>
                    <a:pt x="32869" y="1481"/>
                    <a:pt x="31535" y="2365"/>
                    <a:pt x="30393" y="3506"/>
                  </a:cubicBezTo>
                  <a:cubicBezTo>
                    <a:pt x="29250" y="4649"/>
                    <a:pt x="28366" y="5981"/>
                    <a:pt x="27762" y="7471"/>
                  </a:cubicBezTo>
                  <a:cubicBezTo>
                    <a:pt x="27181" y="8907"/>
                    <a:pt x="26886" y="10422"/>
                    <a:pt x="26886" y="11976"/>
                  </a:cubicBezTo>
                  <a:cubicBezTo>
                    <a:pt x="26886" y="13528"/>
                    <a:pt x="27181" y="15045"/>
                    <a:pt x="27762" y="16481"/>
                  </a:cubicBezTo>
                  <a:cubicBezTo>
                    <a:pt x="28223" y="17614"/>
                    <a:pt x="28849" y="18661"/>
                    <a:pt x="29629" y="19602"/>
                  </a:cubicBezTo>
                  <a:cubicBezTo>
                    <a:pt x="28478" y="19887"/>
                    <a:pt x="27342" y="20223"/>
                    <a:pt x="26225" y="20614"/>
                  </a:cubicBezTo>
                  <a:cubicBezTo>
                    <a:pt x="26181" y="20629"/>
                    <a:pt x="26141" y="20644"/>
                    <a:pt x="26099" y="20659"/>
                  </a:cubicBezTo>
                  <a:lnTo>
                    <a:pt x="17498" y="11226"/>
                  </a:lnTo>
                  <a:lnTo>
                    <a:pt x="13805" y="28179"/>
                  </a:lnTo>
                  <a:cubicBezTo>
                    <a:pt x="13122" y="28844"/>
                    <a:pt x="12478" y="29530"/>
                    <a:pt x="11872" y="30243"/>
                  </a:cubicBezTo>
                  <a:lnTo>
                    <a:pt x="8760" y="34750"/>
                  </a:lnTo>
                  <a:cubicBezTo>
                    <a:pt x="8637" y="34975"/>
                    <a:pt x="8513" y="35206"/>
                    <a:pt x="8394" y="35436"/>
                  </a:cubicBezTo>
                  <a:cubicBezTo>
                    <a:pt x="6731" y="38688"/>
                    <a:pt x="5822" y="42136"/>
                    <a:pt x="5694" y="45691"/>
                  </a:cubicBezTo>
                  <a:cubicBezTo>
                    <a:pt x="5199" y="45559"/>
                    <a:pt x="4701" y="45433"/>
                    <a:pt x="4206" y="45304"/>
                  </a:cubicBezTo>
                  <a:cubicBezTo>
                    <a:pt x="3929" y="45233"/>
                    <a:pt x="3649" y="45196"/>
                    <a:pt x="3367" y="45196"/>
                  </a:cubicBezTo>
                  <a:cubicBezTo>
                    <a:pt x="2478" y="45196"/>
                    <a:pt x="1614" y="45564"/>
                    <a:pt x="998" y="46200"/>
                  </a:cubicBezTo>
                  <a:cubicBezTo>
                    <a:pt x="508" y="46710"/>
                    <a:pt x="186" y="47384"/>
                    <a:pt x="95" y="48089"/>
                  </a:cubicBezTo>
                  <a:cubicBezTo>
                    <a:pt x="1" y="48822"/>
                    <a:pt x="154" y="49569"/>
                    <a:pt x="533" y="50200"/>
                  </a:cubicBezTo>
                  <a:cubicBezTo>
                    <a:pt x="595" y="50307"/>
                    <a:pt x="664" y="50408"/>
                    <a:pt x="738" y="50507"/>
                  </a:cubicBezTo>
                  <a:cubicBezTo>
                    <a:pt x="290" y="51109"/>
                    <a:pt x="55" y="51846"/>
                    <a:pt x="75" y="52599"/>
                  </a:cubicBezTo>
                  <a:cubicBezTo>
                    <a:pt x="95" y="53393"/>
                    <a:pt x="392" y="54116"/>
                    <a:pt x="869" y="54668"/>
                  </a:cubicBezTo>
                  <a:cubicBezTo>
                    <a:pt x="570" y="55250"/>
                    <a:pt x="449" y="55918"/>
                    <a:pt x="525" y="56574"/>
                  </a:cubicBezTo>
                  <a:cubicBezTo>
                    <a:pt x="723" y="58242"/>
                    <a:pt x="2134" y="59502"/>
                    <a:pt x="3808" y="59502"/>
                  </a:cubicBezTo>
                  <a:cubicBezTo>
                    <a:pt x="4072" y="59502"/>
                    <a:pt x="4332" y="59470"/>
                    <a:pt x="4585" y="59408"/>
                  </a:cubicBezTo>
                  <a:cubicBezTo>
                    <a:pt x="5486" y="59193"/>
                    <a:pt x="6414" y="58982"/>
                    <a:pt x="7310" y="58777"/>
                  </a:cubicBezTo>
                  <a:cubicBezTo>
                    <a:pt x="7800" y="58666"/>
                    <a:pt x="8293" y="58554"/>
                    <a:pt x="8788" y="58440"/>
                  </a:cubicBezTo>
                  <a:cubicBezTo>
                    <a:pt x="10476" y="61502"/>
                    <a:pt x="12790" y="64259"/>
                    <a:pt x="15671" y="66638"/>
                  </a:cubicBezTo>
                  <a:cubicBezTo>
                    <a:pt x="17312" y="67995"/>
                    <a:pt x="19089" y="69193"/>
                    <a:pt x="21000" y="70222"/>
                  </a:cubicBezTo>
                  <a:cubicBezTo>
                    <a:pt x="20983" y="70410"/>
                    <a:pt x="20978" y="70603"/>
                    <a:pt x="20978" y="70792"/>
                  </a:cubicBezTo>
                  <a:cubicBezTo>
                    <a:pt x="20978" y="70965"/>
                    <a:pt x="20983" y="71136"/>
                    <a:pt x="20995" y="71304"/>
                  </a:cubicBezTo>
                  <a:cubicBezTo>
                    <a:pt x="20295" y="71794"/>
                    <a:pt x="19560" y="72299"/>
                    <a:pt x="18812" y="72806"/>
                  </a:cubicBezTo>
                  <a:lnTo>
                    <a:pt x="18329" y="73128"/>
                  </a:lnTo>
                  <a:cubicBezTo>
                    <a:pt x="17386" y="73759"/>
                    <a:pt x="16483" y="74346"/>
                    <a:pt x="15644" y="74878"/>
                  </a:cubicBezTo>
                  <a:lnTo>
                    <a:pt x="15320" y="75086"/>
                  </a:lnTo>
                  <a:cubicBezTo>
                    <a:pt x="14369" y="75680"/>
                    <a:pt x="13429" y="76249"/>
                    <a:pt x="12525" y="76762"/>
                  </a:cubicBezTo>
                  <a:cubicBezTo>
                    <a:pt x="12451" y="76806"/>
                    <a:pt x="12377" y="76846"/>
                    <a:pt x="12302" y="76885"/>
                  </a:cubicBezTo>
                  <a:lnTo>
                    <a:pt x="11810" y="77150"/>
                  </a:lnTo>
                  <a:cubicBezTo>
                    <a:pt x="11117" y="77522"/>
                    <a:pt x="10419" y="77863"/>
                    <a:pt x="9733" y="78173"/>
                  </a:cubicBezTo>
                  <a:lnTo>
                    <a:pt x="9379" y="78333"/>
                  </a:lnTo>
                  <a:cubicBezTo>
                    <a:pt x="8493" y="78725"/>
                    <a:pt x="7674" y="79046"/>
                    <a:pt x="6941" y="79336"/>
                  </a:cubicBezTo>
                  <a:cubicBezTo>
                    <a:pt x="5622" y="79856"/>
                    <a:pt x="4580" y="80269"/>
                    <a:pt x="3716" y="80821"/>
                  </a:cubicBezTo>
                  <a:cubicBezTo>
                    <a:pt x="3006" y="81276"/>
                    <a:pt x="2473" y="81791"/>
                    <a:pt x="2090" y="82398"/>
                  </a:cubicBezTo>
                  <a:cubicBezTo>
                    <a:pt x="1540" y="83259"/>
                    <a:pt x="1335" y="84254"/>
                    <a:pt x="1488" y="85269"/>
                  </a:cubicBezTo>
                  <a:cubicBezTo>
                    <a:pt x="1582" y="85878"/>
                    <a:pt x="1788" y="86435"/>
                    <a:pt x="2095" y="86922"/>
                  </a:cubicBezTo>
                  <a:cubicBezTo>
                    <a:pt x="2067" y="87521"/>
                    <a:pt x="2166" y="88135"/>
                    <a:pt x="2399" y="88737"/>
                  </a:cubicBezTo>
                  <a:cubicBezTo>
                    <a:pt x="2518" y="89046"/>
                    <a:pt x="2676" y="89336"/>
                    <a:pt x="2864" y="89603"/>
                  </a:cubicBezTo>
                  <a:cubicBezTo>
                    <a:pt x="2882" y="89900"/>
                    <a:pt x="2931" y="90200"/>
                    <a:pt x="3013" y="90499"/>
                  </a:cubicBezTo>
                  <a:cubicBezTo>
                    <a:pt x="3298" y="91546"/>
                    <a:pt x="3998" y="92397"/>
                    <a:pt x="4976" y="92888"/>
                  </a:cubicBezTo>
                  <a:cubicBezTo>
                    <a:pt x="5597" y="93202"/>
                    <a:pt x="6322" y="93363"/>
                    <a:pt x="7122" y="93363"/>
                  </a:cubicBezTo>
                  <a:cubicBezTo>
                    <a:pt x="8005" y="93363"/>
                    <a:pt x="9429" y="93197"/>
                    <a:pt x="12258" y="92100"/>
                  </a:cubicBezTo>
                  <a:lnTo>
                    <a:pt x="12292" y="92180"/>
                  </a:lnTo>
                  <a:lnTo>
                    <a:pt x="14763" y="91041"/>
                  </a:lnTo>
                  <a:cubicBezTo>
                    <a:pt x="15339" y="90781"/>
                    <a:pt x="15958" y="90492"/>
                    <a:pt x="16622" y="90170"/>
                  </a:cubicBezTo>
                  <a:cubicBezTo>
                    <a:pt x="17164" y="89905"/>
                    <a:pt x="17721" y="89628"/>
                    <a:pt x="18295" y="89336"/>
                  </a:cubicBezTo>
                  <a:lnTo>
                    <a:pt x="18669" y="89148"/>
                  </a:lnTo>
                  <a:lnTo>
                    <a:pt x="18686" y="89185"/>
                  </a:lnTo>
                  <a:lnTo>
                    <a:pt x="19656" y="88653"/>
                  </a:lnTo>
                  <a:lnTo>
                    <a:pt x="20394" y="88284"/>
                  </a:lnTo>
                  <a:lnTo>
                    <a:pt x="20381" y="88256"/>
                  </a:lnTo>
                  <a:lnTo>
                    <a:pt x="21067" y="87880"/>
                  </a:lnTo>
                  <a:cubicBezTo>
                    <a:pt x="21149" y="87836"/>
                    <a:pt x="21228" y="87794"/>
                    <a:pt x="21305" y="87749"/>
                  </a:cubicBezTo>
                  <a:lnTo>
                    <a:pt x="21305" y="87749"/>
                  </a:lnTo>
                  <a:lnTo>
                    <a:pt x="17936" y="104684"/>
                  </a:lnTo>
                  <a:lnTo>
                    <a:pt x="21639" y="104749"/>
                  </a:lnTo>
                  <a:cubicBezTo>
                    <a:pt x="21706" y="104749"/>
                    <a:pt x="28334" y="104863"/>
                    <a:pt x="33393" y="104863"/>
                  </a:cubicBezTo>
                  <a:cubicBezTo>
                    <a:pt x="37539" y="104863"/>
                    <a:pt x="38703" y="104786"/>
                    <a:pt x="39220" y="104729"/>
                  </a:cubicBezTo>
                  <a:cubicBezTo>
                    <a:pt x="43586" y="104241"/>
                    <a:pt x="52702" y="103877"/>
                    <a:pt x="52794" y="103875"/>
                  </a:cubicBezTo>
                  <a:lnTo>
                    <a:pt x="56286" y="103739"/>
                  </a:lnTo>
                  <a:lnTo>
                    <a:pt x="53155" y="84479"/>
                  </a:lnTo>
                  <a:lnTo>
                    <a:pt x="53155" y="84479"/>
                  </a:lnTo>
                  <a:cubicBezTo>
                    <a:pt x="54460" y="84863"/>
                    <a:pt x="55779" y="85160"/>
                    <a:pt x="57101" y="85368"/>
                  </a:cubicBezTo>
                  <a:lnTo>
                    <a:pt x="57744" y="85608"/>
                  </a:lnTo>
                  <a:cubicBezTo>
                    <a:pt x="57626" y="86172"/>
                    <a:pt x="57623" y="86764"/>
                    <a:pt x="57737" y="87348"/>
                  </a:cubicBezTo>
                  <a:cubicBezTo>
                    <a:pt x="57994" y="88645"/>
                    <a:pt x="58801" y="89801"/>
                    <a:pt x="59903" y="90445"/>
                  </a:cubicBezTo>
                  <a:cubicBezTo>
                    <a:pt x="60596" y="90853"/>
                    <a:pt x="61375" y="91066"/>
                    <a:pt x="62158" y="91066"/>
                  </a:cubicBezTo>
                  <a:cubicBezTo>
                    <a:pt x="63588" y="91066"/>
                    <a:pt x="64942" y="90368"/>
                    <a:pt x="65878" y="89148"/>
                  </a:cubicBezTo>
                  <a:cubicBezTo>
                    <a:pt x="67039" y="87635"/>
                    <a:pt x="68202" y="86118"/>
                    <a:pt x="69360" y="84606"/>
                  </a:cubicBezTo>
                  <a:cubicBezTo>
                    <a:pt x="69719" y="84494"/>
                    <a:pt x="70048" y="84380"/>
                    <a:pt x="70345" y="84269"/>
                  </a:cubicBezTo>
                  <a:cubicBezTo>
                    <a:pt x="71444" y="83861"/>
                    <a:pt x="72415" y="83378"/>
                    <a:pt x="73155" y="82870"/>
                  </a:cubicBezTo>
                  <a:cubicBezTo>
                    <a:pt x="73618" y="82551"/>
                    <a:pt x="73996" y="82227"/>
                    <a:pt x="74303" y="81878"/>
                  </a:cubicBezTo>
                  <a:cubicBezTo>
                    <a:pt x="75095" y="80970"/>
                    <a:pt x="75261" y="80061"/>
                    <a:pt x="75261" y="79452"/>
                  </a:cubicBezTo>
                  <a:cubicBezTo>
                    <a:pt x="75261" y="78940"/>
                    <a:pt x="75182" y="78462"/>
                    <a:pt x="75036" y="78022"/>
                  </a:cubicBezTo>
                  <a:cubicBezTo>
                    <a:pt x="75103" y="77715"/>
                    <a:pt x="75135" y="77403"/>
                    <a:pt x="75125" y="77093"/>
                  </a:cubicBezTo>
                  <a:lnTo>
                    <a:pt x="75739" y="76296"/>
                  </a:lnTo>
                  <a:cubicBezTo>
                    <a:pt x="80870" y="69603"/>
                    <a:pt x="86179" y="62678"/>
                    <a:pt x="91449" y="55807"/>
                  </a:cubicBezTo>
                  <a:cubicBezTo>
                    <a:pt x="92422" y="54539"/>
                    <a:pt x="93392" y="53272"/>
                    <a:pt x="94365" y="52005"/>
                  </a:cubicBezTo>
                  <a:lnTo>
                    <a:pt x="95058" y="51101"/>
                  </a:lnTo>
                  <a:cubicBezTo>
                    <a:pt x="95778" y="50158"/>
                    <a:pt x="95902" y="48908"/>
                    <a:pt x="95380" y="47844"/>
                  </a:cubicBezTo>
                  <a:lnTo>
                    <a:pt x="95137" y="47354"/>
                  </a:lnTo>
                  <a:cubicBezTo>
                    <a:pt x="94763" y="46596"/>
                    <a:pt x="93991" y="46116"/>
                    <a:pt x="93147" y="46116"/>
                  </a:cubicBezTo>
                  <a:lnTo>
                    <a:pt x="92602" y="46116"/>
                  </a:lnTo>
                  <a:cubicBezTo>
                    <a:pt x="92127" y="46116"/>
                    <a:pt x="91204" y="46238"/>
                    <a:pt x="90399" y="47037"/>
                  </a:cubicBezTo>
                  <a:cubicBezTo>
                    <a:pt x="90375" y="47062"/>
                    <a:pt x="90338" y="47099"/>
                    <a:pt x="90293" y="47148"/>
                  </a:cubicBezTo>
                  <a:cubicBezTo>
                    <a:pt x="90236" y="47205"/>
                    <a:pt x="90162" y="47287"/>
                    <a:pt x="90063" y="47391"/>
                  </a:cubicBezTo>
                  <a:cubicBezTo>
                    <a:pt x="89882" y="47587"/>
                    <a:pt x="89627" y="47866"/>
                    <a:pt x="89303" y="48218"/>
                  </a:cubicBezTo>
                  <a:cubicBezTo>
                    <a:pt x="88615" y="48970"/>
                    <a:pt x="87687" y="49990"/>
                    <a:pt x="86620" y="51173"/>
                  </a:cubicBezTo>
                  <a:cubicBezTo>
                    <a:pt x="85075" y="52879"/>
                    <a:pt x="81929" y="56369"/>
                    <a:pt x="78182" y="60579"/>
                  </a:cubicBezTo>
                  <a:cubicBezTo>
                    <a:pt x="75115" y="64022"/>
                    <a:pt x="71576" y="68027"/>
                    <a:pt x="68511" y="71571"/>
                  </a:cubicBezTo>
                  <a:cubicBezTo>
                    <a:pt x="67734" y="71690"/>
                    <a:pt x="66613" y="71826"/>
                    <a:pt x="64927" y="71868"/>
                  </a:cubicBezTo>
                  <a:cubicBezTo>
                    <a:pt x="64578" y="71878"/>
                    <a:pt x="64219" y="71881"/>
                    <a:pt x="63858" y="71881"/>
                  </a:cubicBezTo>
                  <a:cubicBezTo>
                    <a:pt x="63375" y="71881"/>
                    <a:pt x="62873" y="71876"/>
                    <a:pt x="62365" y="71858"/>
                  </a:cubicBezTo>
                  <a:lnTo>
                    <a:pt x="62190" y="71853"/>
                  </a:lnTo>
                  <a:cubicBezTo>
                    <a:pt x="61712" y="71839"/>
                    <a:pt x="61222" y="71819"/>
                    <a:pt x="60715" y="71791"/>
                  </a:cubicBezTo>
                  <a:lnTo>
                    <a:pt x="59853" y="71727"/>
                  </a:lnTo>
                  <a:cubicBezTo>
                    <a:pt x="58923" y="71655"/>
                    <a:pt x="58056" y="71534"/>
                    <a:pt x="57279" y="71368"/>
                  </a:cubicBezTo>
                  <a:lnTo>
                    <a:pt x="57019" y="71311"/>
                  </a:lnTo>
                  <a:cubicBezTo>
                    <a:pt x="56564" y="71207"/>
                    <a:pt x="56118" y="71084"/>
                    <a:pt x="55690" y="70943"/>
                  </a:cubicBezTo>
                  <a:cubicBezTo>
                    <a:pt x="58130" y="69762"/>
                    <a:pt x="60380" y="68324"/>
                    <a:pt x="62413" y="66643"/>
                  </a:cubicBezTo>
                  <a:cubicBezTo>
                    <a:pt x="65249" y="64302"/>
                    <a:pt x="67534" y="61594"/>
                    <a:pt x="69217" y="58589"/>
                  </a:cubicBezTo>
                  <a:cubicBezTo>
                    <a:pt x="69501" y="58653"/>
                    <a:pt x="69786" y="58720"/>
                    <a:pt x="70066" y="58784"/>
                  </a:cubicBezTo>
                  <a:cubicBezTo>
                    <a:pt x="70962" y="58987"/>
                    <a:pt x="71885" y="59198"/>
                    <a:pt x="72781" y="59413"/>
                  </a:cubicBezTo>
                  <a:cubicBezTo>
                    <a:pt x="73034" y="59475"/>
                    <a:pt x="73296" y="59505"/>
                    <a:pt x="73556" y="59505"/>
                  </a:cubicBezTo>
                  <a:cubicBezTo>
                    <a:pt x="75227" y="59505"/>
                    <a:pt x="76637" y="58245"/>
                    <a:pt x="76840" y="56574"/>
                  </a:cubicBezTo>
                  <a:cubicBezTo>
                    <a:pt x="76917" y="55918"/>
                    <a:pt x="76796" y="55250"/>
                    <a:pt x="76496" y="54668"/>
                  </a:cubicBezTo>
                  <a:cubicBezTo>
                    <a:pt x="76972" y="54116"/>
                    <a:pt x="77269" y="53393"/>
                    <a:pt x="77291" y="52599"/>
                  </a:cubicBezTo>
                  <a:cubicBezTo>
                    <a:pt x="77313" y="51844"/>
                    <a:pt x="77078" y="51104"/>
                    <a:pt x="76625" y="50507"/>
                  </a:cubicBezTo>
                  <a:cubicBezTo>
                    <a:pt x="76699" y="50411"/>
                    <a:pt x="76769" y="50309"/>
                    <a:pt x="76830" y="50205"/>
                  </a:cubicBezTo>
                  <a:cubicBezTo>
                    <a:pt x="77204" y="49574"/>
                    <a:pt x="77360" y="48822"/>
                    <a:pt x="77266" y="48089"/>
                  </a:cubicBezTo>
                  <a:cubicBezTo>
                    <a:pt x="77175" y="47379"/>
                    <a:pt x="76853" y="46708"/>
                    <a:pt x="76360" y="46198"/>
                  </a:cubicBezTo>
                  <a:cubicBezTo>
                    <a:pt x="75744" y="45559"/>
                    <a:pt x="74880" y="45196"/>
                    <a:pt x="73996" y="45196"/>
                  </a:cubicBezTo>
                  <a:cubicBezTo>
                    <a:pt x="73714" y="45196"/>
                    <a:pt x="73432" y="45233"/>
                    <a:pt x="73157" y="45304"/>
                  </a:cubicBezTo>
                  <a:cubicBezTo>
                    <a:pt x="72897" y="45371"/>
                    <a:pt x="72638" y="45441"/>
                    <a:pt x="72378" y="45505"/>
                  </a:cubicBezTo>
                  <a:cubicBezTo>
                    <a:pt x="72224" y="42015"/>
                    <a:pt x="71321" y="38629"/>
                    <a:pt x="69682" y="35433"/>
                  </a:cubicBezTo>
                  <a:cubicBezTo>
                    <a:pt x="69006" y="34112"/>
                    <a:pt x="68217" y="32847"/>
                    <a:pt x="67318" y="31641"/>
                  </a:cubicBezTo>
                  <a:lnTo>
                    <a:pt x="64625" y="28490"/>
                  </a:lnTo>
                  <a:lnTo>
                    <a:pt x="60866" y="11223"/>
                  </a:lnTo>
                  <a:lnTo>
                    <a:pt x="52180" y="20733"/>
                  </a:lnTo>
                  <a:cubicBezTo>
                    <a:pt x="52066" y="20694"/>
                    <a:pt x="51955" y="20654"/>
                    <a:pt x="51841" y="20614"/>
                  </a:cubicBezTo>
                  <a:cubicBezTo>
                    <a:pt x="51178" y="20382"/>
                    <a:pt x="50509" y="20171"/>
                    <a:pt x="49836" y="19976"/>
                  </a:cubicBezTo>
                  <a:cubicBezTo>
                    <a:pt x="49814" y="19971"/>
                    <a:pt x="49789" y="19963"/>
                    <a:pt x="49767" y="19958"/>
                  </a:cubicBezTo>
                  <a:cubicBezTo>
                    <a:pt x="49663" y="19926"/>
                    <a:pt x="49554" y="19897"/>
                    <a:pt x="49447" y="19867"/>
                  </a:cubicBezTo>
                  <a:cubicBezTo>
                    <a:pt x="49398" y="19854"/>
                    <a:pt x="49353" y="19840"/>
                    <a:pt x="49304" y="19827"/>
                  </a:cubicBezTo>
                  <a:lnTo>
                    <a:pt x="49061" y="19763"/>
                  </a:lnTo>
                  <a:cubicBezTo>
                    <a:pt x="48997" y="19743"/>
                    <a:pt x="48928" y="19728"/>
                    <a:pt x="48861" y="19711"/>
                  </a:cubicBezTo>
                  <a:cubicBezTo>
                    <a:pt x="48799" y="19694"/>
                    <a:pt x="48737" y="19679"/>
                    <a:pt x="48675" y="19661"/>
                  </a:cubicBezTo>
                  <a:cubicBezTo>
                    <a:pt x="48594" y="19639"/>
                    <a:pt x="48514" y="19619"/>
                    <a:pt x="48433" y="19602"/>
                  </a:cubicBezTo>
                  <a:cubicBezTo>
                    <a:pt x="48383" y="19590"/>
                    <a:pt x="48339" y="19577"/>
                    <a:pt x="48289" y="19567"/>
                  </a:cubicBezTo>
                  <a:cubicBezTo>
                    <a:pt x="48242" y="19555"/>
                    <a:pt x="48198" y="19545"/>
                    <a:pt x="48153" y="19533"/>
                  </a:cubicBezTo>
                  <a:cubicBezTo>
                    <a:pt x="48903" y="18612"/>
                    <a:pt x="49509" y="17590"/>
                    <a:pt x="49960" y="16481"/>
                  </a:cubicBezTo>
                  <a:cubicBezTo>
                    <a:pt x="50542" y="15045"/>
                    <a:pt x="50834" y="13530"/>
                    <a:pt x="50834" y="11976"/>
                  </a:cubicBezTo>
                  <a:cubicBezTo>
                    <a:pt x="50834" y="10422"/>
                    <a:pt x="50542" y="8907"/>
                    <a:pt x="49960" y="7471"/>
                  </a:cubicBezTo>
                  <a:cubicBezTo>
                    <a:pt x="49356" y="5981"/>
                    <a:pt x="48470" y="4649"/>
                    <a:pt x="47329" y="3506"/>
                  </a:cubicBezTo>
                  <a:cubicBezTo>
                    <a:pt x="46188" y="2365"/>
                    <a:pt x="44854" y="1481"/>
                    <a:pt x="43366" y="877"/>
                  </a:cubicBezTo>
                  <a:cubicBezTo>
                    <a:pt x="41930" y="295"/>
                    <a:pt x="40418" y="1"/>
                    <a:pt x="38861" y="1"/>
                  </a:cubicBezTo>
                  <a:close/>
                </a:path>
              </a:pathLst>
            </a:custGeom>
            <a:solidFill>
              <a:schemeClr val="lt1"/>
            </a:solidFill>
            <a:ln>
              <a:noFill/>
            </a:ln>
            <a:effectLst>
              <a:outerShdw dist="114300" dir="2580000" algn="bl" rotWithShape="0">
                <a:schemeClr val="dk2">
                  <a:alpha val="19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1" name="Google Shape;3471;p48"/>
            <p:cNvSpPr/>
            <p:nvPr/>
          </p:nvSpPr>
          <p:spPr>
            <a:xfrm>
              <a:off x="1647100" y="1997075"/>
              <a:ext cx="972950" cy="366925"/>
            </a:xfrm>
            <a:custGeom>
              <a:avLst/>
              <a:gdLst/>
              <a:ahLst/>
              <a:cxnLst/>
              <a:rect l="l" t="t" r="r" b="b"/>
              <a:pathLst>
                <a:path w="38918" h="14677" extrusionOk="0">
                  <a:moveTo>
                    <a:pt x="11348" y="1"/>
                  </a:moveTo>
                  <a:cubicBezTo>
                    <a:pt x="7497" y="1"/>
                    <a:pt x="1" y="880"/>
                    <a:pt x="11200" y="8856"/>
                  </a:cubicBezTo>
                  <a:cubicBezTo>
                    <a:pt x="17454" y="13307"/>
                    <a:pt x="23499" y="14676"/>
                    <a:pt x="28331" y="14676"/>
                  </a:cubicBezTo>
                  <a:cubicBezTo>
                    <a:pt x="34602" y="14676"/>
                    <a:pt x="38833" y="12370"/>
                    <a:pt x="38833" y="11499"/>
                  </a:cubicBezTo>
                  <a:cubicBezTo>
                    <a:pt x="38833" y="10748"/>
                    <a:pt x="38420" y="10513"/>
                    <a:pt x="37904" y="10513"/>
                  </a:cubicBezTo>
                  <a:cubicBezTo>
                    <a:pt x="37717" y="10513"/>
                    <a:pt x="37516" y="10544"/>
                    <a:pt x="37317" y="10592"/>
                  </a:cubicBezTo>
                  <a:lnTo>
                    <a:pt x="37317" y="10592"/>
                  </a:lnTo>
                  <a:cubicBezTo>
                    <a:pt x="38123" y="10188"/>
                    <a:pt x="38917" y="9613"/>
                    <a:pt x="38647" y="8997"/>
                  </a:cubicBezTo>
                  <a:cubicBezTo>
                    <a:pt x="38472" y="8596"/>
                    <a:pt x="38089" y="8465"/>
                    <a:pt x="37663" y="8465"/>
                  </a:cubicBezTo>
                  <a:cubicBezTo>
                    <a:pt x="37443" y="8465"/>
                    <a:pt x="37211" y="8500"/>
                    <a:pt x="36990" y="8551"/>
                  </a:cubicBezTo>
                  <a:lnTo>
                    <a:pt x="36990" y="8551"/>
                  </a:lnTo>
                  <a:cubicBezTo>
                    <a:pt x="37783" y="8189"/>
                    <a:pt x="38598" y="7587"/>
                    <a:pt x="37910" y="6784"/>
                  </a:cubicBezTo>
                  <a:cubicBezTo>
                    <a:pt x="37701" y="6541"/>
                    <a:pt x="37509" y="6454"/>
                    <a:pt x="37203" y="6454"/>
                  </a:cubicBezTo>
                  <a:cubicBezTo>
                    <a:pt x="36427" y="6454"/>
                    <a:pt x="34916" y="7016"/>
                    <a:pt x="30529" y="7016"/>
                  </a:cubicBezTo>
                  <a:cubicBezTo>
                    <a:pt x="29431" y="7016"/>
                    <a:pt x="28152" y="6981"/>
                    <a:pt x="26660" y="6893"/>
                  </a:cubicBezTo>
                  <a:cubicBezTo>
                    <a:pt x="16863" y="6314"/>
                    <a:pt x="13237" y="71"/>
                    <a:pt x="13237" y="71"/>
                  </a:cubicBezTo>
                  <a:cubicBezTo>
                    <a:pt x="13237" y="71"/>
                    <a:pt x="12439" y="1"/>
                    <a:pt x="1134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2" name="Google Shape;3472;p48"/>
            <p:cNvSpPr/>
            <p:nvPr/>
          </p:nvSpPr>
          <p:spPr>
            <a:xfrm>
              <a:off x="2333575" y="2171925"/>
              <a:ext cx="106450" cy="192000"/>
            </a:xfrm>
            <a:custGeom>
              <a:avLst/>
              <a:gdLst/>
              <a:ahLst/>
              <a:cxnLst/>
              <a:rect l="l" t="t" r="r" b="b"/>
              <a:pathLst>
                <a:path w="4258" h="7680" extrusionOk="0">
                  <a:moveTo>
                    <a:pt x="1490" y="0"/>
                  </a:moveTo>
                  <a:cubicBezTo>
                    <a:pt x="1141" y="1820"/>
                    <a:pt x="495" y="5144"/>
                    <a:pt x="0" y="7666"/>
                  </a:cubicBezTo>
                  <a:cubicBezTo>
                    <a:pt x="283" y="7675"/>
                    <a:pt x="563" y="7680"/>
                    <a:pt x="838" y="7680"/>
                  </a:cubicBezTo>
                  <a:cubicBezTo>
                    <a:pt x="1804" y="7680"/>
                    <a:pt x="2721" y="7625"/>
                    <a:pt x="3582" y="7532"/>
                  </a:cubicBezTo>
                  <a:lnTo>
                    <a:pt x="4258" y="10"/>
                  </a:lnTo>
                  <a:lnTo>
                    <a:pt x="4258" y="10"/>
                  </a:lnTo>
                  <a:cubicBezTo>
                    <a:pt x="3880" y="17"/>
                    <a:pt x="3477" y="22"/>
                    <a:pt x="3046" y="22"/>
                  </a:cubicBezTo>
                  <a:cubicBezTo>
                    <a:pt x="2564" y="22"/>
                    <a:pt x="2046" y="16"/>
                    <a:pt x="14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3" name="Google Shape;3473;p48"/>
            <p:cNvSpPr/>
            <p:nvPr/>
          </p:nvSpPr>
          <p:spPr>
            <a:xfrm>
              <a:off x="2176825" y="2157875"/>
              <a:ext cx="127625" cy="196300"/>
            </a:xfrm>
            <a:custGeom>
              <a:avLst/>
              <a:gdLst/>
              <a:ahLst/>
              <a:cxnLst/>
              <a:rect l="l" t="t" r="r" b="b"/>
              <a:pathLst>
                <a:path w="5105" h="7852" extrusionOk="0">
                  <a:moveTo>
                    <a:pt x="2107" y="0"/>
                  </a:moveTo>
                  <a:lnTo>
                    <a:pt x="1" y="7253"/>
                  </a:lnTo>
                  <a:cubicBezTo>
                    <a:pt x="914" y="7503"/>
                    <a:pt x="1808" y="7703"/>
                    <a:pt x="2676" y="7852"/>
                  </a:cubicBezTo>
                  <a:lnTo>
                    <a:pt x="5104" y="421"/>
                  </a:lnTo>
                  <a:cubicBezTo>
                    <a:pt x="4033" y="340"/>
                    <a:pt x="3030" y="201"/>
                    <a:pt x="21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4" name="Google Shape;3474;p48"/>
            <p:cNvSpPr/>
            <p:nvPr/>
          </p:nvSpPr>
          <p:spPr>
            <a:xfrm>
              <a:off x="1990450" y="2089000"/>
              <a:ext cx="138375" cy="209375"/>
            </a:xfrm>
            <a:custGeom>
              <a:avLst/>
              <a:gdLst/>
              <a:ahLst/>
              <a:cxnLst/>
              <a:rect l="l" t="t" r="r" b="b"/>
              <a:pathLst>
                <a:path w="5535" h="8375" extrusionOk="0">
                  <a:moveTo>
                    <a:pt x="3119" y="1"/>
                  </a:moveTo>
                  <a:lnTo>
                    <a:pt x="0" y="6817"/>
                  </a:lnTo>
                  <a:cubicBezTo>
                    <a:pt x="1003" y="7409"/>
                    <a:pt x="1995" y="7926"/>
                    <a:pt x="2976" y="8374"/>
                  </a:cubicBezTo>
                  <a:lnTo>
                    <a:pt x="5535" y="1402"/>
                  </a:lnTo>
                  <a:cubicBezTo>
                    <a:pt x="4609" y="966"/>
                    <a:pt x="3815" y="483"/>
                    <a:pt x="311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5" name="Google Shape;3475;p48"/>
            <p:cNvSpPr/>
            <p:nvPr/>
          </p:nvSpPr>
          <p:spPr>
            <a:xfrm>
              <a:off x="920050" y="2022900"/>
              <a:ext cx="793475" cy="531975"/>
            </a:xfrm>
            <a:custGeom>
              <a:avLst/>
              <a:gdLst/>
              <a:ahLst/>
              <a:cxnLst/>
              <a:rect l="l" t="t" r="r" b="b"/>
              <a:pathLst>
                <a:path w="31739" h="21279" extrusionOk="0">
                  <a:moveTo>
                    <a:pt x="25369" y="1"/>
                  </a:moveTo>
                  <a:cubicBezTo>
                    <a:pt x="25211" y="1"/>
                    <a:pt x="25075" y="50"/>
                    <a:pt x="24970" y="155"/>
                  </a:cubicBezTo>
                  <a:cubicBezTo>
                    <a:pt x="24970" y="155"/>
                    <a:pt x="16498" y="6659"/>
                    <a:pt x="9802" y="10466"/>
                  </a:cubicBezTo>
                  <a:cubicBezTo>
                    <a:pt x="4176" y="13664"/>
                    <a:pt x="1" y="13912"/>
                    <a:pt x="293" y="15813"/>
                  </a:cubicBezTo>
                  <a:cubicBezTo>
                    <a:pt x="415" y="16616"/>
                    <a:pt x="1077" y="16849"/>
                    <a:pt x="1802" y="16849"/>
                  </a:cubicBezTo>
                  <a:cubicBezTo>
                    <a:pt x="1891" y="16849"/>
                    <a:pt x="1980" y="16845"/>
                    <a:pt x="2070" y="16839"/>
                  </a:cubicBezTo>
                  <a:lnTo>
                    <a:pt x="2070" y="16839"/>
                  </a:lnTo>
                  <a:cubicBezTo>
                    <a:pt x="1307" y="17159"/>
                    <a:pt x="674" y="17707"/>
                    <a:pt x="1033" y="18634"/>
                  </a:cubicBezTo>
                  <a:cubicBezTo>
                    <a:pt x="1180" y="19017"/>
                    <a:pt x="1553" y="19150"/>
                    <a:pt x="2002" y="19150"/>
                  </a:cubicBezTo>
                  <a:cubicBezTo>
                    <a:pt x="2235" y="19150"/>
                    <a:pt x="2488" y="19115"/>
                    <a:pt x="2741" y="19059"/>
                  </a:cubicBezTo>
                  <a:lnTo>
                    <a:pt x="2741" y="19059"/>
                  </a:lnTo>
                  <a:cubicBezTo>
                    <a:pt x="2085" y="19423"/>
                    <a:pt x="1544" y="19958"/>
                    <a:pt x="1746" y="20696"/>
                  </a:cubicBezTo>
                  <a:cubicBezTo>
                    <a:pt x="1855" y="21096"/>
                    <a:pt x="2248" y="21279"/>
                    <a:pt x="2873" y="21279"/>
                  </a:cubicBezTo>
                  <a:cubicBezTo>
                    <a:pt x="5983" y="21279"/>
                    <a:pt x="14827" y="16740"/>
                    <a:pt x="22866" y="11845"/>
                  </a:cubicBezTo>
                  <a:cubicBezTo>
                    <a:pt x="31738" y="6436"/>
                    <a:pt x="27168" y="1"/>
                    <a:pt x="2536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6" name="Google Shape;3476;p48"/>
            <p:cNvSpPr/>
            <p:nvPr/>
          </p:nvSpPr>
          <p:spPr>
            <a:xfrm>
              <a:off x="1404450" y="2081825"/>
              <a:ext cx="150450" cy="241300"/>
            </a:xfrm>
            <a:custGeom>
              <a:avLst/>
              <a:gdLst/>
              <a:ahLst/>
              <a:cxnLst/>
              <a:rect l="l" t="t" r="r" b="b"/>
              <a:pathLst>
                <a:path w="6018" h="9652" extrusionOk="0">
                  <a:moveTo>
                    <a:pt x="2636" y="0"/>
                  </a:moveTo>
                  <a:cubicBezTo>
                    <a:pt x="1862" y="562"/>
                    <a:pt x="968" y="1211"/>
                    <a:pt x="0" y="1894"/>
                  </a:cubicBezTo>
                  <a:lnTo>
                    <a:pt x="3211" y="9651"/>
                  </a:lnTo>
                  <a:cubicBezTo>
                    <a:pt x="3305" y="9594"/>
                    <a:pt x="3396" y="9540"/>
                    <a:pt x="3488" y="9483"/>
                  </a:cubicBezTo>
                  <a:cubicBezTo>
                    <a:pt x="4500" y="8864"/>
                    <a:pt x="5329" y="8235"/>
                    <a:pt x="6018" y="7599"/>
                  </a:cubicBezTo>
                  <a:lnTo>
                    <a:pt x="263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7" name="Google Shape;3477;p48"/>
            <p:cNvSpPr/>
            <p:nvPr/>
          </p:nvSpPr>
          <p:spPr>
            <a:xfrm>
              <a:off x="1246225" y="2190800"/>
              <a:ext cx="144950" cy="227425"/>
            </a:xfrm>
            <a:custGeom>
              <a:avLst/>
              <a:gdLst/>
              <a:ahLst/>
              <a:cxnLst/>
              <a:rect l="l" t="t" r="r" b="b"/>
              <a:pathLst>
                <a:path w="5798" h="9097" extrusionOk="0">
                  <a:moveTo>
                    <a:pt x="2745" y="0"/>
                  </a:moveTo>
                  <a:cubicBezTo>
                    <a:pt x="1842" y="604"/>
                    <a:pt x="921" y="1208"/>
                    <a:pt x="0" y="1792"/>
                  </a:cubicBezTo>
                  <a:lnTo>
                    <a:pt x="2951" y="9097"/>
                  </a:lnTo>
                  <a:cubicBezTo>
                    <a:pt x="3889" y="8584"/>
                    <a:pt x="4842" y="8052"/>
                    <a:pt x="5797" y="7500"/>
                  </a:cubicBezTo>
                  <a:lnTo>
                    <a:pt x="2745"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8" name="Google Shape;3478;p48"/>
            <p:cNvSpPr/>
            <p:nvPr/>
          </p:nvSpPr>
          <p:spPr>
            <a:xfrm>
              <a:off x="1088800" y="2295250"/>
              <a:ext cx="134000" cy="203550"/>
            </a:xfrm>
            <a:custGeom>
              <a:avLst/>
              <a:gdLst/>
              <a:ahLst/>
              <a:cxnLst/>
              <a:rect l="l" t="t" r="r" b="b"/>
              <a:pathLst>
                <a:path w="5360" h="8142" extrusionOk="0">
                  <a:moveTo>
                    <a:pt x="2260" y="0"/>
                  </a:moveTo>
                  <a:cubicBezTo>
                    <a:pt x="1473" y="421"/>
                    <a:pt x="713" y="792"/>
                    <a:pt x="0" y="1114"/>
                  </a:cubicBezTo>
                  <a:lnTo>
                    <a:pt x="2914" y="8141"/>
                  </a:lnTo>
                  <a:cubicBezTo>
                    <a:pt x="3693" y="7782"/>
                    <a:pt x="4513" y="7386"/>
                    <a:pt x="5359" y="6961"/>
                  </a:cubicBezTo>
                  <a:lnTo>
                    <a:pt x="226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9" name="Google Shape;3479;p48"/>
            <p:cNvSpPr/>
            <p:nvPr/>
          </p:nvSpPr>
          <p:spPr>
            <a:xfrm>
              <a:off x="1356125" y="1949825"/>
              <a:ext cx="774500" cy="892550"/>
            </a:xfrm>
            <a:custGeom>
              <a:avLst/>
              <a:gdLst/>
              <a:ahLst/>
              <a:cxnLst/>
              <a:rect l="l" t="t" r="r" b="b"/>
              <a:pathLst>
                <a:path w="30980" h="35702" extrusionOk="0">
                  <a:moveTo>
                    <a:pt x="25334" y="1"/>
                  </a:moveTo>
                  <a:lnTo>
                    <a:pt x="6980" y="508"/>
                  </a:lnTo>
                  <a:lnTo>
                    <a:pt x="0" y="35587"/>
                  </a:lnTo>
                  <a:cubicBezTo>
                    <a:pt x="0" y="35587"/>
                    <a:pt x="6651" y="35702"/>
                    <a:pt x="11749" y="35702"/>
                  </a:cubicBezTo>
                  <a:cubicBezTo>
                    <a:pt x="14273" y="35702"/>
                    <a:pt x="16416" y="35674"/>
                    <a:pt x="17183" y="35589"/>
                  </a:cubicBezTo>
                  <a:cubicBezTo>
                    <a:pt x="21710" y="35082"/>
                    <a:pt x="30980" y="34715"/>
                    <a:pt x="30980" y="34715"/>
                  </a:cubicBezTo>
                  <a:lnTo>
                    <a:pt x="2533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0" name="Google Shape;3480;p48"/>
            <p:cNvSpPr/>
            <p:nvPr/>
          </p:nvSpPr>
          <p:spPr>
            <a:xfrm>
              <a:off x="1584525" y="2371800"/>
              <a:ext cx="24825" cy="92950"/>
            </a:xfrm>
            <a:custGeom>
              <a:avLst/>
              <a:gdLst/>
              <a:ahLst/>
              <a:cxnLst/>
              <a:rect l="l" t="t" r="r" b="b"/>
              <a:pathLst>
                <a:path w="993" h="3718" extrusionOk="0">
                  <a:moveTo>
                    <a:pt x="495" y="0"/>
                  </a:moveTo>
                  <a:cubicBezTo>
                    <a:pt x="223" y="0"/>
                    <a:pt x="0" y="220"/>
                    <a:pt x="0" y="495"/>
                  </a:cubicBezTo>
                  <a:lnTo>
                    <a:pt x="0" y="3223"/>
                  </a:lnTo>
                  <a:cubicBezTo>
                    <a:pt x="0" y="3495"/>
                    <a:pt x="220" y="3718"/>
                    <a:pt x="495" y="3718"/>
                  </a:cubicBezTo>
                  <a:cubicBezTo>
                    <a:pt x="770" y="3718"/>
                    <a:pt x="993" y="3495"/>
                    <a:pt x="990" y="3223"/>
                  </a:cubicBezTo>
                  <a:lnTo>
                    <a:pt x="990" y="495"/>
                  </a:lnTo>
                  <a:cubicBezTo>
                    <a:pt x="990" y="223"/>
                    <a:pt x="770" y="0"/>
                    <a:pt x="4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1" name="Google Shape;3481;p48"/>
            <p:cNvSpPr/>
            <p:nvPr/>
          </p:nvSpPr>
          <p:spPr>
            <a:xfrm>
              <a:off x="1659950" y="2233975"/>
              <a:ext cx="24775" cy="92925"/>
            </a:xfrm>
            <a:custGeom>
              <a:avLst/>
              <a:gdLst/>
              <a:ahLst/>
              <a:cxnLst/>
              <a:rect l="l" t="t" r="r" b="b"/>
              <a:pathLst>
                <a:path w="991" h="3717" extrusionOk="0">
                  <a:moveTo>
                    <a:pt x="495" y="1"/>
                  </a:moveTo>
                  <a:cubicBezTo>
                    <a:pt x="223" y="1"/>
                    <a:pt x="0" y="221"/>
                    <a:pt x="0" y="496"/>
                  </a:cubicBezTo>
                  <a:lnTo>
                    <a:pt x="0" y="3221"/>
                  </a:lnTo>
                  <a:cubicBezTo>
                    <a:pt x="0" y="3493"/>
                    <a:pt x="218" y="3716"/>
                    <a:pt x="495" y="3716"/>
                  </a:cubicBezTo>
                  <a:cubicBezTo>
                    <a:pt x="770" y="3716"/>
                    <a:pt x="990" y="3493"/>
                    <a:pt x="990" y="3221"/>
                  </a:cubicBezTo>
                  <a:lnTo>
                    <a:pt x="990" y="496"/>
                  </a:lnTo>
                  <a:cubicBezTo>
                    <a:pt x="990" y="224"/>
                    <a:pt x="770" y="1"/>
                    <a:pt x="49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2" name="Google Shape;3482;p48"/>
            <p:cNvSpPr/>
            <p:nvPr/>
          </p:nvSpPr>
          <p:spPr>
            <a:xfrm>
              <a:off x="1743300" y="2371800"/>
              <a:ext cx="24775" cy="92950"/>
            </a:xfrm>
            <a:custGeom>
              <a:avLst/>
              <a:gdLst/>
              <a:ahLst/>
              <a:cxnLst/>
              <a:rect l="l" t="t" r="r" b="b"/>
              <a:pathLst>
                <a:path w="991" h="3718" extrusionOk="0">
                  <a:moveTo>
                    <a:pt x="496" y="0"/>
                  </a:moveTo>
                  <a:cubicBezTo>
                    <a:pt x="223" y="0"/>
                    <a:pt x="0" y="220"/>
                    <a:pt x="0" y="495"/>
                  </a:cubicBezTo>
                  <a:lnTo>
                    <a:pt x="0" y="3223"/>
                  </a:lnTo>
                  <a:cubicBezTo>
                    <a:pt x="0" y="3495"/>
                    <a:pt x="221" y="3718"/>
                    <a:pt x="496" y="3718"/>
                  </a:cubicBezTo>
                  <a:cubicBezTo>
                    <a:pt x="770" y="3718"/>
                    <a:pt x="991" y="3495"/>
                    <a:pt x="991" y="3223"/>
                  </a:cubicBezTo>
                  <a:lnTo>
                    <a:pt x="991" y="495"/>
                  </a:lnTo>
                  <a:cubicBezTo>
                    <a:pt x="991" y="223"/>
                    <a:pt x="770" y="0"/>
                    <a:pt x="49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3" name="Google Shape;3483;p48"/>
            <p:cNvSpPr/>
            <p:nvPr/>
          </p:nvSpPr>
          <p:spPr>
            <a:xfrm>
              <a:off x="1513675" y="2221375"/>
              <a:ext cx="24775" cy="93025"/>
            </a:xfrm>
            <a:custGeom>
              <a:avLst/>
              <a:gdLst/>
              <a:ahLst/>
              <a:cxnLst/>
              <a:rect l="l" t="t" r="r" b="b"/>
              <a:pathLst>
                <a:path w="991" h="3721" extrusionOk="0">
                  <a:moveTo>
                    <a:pt x="495" y="0"/>
                  </a:moveTo>
                  <a:cubicBezTo>
                    <a:pt x="223" y="0"/>
                    <a:pt x="0" y="220"/>
                    <a:pt x="0" y="495"/>
                  </a:cubicBezTo>
                  <a:lnTo>
                    <a:pt x="0" y="3225"/>
                  </a:lnTo>
                  <a:cubicBezTo>
                    <a:pt x="0" y="3497"/>
                    <a:pt x="218" y="3720"/>
                    <a:pt x="495" y="3720"/>
                  </a:cubicBezTo>
                  <a:cubicBezTo>
                    <a:pt x="767" y="3720"/>
                    <a:pt x="990" y="3497"/>
                    <a:pt x="990" y="3220"/>
                  </a:cubicBezTo>
                  <a:lnTo>
                    <a:pt x="990" y="495"/>
                  </a:lnTo>
                  <a:cubicBezTo>
                    <a:pt x="990" y="223"/>
                    <a:pt x="770" y="0"/>
                    <a:pt x="4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4" name="Google Shape;3484;p48"/>
            <p:cNvSpPr/>
            <p:nvPr/>
          </p:nvSpPr>
          <p:spPr>
            <a:xfrm>
              <a:off x="1819650" y="2242400"/>
              <a:ext cx="24850" cy="92900"/>
            </a:xfrm>
            <a:custGeom>
              <a:avLst/>
              <a:gdLst/>
              <a:ahLst/>
              <a:cxnLst/>
              <a:rect l="l" t="t" r="r" b="b"/>
              <a:pathLst>
                <a:path w="994" h="3716" extrusionOk="0">
                  <a:moveTo>
                    <a:pt x="496" y="1"/>
                  </a:moveTo>
                  <a:cubicBezTo>
                    <a:pt x="224" y="1"/>
                    <a:pt x="1" y="221"/>
                    <a:pt x="1" y="496"/>
                  </a:cubicBezTo>
                  <a:lnTo>
                    <a:pt x="1" y="3221"/>
                  </a:lnTo>
                  <a:cubicBezTo>
                    <a:pt x="1" y="3493"/>
                    <a:pt x="221" y="3716"/>
                    <a:pt x="496" y="3716"/>
                  </a:cubicBezTo>
                  <a:cubicBezTo>
                    <a:pt x="771" y="3716"/>
                    <a:pt x="993" y="3498"/>
                    <a:pt x="991" y="3221"/>
                  </a:cubicBezTo>
                  <a:lnTo>
                    <a:pt x="991" y="496"/>
                  </a:lnTo>
                  <a:cubicBezTo>
                    <a:pt x="991" y="223"/>
                    <a:pt x="771" y="1"/>
                    <a:pt x="4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5" name="Google Shape;3485;p48"/>
            <p:cNvSpPr/>
            <p:nvPr/>
          </p:nvSpPr>
          <p:spPr>
            <a:xfrm>
              <a:off x="1915575" y="2350575"/>
              <a:ext cx="24775" cy="92900"/>
            </a:xfrm>
            <a:custGeom>
              <a:avLst/>
              <a:gdLst/>
              <a:ahLst/>
              <a:cxnLst/>
              <a:rect l="l" t="t" r="r" b="b"/>
              <a:pathLst>
                <a:path w="991" h="3716" extrusionOk="0">
                  <a:moveTo>
                    <a:pt x="495" y="0"/>
                  </a:moveTo>
                  <a:cubicBezTo>
                    <a:pt x="223" y="0"/>
                    <a:pt x="0" y="218"/>
                    <a:pt x="0" y="495"/>
                  </a:cubicBezTo>
                  <a:lnTo>
                    <a:pt x="0" y="3220"/>
                  </a:lnTo>
                  <a:cubicBezTo>
                    <a:pt x="0" y="3493"/>
                    <a:pt x="221" y="3715"/>
                    <a:pt x="495" y="3715"/>
                  </a:cubicBezTo>
                  <a:cubicBezTo>
                    <a:pt x="770" y="3715"/>
                    <a:pt x="990" y="3495"/>
                    <a:pt x="990" y="3220"/>
                  </a:cubicBezTo>
                  <a:lnTo>
                    <a:pt x="990" y="495"/>
                  </a:lnTo>
                  <a:cubicBezTo>
                    <a:pt x="990" y="223"/>
                    <a:pt x="770" y="0"/>
                    <a:pt x="4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6" name="Google Shape;3486;p48"/>
            <p:cNvSpPr/>
            <p:nvPr/>
          </p:nvSpPr>
          <p:spPr>
            <a:xfrm>
              <a:off x="1844475" y="2472475"/>
              <a:ext cx="24775" cy="92900"/>
            </a:xfrm>
            <a:custGeom>
              <a:avLst/>
              <a:gdLst/>
              <a:ahLst/>
              <a:cxnLst/>
              <a:rect l="l" t="t" r="r" b="b"/>
              <a:pathLst>
                <a:path w="991" h="3716" extrusionOk="0">
                  <a:moveTo>
                    <a:pt x="495" y="0"/>
                  </a:moveTo>
                  <a:cubicBezTo>
                    <a:pt x="223" y="0"/>
                    <a:pt x="0" y="218"/>
                    <a:pt x="0" y="495"/>
                  </a:cubicBezTo>
                  <a:lnTo>
                    <a:pt x="0" y="3221"/>
                  </a:lnTo>
                  <a:cubicBezTo>
                    <a:pt x="0" y="3493"/>
                    <a:pt x="221" y="3716"/>
                    <a:pt x="495" y="3716"/>
                  </a:cubicBezTo>
                  <a:cubicBezTo>
                    <a:pt x="768" y="3716"/>
                    <a:pt x="990" y="3493"/>
                    <a:pt x="990" y="3221"/>
                  </a:cubicBezTo>
                  <a:lnTo>
                    <a:pt x="990" y="495"/>
                  </a:lnTo>
                  <a:cubicBezTo>
                    <a:pt x="990" y="223"/>
                    <a:pt x="770" y="0"/>
                    <a:pt x="4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7" name="Google Shape;3487;p48"/>
            <p:cNvSpPr/>
            <p:nvPr/>
          </p:nvSpPr>
          <p:spPr>
            <a:xfrm>
              <a:off x="1997875" y="2461825"/>
              <a:ext cx="24775" cy="92975"/>
            </a:xfrm>
            <a:custGeom>
              <a:avLst/>
              <a:gdLst/>
              <a:ahLst/>
              <a:cxnLst/>
              <a:rect l="l" t="t" r="r" b="b"/>
              <a:pathLst>
                <a:path w="991" h="3719" extrusionOk="0">
                  <a:moveTo>
                    <a:pt x="495" y="1"/>
                  </a:moveTo>
                  <a:cubicBezTo>
                    <a:pt x="223" y="1"/>
                    <a:pt x="0" y="221"/>
                    <a:pt x="0" y="496"/>
                  </a:cubicBezTo>
                  <a:lnTo>
                    <a:pt x="0" y="3223"/>
                  </a:lnTo>
                  <a:cubicBezTo>
                    <a:pt x="0" y="3496"/>
                    <a:pt x="221" y="3718"/>
                    <a:pt x="495" y="3718"/>
                  </a:cubicBezTo>
                  <a:cubicBezTo>
                    <a:pt x="768" y="3718"/>
                    <a:pt x="990" y="3498"/>
                    <a:pt x="990" y="3223"/>
                  </a:cubicBezTo>
                  <a:lnTo>
                    <a:pt x="990" y="496"/>
                  </a:lnTo>
                  <a:cubicBezTo>
                    <a:pt x="990" y="223"/>
                    <a:pt x="770" y="1"/>
                    <a:pt x="49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8" name="Google Shape;3488;p48"/>
            <p:cNvSpPr/>
            <p:nvPr/>
          </p:nvSpPr>
          <p:spPr>
            <a:xfrm>
              <a:off x="1927950" y="2571900"/>
              <a:ext cx="24825" cy="92925"/>
            </a:xfrm>
            <a:custGeom>
              <a:avLst/>
              <a:gdLst/>
              <a:ahLst/>
              <a:cxnLst/>
              <a:rect l="l" t="t" r="r" b="b"/>
              <a:pathLst>
                <a:path w="993" h="3717" extrusionOk="0">
                  <a:moveTo>
                    <a:pt x="495" y="1"/>
                  </a:moveTo>
                  <a:cubicBezTo>
                    <a:pt x="223" y="1"/>
                    <a:pt x="0" y="221"/>
                    <a:pt x="0" y="496"/>
                  </a:cubicBezTo>
                  <a:lnTo>
                    <a:pt x="0" y="3221"/>
                  </a:lnTo>
                  <a:cubicBezTo>
                    <a:pt x="0" y="3493"/>
                    <a:pt x="221" y="3716"/>
                    <a:pt x="495" y="3716"/>
                  </a:cubicBezTo>
                  <a:cubicBezTo>
                    <a:pt x="770" y="3716"/>
                    <a:pt x="993" y="3493"/>
                    <a:pt x="990" y="3221"/>
                  </a:cubicBezTo>
                  <a:lnTo>
                    <a:pt x="990" y="496"/>
                  </a:lnTo>
                  <a:cubicBezTo>
                    <a:pt x="990" y="224"/>
                    <a:pt x="770" y="1"/>
                    <a:pt x="49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9" name="Google Shape;3489;p48"/>
            <p:cNvSpPr/>
            <p:nvPr/>
          </p:nvSpPr>
          <p:spPr>
            <a:xfrm>
              <a:off x="1659950" y="2508350"/>
              <a:ext cx="24775" cy="92925"/>
            </a:xfrm>
            <a:custGeom>
              <a:avLst/>
              <a:gdLst/>
              <a:ahLst/>
              <a:cxnLst/>
              <a:rect l="l" t="t" r="r" b="b"/>
              <a:pathLst>
                <a:path w="991" h="3717" extrusionOk="0">
                  <a:moveTo>
                    <a:pt x="495" y="1"/>
                  </a:moveTo>
                  <a:cubicBezTo>
                    <a:pt x="223" y="1"/>
                    <a:pt x="0" y="219"/>
                    <a:pt x="0" y="496"/>
                  </a:cubicBezTo>
                  <a:lnTo>
                    <a:pt x="0" y="3221"/>
                  </a:lnTo>
                  <a:cubicBezTo>
                    <a:pt x="0" y="3493"/>
                    <a:pt x="218" y="3716"/>
                    <a:pt x="495" y="3716"/>
                  </a:cubicBezTo>
                  <a:cubicBezTo>
                    <a:pt x="770" y="3716"/>
                    <a:pt x="990" y="3496"/>
                    <a:pt x="990" y="3221"/>
                  </a:cubicBezTo>
                  <a:lnTo>
                    <a:pt x="990" y="496"/>
                  </a:lnTo>
                  <a:cubicBezTo>
                    <a:pt x="990" y="224"/>
                    <a:pt x="770" y="1"/>
                    <a:pt x="49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0" name="Google Shape;3490;p48"/>
            <p:cNvSpPr/>
            <p:nvPr/>
          </p:nvSpPr>
          <p:spPr>
            <a:xfrm>
              <a:off x="1474050" y="2508350"/>
              <a:ext cx="24775" cy="92925"/>
            </a:xfrm>
            <a:custGeom>
              <a:avLst/>
              <a:gdLst/>
              <a:ahLst/>
              <a:cxnLst/>
              <a:rect l="l" t="t" r="r" b="b"/>
              <a:pathLst>
                <a:path w="991" h="3717" extrusionOk="0">
                  <a:moveTo>
                    <a:pt x="496" y="1"/>
                  </a:moveTo>
                  <a:cubicBezTo>
                    <a:pt x="224" y="1"/>
                    <a:pt x="1" y="219"/>
                    <a:pt x="1" y="496"/>
                  </a:cubicBezTo>
                  <a:lnTo>
                    <a:pt x="1" y="3221"/>
                  </a:lnTo>
                  <a:cubicBezTo>
                    <a:pt x="1" y="3493"/>
                    <a:pt x="219" y="3716"/>
                    <a:pt x="496" y="3716"/>
                  </a:cubicBezTo>
                  <a:cubicBezTo>
                    <a:pt x="768" y="3716"/>
                    <a:pt x="991" y="3496"/>
                    <a:pt x="991" y="3221"/>
                  </a:cubicBezTo>
                  <a:lnTo>
                    <a:pt x="991" y="496"/>
                  </a:lnTo>
                  <a:cubicBezTo>
                    <a:pt x="991" y="224"/>
                    <a:pt x="771" y="1"/>
                    <a:pt x="4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1" name="Google Shape;3491;p48"/>
            <p:cNvSpPr/>
            <p:nvPr/>
          </p:nvSpPr>
          <p:spPr>
            <a:xfrm>
              <a:off x="1579825" y="2639675"/>
              <a:ext cx="24775" cy="92900"/>
            </a:xfrm>
            <a:custGeom>
              <a:avLst/>
              <a:gdLst/>
              <a:ahLst/>
              <a:cxnLst/>
              <a:rect l="l" t="t" r="r" b="b"/>
              <a:pathLst>
                <a:path w="991" h="3716" extrusionOk="0">
                  <a:moveTo>
                    <a:pt x="495" y="0"/>
                  </a:moveTo>
                  <a:cubicBezTo>
                    <a:pt x="223" y="0"/>
                    <a:pt x="0" y="221"/>
                    <a:pt x="0" y="495"/>
                  </a:cubicBezTo>
                  <a:lnTo>
                    <a:pt x="0" y="3221"/>
                  </a:lnTo>
                  <a:cubicBezTo>
                    <a:pt x="0" y="3493"/>
                    <a:pt x="218" y="3716"/>
                    <a:pt x="495" y="3716"/>
                  </a:cubicBezTo>
                  <a:cubicBezTo>
                    <a:pt x="765" y="3716"/>
                    <a:pt x="990" y="3493"/>
                    <a:pt x="990" y="3221"/>
                  </a:cubicBezTo>
                  <a:lnTo>
                    <a:pt x="990" y="495"/>
                  </a:lnTo>
                  <a:cubicBezTo>
                    <a:pt x="990" y="223"/>
                    <a:pt x="770" y="0"/>
                    <a:pt x="4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2" name="Google Shape;3492;p48"/>
            <p:cNvSpPr/>
            <p:nvPr/>
          </p:nvSpPr>
          <p:spPr>
            <a:xfrm>
              <a:off x="1786550" y="2664800"/>
              <a:ext cx="24850" cy="92950"/>
            </a:xfrm>
            <a:custGeom>
              <a:avLst/>
              <a:gdLst/>
              <a:ahLst/>
              <a:cxnLst/>
              <a:rect l="l" t="t" r="r" b="b"/>
              <a:pathLst>
                <a:path w="994" h="3718" extrusionOk="0">
                  <a:moveTo>
                    <a:pt x="496" y="0"/>
                  </a:moveTo>
                  <a:cubicBezTo>
                    <a:pt x="223" y="0"/>
                    <a:pt x="1" y="221"/>
                    <a:pt x="1" y="495"/>
                  </a:cubicBezTo>
                  <a:lnTo>
                    <a:pt x="1" y="3223"/>
                  </a:lnTo>
                  <a:cubicBezTo>
                    <a:pt x="1" y="3495"/>
                    <a:pt x="218" y="3718"/>
                    <a:pt x="496" y="3718"/>
                  </a:cubicBezTo>
                  <a:cubicBezTo>
                    <a:pt x="770" y="3718"/>
                    <a:pt x="993" y="3495"/>
                    <a:pt x="991" y="3223"/>
                  </a:cubicBezTo>
                  <a:lnTo>
                    <a:pt x="991" y="495"/>
                  </a:lnTo>
                  <a:cubicBezTo>
                    <a:pt x="991" y="223"/>
                    <a:pt x="770" y="0"/>
                    <a:pt x="49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3" name="Google Shape;3493;p48"/>
            <p:cNvSpPr/>
            <p:nvPr/>
          </p:nvSpPr>
          <p:spPr>
            <a:xfrm>
              <a:off x="2042475" y="2673400"/>
              <a:ext cx="24800" cy="92900"/>
            </a:xfrm>
            <a:custGeom>
              <a:avLst/>
              <a:gdLst/>
              <a:ahLst/>
              <a:cxnLst/>
              <a:rect l="l" t="t" r="r" b="b"/>
              <a:pathLst>
                <a:path w="992" h="3716" extrusionOk="0">
                  <a:moveTo>
                    <a:pt x="496" y="0"/>
                  </a:moveTo>
                  <a:cubicBezTo>
                    <a:pt x="224" y="0"/>
                    <a:pt x="1" y="221"/>
                    <a:pt x="1" y="495"/>
                  </a:cubicBezTo>
                  <a:lnTo>
                    <a:pt x="1" y="3221"/>
                  </a:lnTo>
                  <a:cubicBezTo>
                    <a:pt x="1" y="3493"/>
                    <a:pt x="221" y="3716"/>
                    <a:pt x="496" y="3716"/>
                  </a:cubicBezTo>
                  <a:cubicBezTo>
                    <a:pt x="768" y="3716"/>
                    <a:pt x="991" y="3493"/>
                    <a:pt x="991" y="3221"/>
                  </a:cubicBezTo>
                  <a:lnTo>
                    <a:pt x="991" y="495"/>
                  </a:lnTo>
                  <a:cubicBezTo>
                    <a:pt x="991" y="223"/>
                    <a:pt x="771" y="0"/>
                    <a:pt x="49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4" name="Google Shape;3494;p48"/>
            <p:cNvSpPr/>
            <p:nvPr/>
          </p:nvSpPr>
          <p:spPr>
            <a:xfrm>
              <a:off x="1443375" y="2698950"/>
              <a:ext cx="24775" cy="92900"/>
            </a:xfrm>
            <a:custGeom>
              <a:avLst/>
              <a:gdLst/>
              <a:ahLst/>
              <a:cxnLst/>
              <a:rect l="l" t="t" r="r" b="b"/>
              <a:pathLst>
                <a:path w="991" h="3716" extrusionOk="0">
                  <a:moveTo>
                    <a:pt x="495" y="1"/>
                  </a:moveTo>
                  <a:cubicBezTo>
                    <a:pt x="223" y="1"/>
                    <a:pt x="0" y="218"/>
                    <a:pt x="0" y="496"/>
                  </a:cubicBezTo>
                  <a:lnTo>
                    <a:pt x="0" y="3221"/>
                  </a:lnTo>
                  <a:cubicBezTo>
                    <a:pt x="0" y="3493"/>
                    <a:pt x="218" y="3716"/>
                    <a:pt x="495" y="3716"/>
                  </a:cubicBezTo>
                  <a:cubicBezTo>
                    <a:pt x="768" y="3716"/>
                    <a:pt x="990" y="3493"/>
                    <a:pt x="990" y="3221"/>
                  </a:cubicBezTo>
                  <a:lnTo>
                    <a:pt x="990" y="496"/>
                  </a:lnTo>
                  <a:cubicBezTo>
                    <a:pt x="990" y="223"/>
                    <a:pt x="770" y="1"/>
                    <a:pt x="49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5" name="Google Shape;3495;p48"/>
            <p:cNvSpPr/>
            <p:nvPr/>
          </p:nvSpPr>
          <p:spPr>
            <a:xfrm>
              <a:off x="1699000" y="2732675"/>
              <a:ext cx="24775" cy="92900"/>
            </a:xfrm>
            <a:custGeom>
              <a:avLst/>
              <a:gdLst/>
              <a:ahLst/>
              <a:cxnLst/>
              <a:rect l="l" t="t" r="r" b="b"/>
              <a:pathLst>
                <a:path w="991" h="3716" extrusionOk="0">
                  <a:moveTo>
                    <a:pt x="495" y="1"/>
                  </a:moveTo>
                  <a:cubicBezTo>
                    <a:pt x="223" y="1"/>
                    <a:pt x="0" y="218"/>
                    <a:pt x="0" y="496"/>
                  </a:cubicBezTo>
                  <a:lnTo>
                    <a:pt x="0" y="3221"/>
                  </a:lnTo>
                  <a:cubicBezTo>
                    <a:pt x="0" y="3493"/>
                    <a:pt x="221" y="3716"/>
                    <a:pt x="495" y="3716"/>
                  </a:cubicBezTo>
                  <a:cubicBezTo>
                    <a:pt x="768" y="3716"/>
                    <a:pt x="990" y="3493"/>
                    <a:pt x="990" y="3221"/>
                  </a:cubicBezTo>
                  <a:lnTo>
                    <a:pt x="990" y="496"/>
                  </a:lnTo>
                  <a:cubicBezTo>
                    <a:pt x="990" y="223"/>
                    <a:pt x="770" y="1"/>
                    <a:pt x="49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6" name="Google Shape;3496;p48"/>
            <p:cNvSpPr/>
            <p:nvPr/>
          </p:nvSpPr>
          <p:spPr>
            <a:xfrm>
              <a:off x="1927950" y="2757800"/>
              <a:ext cx="24825" cy="92900"/>
            </a:xfrm>
            <a:custGeom>
              <a:avLst/>
              <a:gdLst/>
              <a:ahLst/>
              <a:cxnLst/>
              <a:rect l="l" t="t" r="r" b="b"/>
              <a:pathLst>
                <a:path w="993" h="3716" extrusionOk="0">
                  <a:moveTo>
                    <a:pt x="495" y="0"/>
                  </a:moveTo>
                  <a:cubicBezTo>
                    <a:pt x="223" y="0"/>
                    <a:pt x="0" y="221"/>
                    <a:pt x="0" y="496"/>
                  </a:cubicBezTo>
                  <a:lnTo>
                    <a:pt x="0" y="3221"/>
                  </a:lnTo>
                  <a:cubicBezTo>
                    <a:pt x="0" y="3493"/>
                    <a:pt x="221" y="3716"/>
                    <a:pt x="495" y="3716"/>
                  </a:cubicBezTo>
                  <a:cubicBezTo>
                    <a:pt x="770" y="3716"/>
                    <a:pt x="993" y="3493"/>
                    <a:pt x="990" y="3221"/>
                  </a:cubicBezTo>
                  <a:lnTo>
                    <a:pt x="990" y="496"/>
                  </a:lnTo>
                  <a:cubicBezTo>
                    <a:pt x="990" y="223"/>
                    <a:pt x="770" y="0"/>
                    <a:pt x="4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7" name="Google Shape;3497;p48"/>
            <p:cNvSpPr/>
            <p:nvPr/>
          </p:nvSpPr>
          <p:spPr>
            <a:xfrm>
              <a:off x="1973050" y="2233975"/>
              <a:ext cx="24775" cy="92925"/>
            </a:xfrm>
            <a:custGeom>
              <a:avLst/>
              <a:gdLst/>
              <a:ahLst/>
              <a:cxnLst/>
              <a:rect l="l" t="t" r="r" b="b"/>
              <a:pathLst>
                <a:path w="991" h="3717" extrusionOk="0">
                  <a:moveTo>
                    <a:pt x="496" y="1"/>
                  </a:moveTo>
                  <a:cubicBezTo>
                    <a:pt x="224" y="1"/>
                    <a:pt x="1" y="221"/>
                    <a:pt x="1" y="496"/>
                  </a:cubicBezTo>
                  <a:lnTo>
                    <a:pt x="1" y="3221"/>
                  </a:lnTo>
                  <a:cubicBezTo>
                    <a:pt x="1" y="3493"/>
                    <a:pt x="219" y="3716"/>
                    <a:pt x="496" y="3716"/>
                  </a:cubicBezTo>
                  <a:cubicBezTo>
                    <a:pt x="771" y="3716"/>
                    <a:pt x="991" y="3493"/>
                    <a:pt x="991" y="3221"/>
                  </a:cubicBezTo>
                  <a:lnTo>
                    <a:pt x="991" y="496"/>
                  </a:lnTo>
                  <a:cubicBezTo>
                    <a:pt x="991" y="224"/>
                    <a:pt x="771" y="1"/>
                    <a:pt x="4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8" name="Google Shape;3498;p48"/>
            <p:cNvSpPr/>
            <p:nvPr/>
          </p:nvSpPr>
          <p:spPr>
            <a:xfrm>
              <a:off x="1415400" y="1935900"/>
              <a:ext cx="639500" cy="278000"/>
            </a:xfrm>
            <a:custGeom>
              <a:avLst/>
              <a:gdLst/>
              <a:ahLst/>
              <a:cxnLst/>
              <a:rect l="l" t="t" r="r" b="b"/>
              <a:pathLst>
                <a:path w="25580" h="11120" extrusionOk="0">
                  <a:moveTo>
                    <a:pt x="6696" y="1"/>
                  </a:moveTo>
                  <a:cubicBezTo>
                    <a:pt x="2998" y="1"/>
                    <a:pt x="0" y="2370"/>
                    <a:pt x="0" y="5285"/>
                  </a:cubicBezTo>
                  <a:cubicBezTo>
                    <a:pt x="0" y="8206"/>
                    <a:pt x="2995" y="10572"/>
                    <a:pt x="6696" y="10572"/>
                  </a:cubicBezTo>
                  <a:cubicBezTo>
                    <a:pt x="9282" y="10572"/>
                    <a:pt x="11520" y="9414"/>
                    <a:pt x="12634" y="7719"/>
                  </a:cubicBezTo>
                  <a:cubicBezTo>
                    <a:pt x="13597" y="9706"/>
                    <a:pt x="16027" y="11120"/>
                    <a:pt x="18884" y="11120"/>
                  </a:cubicBezTo>
                  <a:cubicBezTo>
                    <a:pt x="22582" y="11120"/>
                    <a:pt x="25579" y="8753"/>
                    <a:pt x="25579" y="5835"/>
                  </a:cubicBezTo>
                  <a:cubicBezTo>
                    <a:pt x="25579" y="2917"/>
                    <a:pt x="22582" y="550"/>
                    <a:pt x="18884" y="550"/>
                  </a:cubicBezTo>
                  <a:cubicBezTo>
                    <a:pt x="16297" y="550"/>
                    <a:pt x="14060" y="1706"/>
                    <a:pt x="12946" y="3402"/>
                  </a:cubicBezTo>
                  <a:cubicBezTo>
                    <a:pt x="11985" y="1417"/>
                    <a:pt x="9552" y="1"/>
                    <a:pt x="66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9" name="Google Shape;3499;p48"/>
            <p:cNvSpPr/>
            <p:nvPr/>
          </p:nvSpPr>
          <p:spPr>
            <a:xfrm>
              <a:off x="2087050" y="741450"/>
              <a:ext cx="281500" cy="352425"/>
            </a:xfrm>
            <a:custGeom>
              <a:avLst/>
              <a:gdLst/>
              <a:ahLst/>
              <a:cxnLst/>
              <a:rect l="l" t="t" r="r" b="b"/>
              <a:pathLst>
                <a:path w="11260" h="14097" extrusionOk="0">
                  <a:moveTo>
                    <a:pt x="8191" y="0"/>
                  </a:moveTo>
                  <a:lnTo>
                    <a:pt x="0" y="8970"/>
                  </a:lnTo>
                  <a:lnTo>
                    <a:pt x="11260" y="14096"/>
                  </a:lnTo>
                  <a:lnTo>
                    <a:pt x="11260" y="14096"/>
                  </a:lnTo>
                  <a:lnTo>
                    <a:pt x="819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0" name="Google Shape;3500;p48"/>
            <p:cNvSpPr/>
            <p:nvPr/>
          </p:nvSpPr>
          <p:spPr>
            <a:xfrm>
              <a:off x="2130975" y="822625"/>
              <a:ext cx="184425" cy="224350"/>
            </a:xfrm>
            <a:custGeom>
              <a:avLst/>
              <a:gdLst/>
              <a:ahLst/>
              <a:cxnLst/>
              <a:rect l="l" t="t" r="r" b="b"/>
              <a:pathLst>
                <a:path w="7377" h="8974" extrusionOk="0">
                  <a:moveTo>
                    <a:pt x="5582" y="1186"/>
                  </a:moveTo>
                  <a:lnTo>
                    <a:pt x="6654" y="8043"/>
                  </a:lnTo>
                  <a:lnTo>
                    <a:pt x="1048" y="5629"/>
                  </a:lnTo>
                  <a:cubicBezTo>
                    <a:pt x="1991" y="4726"/>
                    <a:pt x="4582" y="2174"/>
                    <a:pt x="5582" y="1186"/>
                  </a:cubicBezTo>
                  <a:close/>
                  <a:moveTo>
                    <a:pt x="5978" y="1"/>
                  </a:moveTo>
                  <a:lnTo>
                    <a:pt x="5582" y="392"/>
                  </a:lnTo>
                  <a:cubicBezTo>
                    <a:pt x="3901" y="2050"/>
                    <a:pt x="644" y="5248"/>
                    <a:pt x="347" y="5506"/>
                  </a:cubicBezTo>
                  <a:lnTo>
                    <a:pt x="1" y="5803"/>
                  </a:lnTo>
                  <a:lnTo>
                    <a:pt x="7377" y="8973"/>
                  </a:lnTo>
                  <a:lnTo>
                    <a:pt x="5978"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1" name="Google Shape;3501;p48"/>
            <p:cNvSpPr/>
            <p:nvPr/>
          </p:nvSpPr>
          <p:spPr>
            <a:xfrm>
              <a:off x="1218250" y="741450"/>
              <a:ext cx="281525" cy="352425"/>
            </a:xfrm>
            <a:custGeom>
              <a:avLst/>
              <a:gdLst/>
              <a:ahLst/>
              <a:cxnLst/>
              <a:rect l="l" t="t" r="r" b="b"/>
              <a:pathLst>
                <a:path w="11261" h="14097" extrusionOk="0">
                  <a:moveTo>
                    <a:pt x="3070" y="0"/>
                  </a:moveTo>
                  <a:lnTo>
                    <a:pt x="0" y="14096"/>
                  </a:lnTo>
                  <a:lnTo>
                    <a:pt x="11260" y="8970"/>
                  </a:lnTo>
                  <a:lnTo>
                    <a:pt x="307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2" name="Google Shape;3502;p48"/>
            <p:cNvSpPr/>
            <p:nvPr/>
          </p:nvSpPr>
          <p:spPr>
            <a:xfrm>
              <a:off x="1271400" y="822575"/>
              <a:ext cx="184425" cy="224400"/>
            </a:xfrm>
            <a:custGeom>
              <a:avLst/>
              <a:gdLst/>
              <a:ahLst/>
              <a:cxnLst/>
              <a:rect l="l" t="t" r="r" b="b"/>
              <a:pathLst>
                <a:path w="7377" h="8976" extrusionOk="0">
                  <a:moveTo>
                    <a:pt x="1793" y="1188"/>
                  </a:moveTo>
                  <a:cubicBezTo>
                    <a:pt x="2795" y="2176"/>
                    <a:pt x="5384" y="4728"/>
                    <a:pt x="6327" y="5631"/>
                  </a:cubicBezTo>
                  <a:lnTo>
                    <a:pt x="721" y="8045"/>
                  </a:lnTo>
                  <a:lnTo>
                    <a:pt x="1793" y="1188"/>
                  </a:lnTo>
                  <a:close/>
                  <a:moveTo>
                    <a:pt x="1399" y="0"/>
                  </a:moveTo>
                  <a:lnTo>
                    <a:pt x="1" y="8975"/>
                  </a:lnTo>
                  <a:lnTo>
                    <a:pt x="7377" y="5802"/>
                  </a:lnTo>
                  <a:lnTo>
                    <a:pt x="7030" y="5505"/>
                  </a:lnTo>
                  <a:cubicBezTo>
                    <a:pt x="6728" y="5248"/>
                    <a:pt x="3476" y="2045"/>
                    <a:pt x="1795" y="391"/>
                  </a:cubicBezTo>
                  <a:lnTo>
                    <a:pt x="1399"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3" name="Google Shape;3503;p48"/>
            <p:cNvSpPr/>
            <p:nvPr/>
          </p:nvSpPr>
          <p:spPr>
            <a:xfrm>
              <a:off x="1033175" y="837425"/>
              <a:ext cx="1513400" cy="1250300"/>
            </a:xfrm>
            <a:custGeom>
              <a:avLst/>
              <a:gdLst/>
              <a:ahLst/>
              <a:cxnLst/>
              <a:rect l="l" t="t" r="r" b="b"/>
              <a:pathLst>
                <a:path w="60536" h="50012" extrusionOk="0">
                  <a:moveTo>
                    <a:pt x="30269" y="0"/>
                  </a:moveTo>
                  <a:cubicBezTo>
                    <a:pt x="22240" y="0"/>
                    <a:pt x="14542" y="2634"/>
                    <a:pt x="8864" y="7324"/>
                  </a:cubicBezTo>
                  <a:cubicBezTo>
                    <a:pt x="3188" y="12015"/>
                    <a:pt x="0" y="18374"/>
                    <a:pt x="0" y="25007"/>
                  </a:cubicBezTo>
                  <a:cubicBezTo>
                    <a:pt x="0" y="31638"/>
                    <a:pt x="3188" y="37997"/>
                    <a:pt x="8864" y="42687"/>
                  </a:cubicBezTo>
                  <a:cubicBezTo>
                    <a:pt x="14542" y="47378"/>
                    <a:pt x="22240" y="50012"/>
                    <a:pt x="30269" y="50012"/>
                  </a:cubicBezTo>
                  <a:cubicBezTo>
                    <a:pt x="38296" y="50012"/>
                    <a:pt x="45994" y="47378"/>
                    <a:pt x="51672" y="42687"/>
                  </a:cubicBezTo>
                  <a:cubicBezTo>
                    <a:pt x="57348" y="37997"/>
                    <a:pt x="60536" y="31638"/>
                    <a:pt x="60536" y="25007"/>
                  </a:cubicBezTo>
                  <a:cubicBezTo>
                    <a:pt x="60536" y="18374"/>
                    <a:pt x="57348" y="12015"/>
                    <a:pt x="51672" y="7324"/>
                  </a:cubicBezTo>
                  <a:cubicBezTo>
                    <a:pt x="45994" y="2634"/>
                    <a:pt x="38296" y="0"/>
                    <a:pt x="302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4" name="Google Shape;3504;p48"/>
            <p:cNvSpPr/>
            <p:nvPr/>
          </p:nvSpPr>
          <p:spPr>
            <a:xfrm>
              <a:off x="1179325" y="837425"/>
              <a:ext cx="1174200" cy="256375"/>
            </a:xfrm>
            <a:custGeom>
              <a:avLst/>
              <a:gdLst/>
              <a:ahLst/>
              <a:cxnLst/>
              <a:rect l="l" t="t" r="r" b="b"/>
              <a:pathLst>
                <a:path w="46968" h="10255" extrusionOk="0">
                  <a:moveTo>
                    <a:pt x="24423" y="0"/>
                  </a:moveTo>
                  <a:cubicBezTo>
                    <a:pt x="14394" y="0"/>
                    <a:pt x="5508" y="4032"/>
                    <a:pt x="1" y="10235"/>
                  </a:cubicBezTo>
                  <a:cubicBezTo>
                    <a:pt x="470" y="10247"/>
                    <a:pt x="972" y="10255"/>
                    <a:pt x="1500" y="10255"/>
                  </a:cubicBezTo>
                  <a:cubicBezTo>
                    <a:pt x="8718" y="10255"/>
                    <a:pt x="20855" y="8916"/>
                    <a:pt x="23681" y="659"/>
                  </a:cubicBezTo>
                  <a:cubicBezTo>
                    <a:pt x="23681" y="659"/>
                    <a:pt x="25792" y="9530"/>
                    <a:pt x="38220" y="9530"/>
                  </a:cubicBezTo>
                  <a:cubicBezTo>
                    <a:pt x="40702" y="9530"/>
                    <a:pt x="43596" y="9176"/>
                    <a:pt x="46967" y="8327"/>
                  </a:cubicBezTo>
                  <a:cubicBezTo>
                    <a:pt x="41423" y="3218"/>
                    <a:pt x="33376" y="0"/>
                    <a:pt x="244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5" name="Google Shape;3505;p48"/>
            <p:cNvSpPr/>
            <p:nvPr/>
          </p:nvSpPr>
          <p:spPr>
            <a:xfrm>
              <a:off x="1151675" y="1559875"/>
              <a:ext cx="169575" cy="169575"/>
            </a:xfrm>
            <a:custGeom>
              <a:avLst/>
              <a:gdLst/>
              <a:ahLst/>
              <a:cxnLst/>
              <a:rect l="l" t="t" r="r" b="b"/>
              <a:pathLst>
                <a:path w="6783" h="6783" extrusionOk="0">
                  <a:moveTo>
                    <a:pt x="3391" y="0"/>
                  </a:moveTo>
                  <a:cubicBezTo>
                    <a:pt x="1517" y="0"/>
                    <a:pt x="0" y="1517"/>
                    <a:pt x="0" y="3391"/>
                  </a:cubicBezTo>
                  <a:cubicBezTo>
                    <a:pt x="0" y="5265"/>
                    <a:pt x="1517" y="6782"/>
                    <a:pt x="3391" y="6782"/>
                  </a:cubicBezTo>
                  <a:cubicBezTo>
                    <a:pt x="5262" y="6782"/>
                    <a:pt x="6782" y="5265"/>
                    <a:pt x="6782" y="3391"/>
                  </a:cubicBezTo>
                  <a:cubicBezTo>
                    <a:pt x="6782" y="1517"/>
                    <a:pt x="5262" y="0"/>
                    <a:pt x="339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6" name="Google Shape;3506;p48"/>
            <p:cNvSpPr/>
            <p:nvPr/>
          </p:nvSpPr>
          <p:spPr>
            <a:xfrm>
              <a:off x="2241925" y="1559850"/>
              <a:ext cx="186150" cy="169600"/>
            </a:xfrm>
            <a:custGeom>
              <a:avLst/>
              <a:gdLst/>
              <a:ahLst/>
              <a:cxnLst/>
              <a:rect l="l" t="t" r="r" b="b"/>
              <a:pathLst>
                <a:path w="7446" h="6784" extrusionOk="0">
                  <a:moveTo>
                    <a:pt x="3723" y="1"/>
                  </a:moveTo>
                  <a:cubicBezTo>
                    <a:pt x="2855" y="1"/>
                    <a:pt x="1987" y="332"/>
                    <a:pt x="1325" y="994"/>
                  </a:cubicBezTo>
                  <a:cubicBezTo>
                    <a:pt x="1" y="2318"/>
                    <a:pt x="1" y="4466"/>
                    <a:pt x="1325" y="5791"/>
                  </a:cubicBezTo>
                  <a:cubicBezTo>
                    <a:pt x="1987" y="6453"/>
                    <a:pt x="2855" y="6784"/>
                    <a:pt x="3723" y="6784"/>
                  </a:cubicBezTo>
                  <a:cubicBezTo>
                    <a:pt x="4591" y="6784"/>
                    <a:pt x="5460" y="6453"/>
                    <a:pt x="6122" y="5791"/>
                  </a:cubicBezTo>
                  <a:cubicBezTo>
                    <a:pt x="7446" y="4466"/>
                    <a:pt x="7446" y="2318"/>
                    <a:pt x="6122" y="994"/>
                  </a:cubicBezTo>
                  <a:cubicBezTo>
                    <a:pt x="5460" y="332"/>
                    <a:pt x="4591" y="1"/>
                    <a:pt x="37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7" name="Google Shape;3507;p48"/>
            <p:cNvSpPr/>
            <p:nvPr/>
          </p:nvSpPr>
          <p:spPr>
            <a:xfrm>
              <a:off x="1745925" y="1501650"/>
              <a:ext cx="93625" cy="34050"/>
            </a:xfrm>
            <a:custGeom>
              <a:avLst/>
              <a:gdLst/>
              <a:ahLst/>
              <a:cxnLst/>
              <a:rect l="l" t="t" r="r" b="b"/>
              <a:pathLst>
                <a:path w="3745" h="1362" extrusionOk="0">
                  <a:moveTo>
                    <a:pt x="3238" y="0"/>
                  </a:moveTo>
                  <a:cubicBezTo>
                    <a:pt x="3158" y="0"/>
                    <a:pt x="3074" y="33"/>
                    <a:pt x="3002" y="111"/>
                  </a:cubicBezTo>
                  <a:cubicBezTo>
                    <a:pt x="2667" y="473"/>
                    <a:pt x="2279" y="648"/>
                    <a:pt x="1891" y="648"/>
                  </a:cubicBezTo>
                  <a:cubicBezTo>
                    <a:pt x="1493" y="648"/>
                    <a:pt x="1094" y="465"/>
                    <a:pt x="749" y="111"/>
                  </a:cubicBezTo>
                  <a:cubicBezTo>
                    <a:pt x="676" y="36"/>
                    <a:pt x="593" y="4"/>
                    <a:pt x="513" y="4"/>
                  </a:cubicBezTo>
                  <a:cubicBezTo>
                    <a:pt x="243" y="4"/>
                    <a:pt x="0" y="363"/>
                    <a:pt x="244" y="616"/>
                  </a:cubicBezTo>
                  <a:cubicBezTo>
                    <a:pt x="725" y="1109"/>
                    <a:pt x="1313" y="1362"/>
                    <a:pt x="1898" y="1362"/>
                  </a:cubicBezTo>
                  <a:cubicBezTo>
                    <a:pt x="2473" y="1362"/>
                    <a:pt x="3045" y="1117"/>
                    <a:pt x="3507" y="616"/>
                  </a:cubicBezTo>
                  <a:cubicBezTo>
                    <a:pt x="3744" y="356"/>
                    <a:pt x="3504" y="0"/>
                    <a:pt x="323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8" name="Google Shape;3508;p48"/>
            <p:cNvSpPr/>
            <p:nvPr/>
          </p:nvSpPr>
          <p:spPr>
            <a:xfrm>
              <a:off x="1687400" y="1400475"/>
              <a:ext cx="195375" cy="79900"/>
            </a:xfrm>
            <a:custGeom>
              <a:avLst/>
              <a:gdLst/>
              <a:ahLst/>
              <a:cxnLst/>
              <a:rect l="l" t="t" r="r" b="b"/>
              <a:pathLst>
                <a:path w="7815" h="3196" extrusionOk="0">
                  <a:moveTo>
                    <a:pt x="4238" y="1"/>
                  </a:moveTo>
                  <a:cubicBezTo>
                    <a:pt x="4080" y="1"/>
                    <a:pt x="3916" y="90"/>
                    <a:pt x="3873" y="255"/>
                  </a:cubicBezTo>
                  <a:cubicBezTo>
                    <a:pt x="3627" y="1181"/>
                    <a:pt x="3197" y="2469"/>
                    <a:pt x="2146" y="2469"/>
                  </a:cubicBezTo>
                  <a:cubicBezTo>
                    <a:pt x="2022" y="2469"/>
                    <a:pt x="1890" y="2452"/>
                    <a:pt x="1749" y="2413"/>
                  </a:cubicBezTo>
                  <a:cubicBezTo>
                    <a:pt x="1395" y="2317"/>
                    <a:pt x="1038" y="2092"/>
                    <a:pt x="771" y="1839"/>
                  </a:cubicBezTo>
                  <a:cubicBezTo>
                    <a:pt x="695" y="1769"/>
                    <a:pt x="611" y="1740"/>
                    <a:pt x="530" y="1740"/>
                  </a:cubicBezTo>
                  <a:cubicBezTo>
                    <a:pt x="247" y="1740"/>
                    <a:pt x="0" y="2099"/>
                    <a:pt x="264" y="2342"/>
                  </a:cubicBezTo>
                  <a:cubicBezTo>
                    <a:pt x="764" y="2802"/>
                    <a:pt x="1464" y="3191"/>
                    <a:pt x="2157" y="3196"/>
                  </a:cubicBezTo>
                  <a:cubicBezTo>
                    <a:pt x="2162" y="3196"/>
                    <a:pt x="2167" y="3196"/>
                    <a:pt x="2171" y="3196"/>
                  </a:cubicBezTo>
                  <a:cubicBezTo>
                    <a:pt x="3216" y="3196"/>
                    <a:pt x="3822" y="2409"/>
                    <a:pt x="4200" y="1525"/>
                  </a:cubicBezTo>
                  <a:lnTo>
                    <a:pt x="4200" y="1525"/>
                  </a:lnTo>
                  <a:cubicBezTo>
                    <a:pt x="4581" y="2341"/>
                    <a:pt x="5212" y="2858"/>
                    <a:pt x="5988" y="2858"/>
                  </a:cubicBezTo>
                  <a:cubicBezTo>
                    <a:pt x="6453" y="2858"/>
                    <a:pt x="6971" y="2672"/>
                    <a:pt x="7519" y="2255"/>
                  </a:cubicBezTo>
                  <a:cubicBezTo>
                    <a:pt x="7814" y="2029"/>
                    <a:pt x="7626" y="1569"/>
                    <a:pt x="7347" y="1569"/>
                  </a:cubicBezTo>
                  <a:cubicBezTo>
                    <a:pt x="7288" y="1569"/>
                    <a:pt x="7224" y="1590"/>
                    <a:pt x="7160" y="1639"/>
                  </a:cubicBezTo>
                  <a:cubicBezTo>
                    <a:pt x="6732" y="1964"/>
                    <a:pt x="6323" y="2158"/>
                    <a:pt x="5953" y="2158"/>
                  </a:cubicBezTo>
                  <a:cubicBezTo>
                    <a:pt x="5539" y="2158"/>
                    <a:pt x="5175" y="1915"/>
                    <a:pt x="4892" y="1339"/>
                  </a:cubicBezTo>
                  <a:cubicBezTo>
                    <a:pt x="4727" y="1005"/>
                    <a:pt x="4623" y="621"/>
                    <a:pt x="4561" y="255"/>
                  </a:cubicBezTo>
                  <a:cubicBezTo>
                    <a:pt x="4532" y="81"/>
                    <a:pt x="4388" y="1"/>
                    <a:pt x="423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9" name="Google Shape;3509;p48"/>
            <p:cNvSpPr/>
            <p:nvPr/>
          </p:nvSpPr>
          <p:spPr>
            <a:xfrm>
              <a:off x="1683350" y="1344475"/>
              <a:ext cx="178400" cy="73700"/>
            </a:xfrm>
            <a:custGeom>
              <a:avLst/>
              <a:gdLst/>
              <a:ahLst/>
              <a:cxnLst/>
              <a:rect l="l" t="t" r="r" b="b"/>
              <a:pathLst>
                <a:path w="7136" h="2948" extrusionOk="0">
                  <a:moveTo>
                    <a:pt x="4334" y="0"/>
                  </a:moveTo>
                  <a:cubicBezTo>
                    <a:pt x="3209" y="0"/>
                    <a:pt x="2024" y="127"/>
                    <a:pt x="1408" y="381"/>
                  </a:cubicBezTo>
                  <a:cubicBezTo>
                    <a:pt x="0" y="963"/>
                    <a:pt x="4473" y="2948"/>
                    <a:pt x="4473" y="2948"/>
                  </a:cubicBezTo>
                  <a:cubicBezTo>
                    <a:pt x="4473" y="2948"/>
                    <a:pt x="6876" y="1376"/>
                    <a:pt x="7042" y="629"/>
                  </a:cubicBezTo>
                  <a:cubicBezTo>
                    <a:pt x="7135" y="211"/>
                    <a:pt x="5784" y="0"/>
                    <a:pt x="433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0" name="Google Shape;3510;p48"/>
            <p:cNvSpPr/>
            <p:nvPr/>
          </p:nvSpPr>
          <p:spPr>
            <a:xfrm>
              <a:off x="1185450" y="1107100"/>
              <a:ext cx="474950" cy="474950"/>
            </a:xfrm>
            <a:custGeom>
              <a:avLst/>
              <a:gdLst/>
              <a:ahLst/>
              <a:cxnLst/>
              <a:rect l="l" t="t" r="r" b="b"/>
              <a:pathLst>
                <a:path w="18998" h="18998" extrusionOk="0">
                  <a:moveTo>
                    <a:pt x="9500" y="1141"/>
                  </a:moveTo>
                  <a:cubicBezTo>
                    <a:pt x="14109" y="1141"/>
                    <a:pt x="17857" y="4891"/>
                    <a:pt x="17857" y="9497"/>
                  </a:cubicBezTo>
                  <a:cubicBezTo>
                    <a:pt x="17857" y="14104"/>
                    <a:pt x="14107" y="17854"/>
                    <a:pt x="9500" y="17854"/>
                  </a:cubicBezTo>
                  <a:cubicBezTo>
                    <a:pt x="4892" y="17854"/>
                    <a:pt x="1142" y="14104"/>
                    <a:pt x="1142" y="9497"/>
                  </a:cubicBezTo>
                  <a:cubicBezTo>
                    <a:pt x="1142" y="4891"/>
                    <a:pt x="4892" y="1141"/>
                    <a:pt x="9500" y="1141"/>
                  </a:cubicBezTo>
                  <a:close/>
                  <a:moveTo>
                    <a:pt x="9500" y="0"/>
                  </a:moveTo>
                  <a:cubicBezTo>
                    <a:pt x="4260" y="0"/>
                    <a:pt x="1" y="4260"/>
                    <a:pt x="1" y="9497"/>
                  </a:cubicBezTo>
                  <a:cubicBezTo>
                    <a:pt x="1" y="14735"/>
                    <a:pt x="4260" y="18997"/>
                    <a:pt x="9500" y="18997"/>
                  </a:cubicBezTo>
                  <a:cubicBezTo>
                    <a:pt x="14738" y="18997"/>
                    <a:pt x="18998" y="14735"/>
                    <a:pt x="18998" y="9497"/>
                  </a:cubicBezTo>
                  <a:cubicBezTo>
                    <a:pt x="18998" y="4260"/>
                    <a:pt x="14738" y="0"/>
                    <a:pt x="950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1" name="Google Shape;3511;p48"/>
            <p:cNvSpPr/>
            <p:nvPr/>
          </p:nvSpPr>
          <p:spPr>
            <a:xfrm>
              <a:off x="1954000" y="1107100"/>
              <a:ext cx="474950" cy="474950"/>
            </a:xfrm>
            <a:custGeom>
              <a:avLst/>
              <a:gdLst/>
              <a:ahLst/>
              <a:cxnLst/>
              <a:rect l="l" t="t" r="r" b="b"/>
              <a:pathLst>
                <a:path w="18998" h="18998" extrusionOk="0">
                  <a:moveTo>
                    <a:pt x="9500" y="1141"/>
                  </a:moveTo>
                  <a:cubicBezTo>
                    <a:pt x="14109" y="1141"/>
                    <a:pt x="17856" y="4891"/>
                    <a:pt x="17856" y="9497"/>
                  </a:cubicBezTo>
                  <a:cubicBezTo>
                    <a:pt x="17856" y="14104"/>
                    <a:pt x="14107" y="17854"/>
                    <a:pt x="9500" y="17854"/>
                  </a:cubicBezTo>
                  <a:cubicBezTo>
                    <a:pt x="4891" y="17854"/>
                    <a:pt x="1142" y="14104"/>
                    <a:pt x="1142" y="9497"/>
                  </a:cubicBezTo>
                  <a:cubicBezTo>
                    <a:pt x="1142" y="4891"/>
                    <a:pt x="4891" y="1141"/>
                    <a:pt x="9500" y="1141"/>
                  </a:cubicBezTo>
                  <a:close/>
                  <a:moveTo>
                    <a:pt x="9500" y="0"/>
                  </a:moveTo>
                  <a:cubicBezTo>
                    <a:pt x="4260" y="0"/>
                    <a:pt x="0" y="4260"/>
                    <a:pt x="0" y="9497"/>
                  </a:cubicBezTo>
                  <a:cubicBezTo>
                    <a:pt x="0" y="14735"/>
                    <a:pt x="4260" y="18997"/>
                    <a:pt x="9500" y="18997"/>
                  </a:cubicBezTo>
                  <a:cubicBezTo>
                    <a:pt x="14738" y="18997"/>
                    <a:pt x="18998" y="14735"/>
                    <a:pt x="18998" y="9497"/>
                  </a:cubicBezTo>
                  <a:cubicBezTo>
                    <a:pt x="18998" y="4260"/>
                    <a:pt x="14738" y="0"/>
                    <a:pt x="950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2" name="Google Shape;3512;p48"/>
            <p:cNvSpPr/>
            <p:nvPr/>
          </p:nvSpPr>
          <p:spPr>
            <a:xfrm>
              <a:off x="1633400" y="1244300"/>
              <a:ext cx="346175" cy="63425"/>
            </a:xfrm>
            <a:custGeom>
              <a:avLst/>
              <a:gdLst/>
              <a:ahLst/>
              <a:cxnLst/>
              <a:rect l="l" t="t" r="r" b="b"/>
              <a:pathLst>
                <a:path w="13847" h="2537" extrusionOk="0">
                  <a:moveTo>
                    <a:pt x="6742" y="0"/>
                  </a:moveTo>
                  <a:cubicBezTo>
                    <a:pt x="2743" y="0"/>
                    <a:pt x="159" y="1427"/>
                    <a:pt x="1" y="1517"/>
                  </a:cubicBezTo>
                  <a:lnTo>
                    <a:pt x="562" y="2510"/>
                  </a:lnTo>
                  <a:cubicBezTo>
                    <a:pt x="600" y="2488"/>
                    <a:pt x="3029" y="1158"/>
                    <a:pt x="6785" y="1158"/>
                  </a:cubicBezTo>
                  <a:cubicBezTo>
                    <a:pt x="8694" y="1158"/>
                    <a:pt x="10947" y="1502"/>
                    <a:pt x="13404" y="2537"/>
                  </a:cubicBezTo>
                  <a:lnTo>
                    <a:pt x="13847" y="1487"/>
                  </a:lnTo>
                  <a:cubicBezTo>
                    <a:pt x="11199" y="373"/>
                    <a:pt x="8785" y="0"/>
                    <a:pt x="67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3" name="Google Shape;3513;p48"/>
            <p:cNvSpPr/>
            <p:nvPr/>
          </p:nvSpPr>
          <p:spPr>
            <a:xfrm>
              <a:off x="1353075" y="1293400"/>
              <a:ext cx="104600" cy="104625"/>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4" name="Google Shape;3514;p48"/>
            <p:cNvSpPr/>
            <p:nvPr/>
          </p:nvSpPr>
          <p:spPr>
            <a:xfrm>
              <a:off x="2157950" y="1293400"/>
              <a:ext cx="104600" cy="104625"/>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5" name="Google Shape;3515;p48"/>
            <p:cNvSpPr/>
            <p:nvPr/>
          </p:nvSpPr>
          <p:spPr>
            <a:xfrm>
              <a:off x="2436625" y="1505400"/>
              <a:ext cx="234675" cy="67700"/>
            </a:xfrm>
            <a:custGeom>
              <a:avLst/>
              <a:gdLst/>
              <a:ahLst/>
              <a:cxnLst/>
              <a:rect l="l" t="t" r="r" b="b"/>
              <a:pathLst>
                <a:path w="9387" h="2708" extrusionOk="0">
                  <a:moveTo>
                    <a:pt x="9088" y="0"/>
                  </a:moveTo>
                  <a:cubicBezTo>
                    <a:pt x="9069" y="0"/>
                    <a:pt x="9048" y="3"/>
                    <a:pt x="9026" y="8"/>
                  </a:cubicBezTo>
                  <a:cubicBezTo>
                    <a:pt x="6101" y="768"/>
                    <a:pt x="3173" y="1526"/>
                    <a:pt x="247" y="2288"/>
                  </a:cubicBezTo>
                  <a:cubicBezTo>
                    <a:pt x="1" y="2350"/>
                    <a:pt x="80" y="2707"/>
                    <a:pt x="301" y="2707"/>
                  </a:cubicBezTo>
                  <a:cubicBezTo>
                    <a:pt x="320" y="2707"/>
                    <a:pt x="340" y="2705"/>
                    <a:pt x="361" y="2699"/>
                  </a:cubicBezTo>
                  <a:cubicBezTo>
                    <a:pt x="3287" y="1939"/>
                    <a:pt x="6215" y="1179"/>
                    <a:pt x="9143" y="419"/>
                  </a:cubicBezTo>
                  <a:cubicBezTo>
                    <a:pt x="9387" y="353"/>
                    <a:pt x="9312" y="0"/>
                    <a:pt x="908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6" name="Google Shape;3516;p48"/>
            <p:cNvSpPr/>
            <p:nvPr/>
          </p:nvSpPr>
          <p:spPr>
            <a:xfrm>
              <a:off x="2453675" y="1594150"/>
              <a:ext cx="216975" cy="21700"/>
            </a:xfrm>
            <a:custGeom>
              <a:avLst/>
              <a:gdLst/>
              <a:ahLst/>
              <a:cxnLst/>
              <a:rect l="l" t="t" r="r" b="b"/>
              <a:pathLst>
                <a:path w="8679" h="868" extrusionOk="0">
                  <a:moveTo>
                    <a:pt x="264" y="0"/>
                  </a:moveTo>
                  <a:cubicBezTo>
                    <a:pt x="1" y="0"/>
                    <a:pt x="5" y="412"/>
                    <a:pt x="275" y="426"/>
                  </a:cubicBezTo>
                  <a:cubicBezTo>
                    <a:pt x="2986" y="572"/>
                    <a:pt x="5694" y="721"/>
                    <a:pt x="8404" y="867"/>
                  </a:cubicBezTo>
                  <a:cubicBezTo>
                    <a:pt x="8409" y="867"/>
                    <a:pt x="8413" y="867"/>
                    <a:pt x="8418" y="867"/>
                  </a:cubicBezTo>
                  <a:cubicBezTo>
                    <a:pt x="8679" y="867"/>
                    <a:pt x="8674" y="456"/>
                    <a:pt x="8404" y="439"/>
                  </a:cubicBezTo>
                  <a:cubicBezTo>
                    <a:pt x="5694" y="295"/>
                    <a:pt x="2986" y="146"/>
                    <a:pt x="275" y="0"/>
                  </a:cubicBezTo>
                  <a:cubicBezTo>
                    <a:pt x="271" y="0"/>
                    <a:pt x="268" y="0"/>
                    <a:pt x="26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7" name="Google Shape;3517;p48"/>
            <p:cNvSpPr/>
            <p:nvPr/>
          </p:nvSpPr>
          <p:spPr>
            <a:xfrm>
              <a:off x="2427625" y="1645050"/>
              <a:ext cx="232875" cy="63300"/>
            </a:xfrm>
            <a:custGeom>
              <a:avLst/>
              <a:gdLst/>
              <a:ahLst/>
              <a:cxnLst/>
              <a:rect l="l" t="t" r="r" b="b"/>
              <a:pathLst>
                <a:path w="9315" h="2532" extrusionOk="0">
                  <a:moveTo>
                    <a:pt x="297" y="0"/>
                  </a:moveTo>
                  <a:cubicBezTo>
                    <a:pt x="76" y="0"/>
                    <a:pt x="0" y="352"/>
                    <a:pt x="246" y="420"/>
                  </a:cubicBezTo>
                  <a:cubicBezTo>
                    <a:pt x="3109" y="1242"/>
                    <a:pt x="6055" y="1831"/>
                    <a:pt x="8953" y="2524"/>
                  </a:cubicBezTo>
                  <a:cubicBezTo>
                    <a:pt x="8973" y="2529"/>
                    <a:pt x="8993" y="2531"/>
                    <a:pt x="9011" y="2531"/>
                  </a:cubicBezTo>
                  <a:cubicBezTo>
                    <a:pt x="9238" y="2531"/>
                    <a:pt x="9315" y="2172"/>
                    <a:pt x="9070" y="2113"/>
                  </a:cubicBezTo>
                  <a:cubicBezTo>
                    <a:pt x="6169" y="1420"/>
                    <a:pt x="3223" y="826"/>
                    <a:pt x="359" y="9"/>
                  </a:cubicBezTo>
                  <a:cubicBezTo>
                    <a:pt x="337" y="3"/>
                    <a:pt x="317" y="0"/>
                    <a:pt x="29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8" name="Google Shape;3518;p48"/>
            <p:cNvSpPr/>
            <p:nvPr/>
          </p:nvSpPr>
          <p:spPr>
            <a:xfrm>
              <a:off x="890500" y="1505400"/>
              <a:ext cx="234675" cy="67700"/>
            </a:xfrm>
            <a:custGeom>
              <a:avLst/>
              <a:gdLst/>
              <a:ahLst/>
              <a:cxnLst/>
              <a:rect l="l" t="t" r="r" b="b"/>
              <a:pathLst>
                <a:path w="9387" h="2708" extrusionOk="0">
                  <a:moveTo>
                    <a:pt x="300" y="0"/>
                  </a:moveTo>
                  <a:cubicBezTo>
                    <a:pt x="78" y="0"/>
                    <a:pt x="1" y="355"/>
                    <a:pt x="247" y="419"/>
                  </a:cubicBezTo>
                  <a:cubicBezTo>
                    <a:pt x="3173" y="1179"/>
                    <a:pt x="6098" y="1937"/>
                    <a:pt x="9026" y="2699"/>
                  </a:cubicBezTo>
                  <a:cubicBezTo>
                    <a:pt x="9048" y="2705"/>
                    <a:pt x="9068" y="2707"/>
                    <a:pt x="9087" y="2707"/>
                  </a:cubicBezTo>
                  <a:cubicBezTo>
                    <a:pt x="9309" y="2707"/>
                    <a:pt x="9387" y="2350"/>
                    <a:pt x="9140" y="2288"/>
                  </a:cubicBezTo>
                  <a:cubicBezTo>
                    <a:pt x="6215" y="1526"/>
                    <a:pt x="3286" y="768"/>
                    <a:pt x="361" y="8"/>
                  </a:cubicBezTo>
                  <a:cubicBezTo>
                    <a:pt x="340" y="3"/>
                    <a:pt x="319" y="0"/>
                    <a:pt x="30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9" name="Google Shape;3519;p48"/>
            <p:cNvSpPr/>
            <p:nvPr/>
          </p:nvSpPr>
          <p:spPr>
            <a:xfrm>
              <a:off x="891150" y="1594150"/>
              <a:ext cx="216975" cy="21700"/>
            </a:xfrm>
            <a:custGeom>
              <a:avLst/>
              <a:gdLst/>
              <a:ahLst/>
              <a:cxnLst/>
              <a:rect l="l" t="t" r="r" b="b"/>
              <a:pathLst>
                <a:path w="8679" h="868" extrusionOk="0">
                  <a:moveTo>
                    <a:pt x="8418" y="0"/>
                  </a:moveTo>
                  <a:cubicBezTo>
                    <a:pt x="8413" y="0"/>
                    <a:pt x="8409" y="0"/>
                    <a:pt x="8404" y="0"/>
                  </a:cubicBezTo>
                  <a:cubicBezTo>
                    <a:pt x="5694" y="146"/>
                    <a:pt x="2983" y="295"/>
                    <a:pt x="275" y="439"/>
                  </a:cubicBezTo>
                  <a:cubicBezTo>
                    <a:pt x="5" y="456"/>
                    <a:pt x="1" y="867"/>
                    <a:pt x="262" y="867"/>
                  </a:cubicBezTo>
                  <a:cubicBezTo>
                    <a:pt x="266" y="867"/>
                    <a:pt x="271" y="867"/>
                    <a:pt x="275" y="867"/>
                  </a:cubicBezTo>
                  <a:cubicBezTo>
                    <a:pt x="2986" y="721"/>
                    <a:pt x="5696" y="572"/>
                    <a:pt x="8404" y="426"/>
                  </a:cubicBezTo>
                  <a:cubicBezTo>
                    <a:pt x="8674" y="412"/>
                    <a:pt x="8679" y="0"/>
                    <a:pt x="841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0" name="Google Shape;3520;p48"/>
            <p:cNvSpPr/>
            <p:nvPr/>
          </p:nvSpPr>
          <p:spPr>
            <a:xfrm>
              <a:off x="901250" y="1645050"/>
              <a:ext cx="232950" cy="63300"/>
            </a:xfrm>
            <a:custGeom>
              <a:avLst/>
              <a:gdLst/>
              <a:ahLst/>
              <a:cxnLst/>
              <a:rect l="l" t="t" r="r" b="b"/>
              <a:pathLst>
                <a:path w="9318" h="2532" extrusionOk="0">
                  <a:moveTo>
                    <a:pt x="9021" y="0"/>
                  </a:moveTo>
                  <a:cubicBezTo>
                    <a:pt x="9001" y="0"/>
                    <a:pt x="8980" y="3"/>
                    <a:pt x="8958" y="9"/>
                  </a:cubicBezTo>
                  <a:cubicBezTo>
                    <a:pt x="6094" y="828"/>
                    <a:pt x="3149" y="1420"/>
                    <a:pt x="250" y="2113"/>
                  </a:cubicBezTo>
                  <a:cubicBezTo>
                    <a:pt x="0" y="2172"/>
                    <a:pt x="79" y="2531"/>
                    <a:pt x="306" y="2531"/>
                  </a:cubicBezTo>
                  <a:cubicBezTo>
                    <a:pt x="325" y="2531"/>
                    <a:pt x="344" y="2529"/>
                    <a:pt x="364" y="2524"/>
                  </a:cubicBezTo>
                  <a:cubicBezTo>
                    <a:pt x="3262" y="1831"/>
                    <a:pt x="6208" y="1237"/>
                    <a:pt x="9072" y="420"/>
                  </a:cubicBezTo>
                  <a:cubicBezTo>
                    <a:pt x="9317" y="352"/>
                    <a:pt x="9241" y="0"/>
                    <a:pt x="902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1" name="Google Shape;3521;p48"/>
            <p:cNvSpPr/>
            <p:nvPr/>
          </p:nvSpPr>
          <p:spPr>
            <a:xfrm>
              <a:off x="1541875" y="375675"/>
              <a:ext cx="465675" cy="444000"/>
            </a:xfrm>
            <a:custGeom>
              <a:avLst/>
              <a:gdLst/>
              <a:ahLst/>
              <a:cxnLst/>
              <a:rect l="l" t="t" r="r" b="b"/>
              <a:pathLst>
                <a:path w="18627" h="17760" extrusionOk="0">
                  <a:moveTo>
                    <a:pt x="9747" y="1"/>
                  </a:moveTo>
                  <a:cubicBezTo>
                    <a:pt x="7475" y="1"/>
                    <a:pt x="5202" y="868"/>
                    <a:pt x="3468" y="2602"/>
                  </a:cubicBezTo>
                  <a:cubicBezTo>
                    <a:pt x="1" y="6070"/>
                    <a:pt x="1" y="11691"/>
                    <a:pt x="3468" y="15158"/>
                  </a:cubicBezTo>
                  <a:cubicBezTo>
                    <a:pt x="5134" y="16824"/>
                    <a:pt x="7392" y="17760"/>
                    <a:pt x="9748" y="17760"/>
                  </a:cubicBezTo>
                  <a:cubicBezTo>
                    <a:pt x="12102" y="17760"/>
                    <a:pt x="14362" y="16824"/>
                    <a:pt x="16025" y="15158"/>
                  </a:cubicBezTo>
                  <a:cubicBezTo>
                    <a:pt x="17691" y="13493"/>
                    <a:pt x="18627" y="11235"/>
                    <a:pt x="18627" y="8879"/>
                  </a:cubicBezTo>
                  <a:cubicBezTo>
                    <a:pt x="18627" y="6525"/>
                    <a:pt x="17691" y="4265"/>
                    <a:pt x="16025" y="2602"/>
                  </a:cubicBezTo>
                  <a:cubicBezTo>
                    <a:pt x="14291" y="868"/>
                    <a:pt x="12019" y="1"/>
                    <a:pt x="974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2" name="Google Shape;3522;p48"/>
            <p:cNvSpPr/>
            <p:nvPr/>
          </p:nvSpPr>
          <p:spPr>
            <a:xfrm>
              <a:off x="2325900" y="1528350"/>
              <a:ext cx="802975" cy="969175"/>
            </a:xfrm>
            <a:custGeom>
              <a:avLst/>
              <a:gdLst/>
              <a:ahLst/>
              <a:cxnLst/>
              <a:rect l="l" t="t" r="r" b="b"/>
              <a:pathLst>
                <a:path w="32119" h="38767" extrusionOk="0">
                  <a:moveTo>
                    <a:pt x="32118" y="0"/>
                  </a:moveTo>
                  <a:cubicBezTo>
                    <a:pt x="32037" y="0"/>
                    <a:pt x="9255" y="25163"/>
                    <a:pt x="4079" y="31909"/>
                  </a:cubicBezTo>
                  <a:cubicBezTo>
                    <a:pt x="2874" y="33478"/>
                    <a:pt x="1671" y="35048"/>
                    <a:pt x="471" y="36617"/>
                  </a:cubicBezTo>
                  <a:cubicBezTo>
                    <a:pt x="0" y="37228"/>
                    <a:pt x="379" y="38213"/>
                    <a:pt x="981" y="38567"/>
                  </a:cubicBezTo>
                  <a:cubicBezTo>
                    <a:pt x="1214" y="38705"/>
                    <a:pt x="1449" y="38766"/>
                    <a:pt x="1675" y="38766"/>
                  </a:cubicBezTo>
                  <a:cubicBezTo>
                    <a:pt x="2164" y="38766"/>
                    <a:pt x="2614" y="38479"/>
                    <a:pt x="2936" y="38057"/>
                  </a:cubicBezTo>
                  <a:cubicBezTo>
                    <a:pt x="6223" y="33773"/>
                    <a:pt x="9508" y="29491"/>
                    <a:pt x="12792" y="25206"/>
                  </a:cubicBezTo>
                  <a:cubicBezTo>
                    <a:pt x="18030" y="18377"/>
                    <a:pt x="23267" y="11548"/>
                    <a:pt x="28502" y="4717"/>
                  </a:cubicBezTo>
                  <a:cubicBezTo>
                    <a:pt x="29705" y="3147"/>
                    <a:pt x="30910" y="1580"/>
                    <a:pt x="32111" y="11"/>
                  </a:cubicBezTo>
                  <a:cubicBezTo>
                    <a:pt x="32116" y="4"/>
                    <a:pt x="32119" y="0"/>
                    <a:pt x="3211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523" name="Google Shape;3523;p48"/>
          <p:cNvGrpSpPr/>
          <p:nvPr/>
        </p:nvGrpSpPr>
        <p:grpSpPr>
          <a:xfrm>
            <a:off x="5976557" y="2127584"/>
            <a:ext cx="738952" cy="559048"/>
            <a:chOff x="6740800" y="921725"/>
            <a:chExt cx="886600" cy="670750"/>
          </a:xfrm>
        </p:grpSpPr>
        <p:sp>
          <p:nvSpPr>
            <p:cNvPr id="3524" name="Google Shape;3524;p48"/>
            <p:cNvSpPr/>
            <p:nvPr/>
          </p:nvSpPr>
          <p:spPr>
            <a:xfrm>
              <a:off x="6740800" y="944925"/>
              <a:ext cx="761350" cy="647550"/>
            </a:xfrm>
            <a:custGeom>
              <a:avLst/>
              <a:gdLst/>
              <a:ahLst/>
              <a:cxnLst/>
              <a:rect l="l" t="t" r="r" b="b"/>
              <a:pathLst>
                <a:path w="30454" h="25902" extrusionOk="0">
                  <a:moveTo>
                    <a:pt x="15971" y="0"/>
                  </a:moveTo>
                  <a:cubicBezTo>
                    <a:pt x="13771" y="0"/>
                    <a:pt x="12625" y="880"/>
                    <a:pt x="12013" y="2434"/>
                  </a:cubicBezTo>
                  <a:cubicBezTo>
                    <a:pt x="11181" y="4539"/>
                    <a:pt x="16548" y="5244"/>
                    <a:pt x="14295" y="7633"/>
                  </a:cubicBezTo>
                  <a:cubicBezTo>
                    <a:pt x="13981" y="7966"/>
                    <a:pt x="13454" y="8075"/>
                    <a:pt x="12795" y="8075"/>
                  </a:cubicBezTo>
                  <a:cubicBezTo>
                    <a:pt x="11553" y="8075"/>
                    <a:pt x="9843" y="7689"/>
                    <a:pt x="8204" y="7689"/>
                  </a:cubicBezTo>
                  <a:cubicBezTo>
                    <a:pt x="6637" y="7689"/>
                    <a:pt x="5136" y="8042"/>
                    <a:pt x="4173" y="9423"/>
                  </a:cubicBezTo>
                  <a:cubicBezTo>
                    <a:pt x="1748" y="12909"/>
                    <a:pt x="9976" y="13789"/>
                    <a:pt x="9885" y="15387"/>
                  </a:cubicBezTo>
                  <a:cubicBezTo>
                    <a:pt x="9792" y="16985"/>
                    <a:pt x="1" y="20384"/>
                    <a:pt x="4142" y="24543"/>
                  </a:cubicBezTo>
                  <a:cubicBezTo>
                    <a:pt x="4940" y="25346"/>
                    <a:pt x="5701" y="25673"/>
                    <a:pt x="6420" y="25673"/>
                  </a:cubicBezTo>
                  <a:cubicBezTo>
                    <a:pt x="9556" y="25673"/>
                    <a:pt x="11892" y="19461"/>
                    <a:pt x="13079" y="19461"/>
                  </a:cubicBezTo>
                  <a:cubicBezTo>
                    <a:pt x="13175" y="19461"/>
                    <a:pt x="13263" y="19501"/>
                    <a:pt x="13344" y="19589"/>
                  </a:cubicBezTo>
                  <a:cubicBezTo>
                    <a:pt x="14511" y="20859"/>
                    <a:pt x="13958" y="25902"/>
                    <a:pt x="16296" y="25902"/>
                  </a:cubicBezTo>
                  <a:cubicBezTo>
                    <a:pt x="16581" y="25902"/>
                    <a:pt x="16910" y="25827"/>
                    <a:pt x="17290" y="25661"/>
                  </a:cubicBezTo>
                  <a:cubicBezTo>
                    <a:pt x="20780" y="24133"/>
                    <a:pt x="19096" y="14272"/>
                    <a:pt x="21249" y="14113"/>
                  </a:cubicBezTo>
                  <a:cubicBezTo>
                    <a:pt x="21267" y="14112"/>
                    <a:pt x="21284" y="14111"/>
                    <a:pt x="21301" y="14111"/>
                  </a:cubicBezTo>
                  <a:cubicBezTo>
                    <a:pt x="23189" y="14111"/>
                    <a:pt x="21237" y="22055"/>
                    <a:pt x="24531" y="22055"/>
                  </a:cubicBezTo>
                  <a:cubicBezTo>
                    <a:pt x="24831" y="22055"/>
                    <a:pt x="25174" y="21990"/>
                    <a:pt x="25567" y="21846"/>
                  </a:cubicBezTo>
                  <a:cubicBezTo>
                    <a:pt x="28504" y="20776"/>
                    <a:pt x="30453" y="6219"/>
                    <a:pt x="29125" y="4043"/>
                  </a:cubicBezTo>
                  <a:cubicBezTo>
                    <a:pt x="27795" y="1871"/>
                    <a:pt x="18713" y="337"/>
                    <a:pt x="18713" y="337"/>
                  </a:cubicBezTo>
                  <a:cubicBezTo>
                    <a:pt x="17653" y="110"/>
                    <a:pt x="16747" y="0"/>
                    <a:pt x="1597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5" name="Google Shape;3525;p48"/>
            <p:cNvSpPr/>
            <p:nvPr/>
          </p:nvSpPr>
          <p:spPr>
            <a:xfrm>
              <a:off x="7091275" y="921725"/>
              <a:ext cx="536125" cy="423400"/>
            </a:xfrm>
            <a:custGeom>
              <a:avLst/>
              <a:gdLst/>
              <a:ahLst/>
              <a:cxnLst/>
              <a:rect l="l" t="t" r="r" b="b"/>
              <a:pathLst>
                <a:path w="21445" h="16936" extrusionOk="0">
                  <a:moveTo>
                    <a:pt x="20916" y="1"/>
                  </a:moveTo>
                  <a:cubicBezTo>
                    <a:pt x="20842" y="1"/>
                    <a:pt x="20765" y="24"/>
                    <a:pt x="20695" y="80"/>
                  </a:cubicBezTo>
                  <a:cubicBezTo>
                    <a:pt x="18399" y="1911"/>
                    <a:pt x="16106" y="3742"/>
                    <a:pt x="13807" y="5576"/>
                  </a:cubicBezTo>
                  <a:cubicBezTo>
                    <a:pt x="10145" y="8497"/>
                    <a:pt x="6478" y="11424"/>
                    <a:pt x="2815" y="14347"/>
                  </a:cubicBezTo>
                  <a:cubicBezTo>
                    <a:pt x="1967" y="15023"/>
                    <a:pt x="1117" y="15700"/>
                    <a:pt x="270" y="16378"/>
                  </a:cubicBezTo>
                  <a:cubicBezTo>
                    <a:pt x="0" y="16594"/>
                    <a:pt x="247" y="16936"/>
                    <a:pt x="529" y="16936"/>
                  </a:cubicBezTo>
                  <a:cubicBezTo>
                    <a:pt x="603" y="16936"/>
                    <a:pt x="680" y="16912"/>
                    <a:pt x="750" y="16856"/>
                  </a:cubicBezTo>
                  <a:cubicBezTo>
                    <a:pt x="3044" y="15023"/>
                    <a:pt x="5340" y="13194"/>
                    <a:pt x="7636" y="11360"/>
                  </a:cubicBezTo>
                  <a:cubicBezTo>
                    <a:pt x="11303" y="8436"/>
                    <a:pt x="14966" y="5512"/>
                    <a:pt x="18628" y="2589"/>
                  </a:cubicBezTo>
                  <a:cubicBezTo>
                    <a:pt x="19476" y="1911"/>
                    <a:pt x="20326" y="1233"/>
                    <a:pt x="21174" y="558"/>
                  </a:cubicBezTo>
                  <a:cubicBezTo>
                    <a:pt x="21445" y="344"/>
                    <a:pt x="21198" y="1"/>
                    <a:pt x="2091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526" name="Google Shape;3526;p48"/>
          <p:cNvGrpSpPr/>
          <p:nvPr/>
        </p:nvGrpSpPr>
        <p:grpSpPr>
          <a:xfrm>
            <a:off x="709001" y="720001"/>
            <a:ext cx="738900" cy="849167"/>
            <a:chOff x="7799625" y="451100"/>
            <a:chExt cx="554175" cy="636875"/>
          </a:xfrm>
        </p:grpSpPr>
        <p:sp>
          <p:nvSpPr>
            <p:cNvPr id="3527" name="Google Shape;3527;p48"/>
            <p:cNvSpPr/>
            <p:nvPr/>
          </p:nvSpPr>
          <p:spPr>
            <a:xfrm>
              <a:off x="7799625" y="569500"/>
              <a:ext cx="554175" cy="518475"/>
            </a:xfrm>
            <a:custGeom>
              <a:avLst/>
              <a:gdLst/>
              <a:ahLst/>
              <a:cxnLst/>
              <a:rect l="l" t="t" r="r" b="b"/>
              <a:pathLst>
                <a:path w="22167" h="20739" extrusionOk="0">
                  <a:moveTo>
                    <a:pt x="5585" y="0"/>
                  </a:moveTo>
                  <a:cubicBezTo>
                    <a:pt x="4919" y="0"/>
                    <a:pt x="4410" y="67"/>
                    <a:pt x="4137" y="211"/>
                  </a:cubicBezTo>
                  <a:cubicBezTo>
                    <a:pt x="2433" y="1115"/>
                    <a:pt x="851" y="7915"/>
                    <a:pt x="851" y="7915"/>
                  </a:cubicBezTo>
                  <a:cubicBezTo>
                    <a:pt x="1" y="10952"/>
                    <a:pt x="572" y="12357"/>
                    <a:pt x="2124" y="13083"/>
                  </a:cubicBezTo>
                  <a:cubicBezTo>
                    <a:pt x="2255" y="13143"/>
                    <a:pt x="2381" y="13171"/>
                    <a:pt x="2501" y="13171"/>
                  </a:cubicBezTo>
                  <a:cubicBezTo>
                    <a:pt x="3550" y="13171"/>
                    <a:pt x="4263" y="11122"/>
                    <a:pt x="5296" y="11122"/>
                  </a:cubicBezTo>
                  <a:cubicBezTo>
                    <a:pt x="5561" y="11122"/>
                    <a:pt x="5847" y="11257"/>
                    <a:pt x="6165" y="11596"/>
                  </a:cubicBezTo>
                  <a:cubicBezTo>
                    <a:pt x="7278" y="12783"/>
                    <a:pt x="4447" y="17276"/>
                    <a:pt x="7049" y="19336"/>
                  </a:cubicBezTo>
                  <a:cubicBezTo>
                    <a:pt x="7400" y="19614"/>
                    <a:pt x="7722" y="19733"/>
                    <a:pt x="8020" y="19733"/>
                  </a:cubicBezTo>
                  <a:cubicBezTo>
                    <a:pt x="9838" y="19733"/>
                    <a:pt x="10762" y="15290"/>
                    <a:pt x="11781" y="15290"/>
                  </a:cubicBezTo>
                  <a:cubicBezTo>
                    <a:pt x="11795" y="15290"/>
                    <a:pt x="11809" y="15291"/>
                    <a:pt x="11823" y="15292"/>
                  </a:cubicBezTo>
                  <a:cubicBezTo>
                    <a:pt x="12834" y="15414"/>
                    <a:pt x="14482" y="20738"/>
                    <a:pt x="16953" y="20738"/>
                  </a:cubicBezTo>
                  <a:cubicBezTo>
                    <a:pt x="17432" y="20738"/>
                    <a:pt x="17942" y="20538"/>
                    <a:pt x="18484" y="20061"/>
                  </a:cubicBezTo>
                  <a:cubicBezTo>
                    <a:pt x="22167" y="16822"/>
                    <a:pt x="14028" y="13794"/>
                    <a:pt x="15163" y="12869"/>
                  </a:cubicBezTo>
                  <a:cubicBezTo>
                    <a:pt x="16299" y="11947"/>
                    <a:pt x="20929" y="12879"/>
                    <a:pt x="19937" y="10168"/>
                  </a:cubicBezTo>
                  <a:cubicBezTo>
                    <a:pt x="18946" y="7457"/>
                    <a:pt x="11406" y="8275"/>
                    <a:pt x="11387" y="6637"/>
                  </a:cubicBezTo>
                  <a:cubicBezTo>
                    <a:pt x="11367" y="5000"/>
                    <a:pt x="18529" y="7405"/>
                    <a:pt x="17439" y="3731"/>
                  </a:cubicBezTo>
                  <a:cubicBezTo>
                    <a:pt x="16872" y="1822"/>
                    <a:pt x="9077" y="0"/>
                    <a:pt x="558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8" name="Google Shape;3528;p48"/>
            <p:cNvSpPr/>
            <p:nvPr/>
          </p:nvSpPr>
          <p:spPr>
            <a:xfrm>
              <a:off x="7810125" y="451100"/>
              <a:ext cx="307900" cy="421175"/>
            </a:xfrm>
            <a:custGeom>
              <a:avLst/>
              <a:gdLst/>
              <a:ahLst/>
              <a:cxnLst/>
              <a:rect l="l" t="t" r="r" b="b"/>
              <a:pathLst>
                <a:path w="12316" h="16847" extrusionOk="0">
                  <a:moveTo>
                    <a:pt x="479" y="1"/>
                  </a:moveTo>
                  <a:cubicBezTo>
                    <a:pt x="237" y="1"/>
                    <a:pt x="0" y="241"/>
                    <a:pt x="177" y="491"/>
                  </a:cubicBezTo>
                  <a:cubicBezTo>
                    <a:pt x="3495" y="5224"/>
                    <a:pt x="6815" y="9951"/>
                    <a:pt x="10140" y="14682"/>
                  </a:cubicBezTo>
                  <a:cubicBezTo>
                    <a:pt x="10612" y="15355"/>
                    <a:pt x="11083" y="16026"/>
                    <a:pt x="11557" y="16697"/>
                  </a:cubicBezTo>
                  <a:cubicBezTo>
                    <a:pt x="11630" y="16802"/>
                    <a:pt x="11734" y="16846"/>
                    <a:pt x="11837" y="16846"/>
                  </a:cubicBezTo>
                  <a:cubicBezTo>
                    <a:pt x="12079" y="16846"/>
                    <a:pt x="12316" y="16605"/>
                    <a:pt x="12139" y="16354"/>
                  </a:cubicBezTo>
                  <a:cubicBezTo>
                    <a:pt x="8819" y="11622"/>
                    <a:pt x="5498" y="6894"/>
                    <a:pt x="2176" y="2161"/>
                  </a:cubicBezTo>
                  <a:cubicBezTo>
                    <a:pt x="1702" y="1491"/>
                    <a:pt x="1233" y="820"/>
                    <a:pt x="759" y="149"/>
                  </a:cubicBezTo>
                  <a:cubicBezTo>
                    <a:pt x="685" y="44"/>
                    <a:pt x="582" y="1"/>
                    <a:pt x="47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529" name="Google Shape;3529;p48"/>
          <p:cNvGrpSpPr/>
          <p:nvPr/>
        </p:nvGrpSpPr>
        <p:grpSpPr>
          <a:xfrm>
            <a:off x="10630000" y="1403418"/>
            <a:ext cx="591133" cy="885567"/>
            <a:chOff x="8202325" y="1281588"/>
            <a:chExt cx="443350" cy="664175"/>
          </a:xfrm>
        </p:grpSpPr>
        <p:sp>
          <p:nvSpPr>
            <p:cNvPr id="3530" name="Google Shape;3530;p48"/>
            <p:cNvSpPr/>
            <p:nvPr/>
          </p:nvSpPr>
          <p:spPr>
            <a:xfrm>
              <a:off x="8202325" y="1403788"/>
              <a:ext cx="443350" cy="541975"/>
            </a:xfrm>
            <a:custGeom>
              <a:avLst/>
              <a:gdLst/>
              <a:ahLst/>
              <a:cxnLst/>
              <a:rect l="l" t="t" r="r" b="b"/>
              <a:pathLst>
                <a:path w="17734" h="21679" extrusionOk="0">
                  <a:moveTo>
                    <a:pt x="7008" y="538"/>
                  </a:moveTo>
                  <a:cubicBezTo>
                    <a:pt x="8318" y="538"/>
                    <a:pt x="12935" y="2890"/>
                    <a:pt x="15444" y="5081"/>
                  </a:cubicBezTo>
                  <a:cubicBezTo>
                    <a:pt x="16702" y="6178"/>
                    <a:pt x="16874" y="6758"/>
                    <a:pt x="16865" y="7007"/>
                  </a:cubicBezTo>
                  <a:cubicBezTo>
                    <a:pt x="16849" y="7495"/>
                    <a:pt x="16722" y="7817"/>
                    <a:pt x="16475" y="7989"/>
                  </a:cubicBezTo>
                  <a:cubicBezTo>
                    <a:pt x="16300" y="8113"/>
                    <a:pt x="16062" y="8163"/>
                    <a:pt x="15785" y="8163"/>
                  </a:cubicBezTo>
                  <a:cubicBezTo>
                    <a:pt x="15129" y="8163"/>
                    <a:pt x="14259" y="7881"/>
                    <a:pt x="13517" y="7640"/>
                  </a:cubicBezTo>
                  <a:cubicBezTo>
                    <a:pt x="12795" y="7404"/>
                    <a:pt x="12181" y="7206"/>
                    <a:pt x="11717" y="7206"/>
                  </a:cubicBezTo>
                  <a:cubicBezTo>
                    <a:pt x="11539" y="7206"/>
                    <a:pt x="11383" y="7235"/>
                    <a:pt x="11251" y="7302"/>
                  </a:cubicBezTo>
                  <a:cubicBezTo>
                    <a:pt x="11090" y="7386"/>
                    <a:pt x="10977" y="7524"/>
                    <a:pt x="10920" y="7699"/>
                  </a:cubicBezTo>
                  <a:cubicBezTo>
                    <a:pt x="10653" y="8537"/>
                    <a:pt x="11890" y="9183"/>
                    <a:pt x="13459" y="10004"/>
                  </a:cubicBezTo>
                  <a:cubicBezTo>
                    <a:pt x="15097" y="10858"/>
                    <a:pt x="17135" y="11921"/>
                    <a:pt x="17176" y="13199"/>
                  </a:cubicBezTo>
                  <a:cubicBezTo>
                    <a:pt x="17187" y="13603"/>
                    <a:pt x="17101" y="13875"/>
                    <a:pt x="16915" y="14034"/>
                  </a:cubicBezTo>
                  <a:cubicBezTo>
                    <a:pt x="16737" y="14183"/>
                    <a:pt x="16463" y="14237"/>
                    <a:pt x="16140" y="14237"/>
                  </a:cubicBezTo>
                  <a:cubicBezTo>
                    <a:pt x="15672" y="14237"/>
                    <a:pt x="15101" y="14123"/>
                    <a:pt x="14571" y="14015"/>
                  </a:cubicBezTo>
                  <a:cubicBezTo>
                    <a:pt x="14039" y="13906"/>
                    <a:pt x="13527" y="13803"/>
                    <a:pt x="13098" y="13803"/>
                  </a:cubicBezTo>
                  <a:cubicBezTo>
                    <a:pt x="12888" y="13803"/>
                    <a:pt x="12697" y="13827"/>
                    <a:pt x="12534" y="13888"/>
                  </a:cubicBezTo>
                  <a:cubicBezTo>
                    <a:pt x="12337" y="13966"/>
                    <a:pt x="12253" y="14104"/>
                    <a:pt x="12219" y="14210"/>
                  </a:cubicBezTo>
                  <a:cubicBezTo>
                    <a:pt x="12087" y="14623"/>
                    <a:pt x="12475" y="15208"/>
                    <a:pt x="13064" y="16092"/>
                  </a:cubicBezTo>
                  <a:cubicBezTo>
                    <a:pt x="13805" y="17207"/>
                    <a:pt x="14823" y="18737"/>
                    <a:pt x="14501" y="19820"/>
                  </a:cubicBezTo>
                  <a:cubicBezTo>
                    <a:pt x="14358" y="20291"/>
                    <a:pt x="13971" y="20661"/>
                    <a:pt x="13318" y="20935"/>
                  </a:cubicBezTo>
                  <a:cubicBezTo>
                    <a:pt x="12998" y="21072"/>
                    <a:pt x="12708" y="21140"/>
                    <a:pt x="12445" y="21140"/>
                  </a:cubicBezTo>
                  <a:cubicBezTo>
                    <a:pt x="12223" y="21140"/>
                    <a:pt x="12020" y="21091"/>
                    <a:pt x="11833" y="20994"/>
                  </a:cubicBezTo>
                  <a:cubicBezTo>
                    <a:pt x="10820" y="20470"/>
                    <a:pt x="10399" y="18555"/>
                    <a:pt x="10088" y="17157"/>
                  </a:cubicBezTo>
                  <a:cubicBezTo>
                    <a:pt x="9809" y="15881"/>
                    <a:pt x="9642" y="15210"/>
                    <a:pt x="9227" y="15015"/>
                  </a:cubicBezTo>
                  <a:cubicBezTo>
                    <a:pt x="9143" y="14972"/>
                    <a:pt x="9057" y="14956"/>
                    <a:pt x="8971" y="14956"/>
                  </a:cubicBezTo>
                  <a:cubicBezTo>
                    <a:pt x="8488" y="14956"/>
                    <a:pt x="7935" y="15495"/>
                    <a:pt x="7262" y="16157"/>
                  </a:cubicBezTo>
                  <a:cubicBezTo>
                    <a:pt x="6541" y="16865"/>
                    <a:pt x="5654" y="17737"/>
                    <a:pt x="4952" y="17737"/>
                  </a:cubicBezTo>
                  <a:cubicBezTo>
                    <a:pt x="4924" y="17737"/>
                    <a:pt x="4896" y="17735"/>
                    <a:pt x="4869" y="17732"/>
                  </a:cubicBezTo>
                  <a:cubicBezTo>
                    <a:pt x="4599" y="17703"/>
                    <a:pt x="4361" y="17529"/>
                    <a:pt x="4143" y="17195"/>
                  </a:cubicBezTo>
                  <a:cubicBezTo>
                    <a:pt x="3255" y="15844"/>
                    <a:pt x="4114" y="14290"/>
                    <a:pt x="4873" y="12916"/>
                  </a:cubicBezTo>
                  <a:cubicBezTo>
                    <a:pt x="5419" y="11921"/>
                    <a:pt x="5895" y="11064"/>
                    <a:pt x="5594" y="10412"/>
                  </a:cubicBezTo>
                  <a:cubicBezTo>
                    <a:pt x="5392" y="9974"/>
                    <a:pt x="5131" y="9711"/>
                    <a:pt x="4805" y="9612"/>
                  </a:cubicBezTo>
                  <a:cubicBezTo>
                    <a:pt x="4706" y="9581"/>
                    <a:pt x="4606" y="9568"/>
                    <a:pt x="4506" y="9568"/>
                  </a:cubicBezTo>
                  <a:cubicBezTo>
                    <a:pt x="4051" y="9568"/>
                    <a:pt x="3586" y="9848"/>
                    <a:pt x="3137" y="10119"/>
                  </a:cubicBezTo>
                  <a:cubicBezTo>
                    <a:pt x="2671" y="10398"/>
                    <a:pt x="2319" y="10595"/>
                    <a:pt x="2039" y="10595"/>
                  </a:cubicBezTo>
                  <a:cubicBezTo>
                    <a:pt x="1906" y="10595"/>
                    <a:pt x="1790" y="10551"/>
                    <a:pt x="1684" y="10450"/>
                  </a:cubicBezTo>
                  <a:cubicBezTo>
                    <a:pt x="909" y="9723"/>
                    <a:pt x="354" y="8628"/>
                    <a:pt x="2092" y="6051"/>
                  </a:cubicBezTo>
                  <a:lnTo>
                    <a:pt x="2097" y="6040"/>
                  </a:lnTo>
                  <a:cubicBezTo>
                    <a:pt x="2983" y="4587"/>
                    <a:pt x="5576" y="768"/>
                    <a:pt x="6874" y="548"/>
                  </a:cubicBezTo>
                  <a:cubicBezTo>
                    <a:pt x="6914" y="541"/>
                    <a:pt x="6959" y="538"/>
                    <a:pt x="7008" y="538"/>
                  </a:cubicBezTo>
                  <a:close/>
                  <a:moveTo>
                    <a:pt x="6971" y="1"/>
                  </a:moveTo>
                  <a:cubicBezTo>
                    <a:pt x="6903" y="1"/>
                    <a:pt x="6840" y="6"/>
                    <a:pt x="6784" y="15"/>
                  </a:cubicBezTo>
                  <a:cubicBezTo>
                    <a:pt x="5016" y="312"/>
                    <a:pt x="1992" y="5171"/>
                    <a:pt x="1639" y="5752"/>
                  </a:cubicBezTo>
                  <a:cubicBezTo>
                    <a:pt x="102" y="8036"/>
                    <a:pt x="0" y="9609"/>
                    <a:pt x="1310" y="10845"/>
                  </a:cubicBezTo>
                  <a:cubicBezTo>
                    <a:pt x="1533" y="11054"/>
                    <a:pt x="1774" y="11135"/>
                    <a:pt x="2020" y="11135"/>
                  </a:cubicBezTo>
                  <a:cubicBezTo>
                    <a:pt x="2494" y="11135"/>
                    <a:pt x="2987" y="10837"/>
                    <a:pt x="3413" y="10579"/>
                  </a:cubicBezTo>
                  <a:cubicBezTo>
                    <a:pt x="3802" y="10345"/>
                    <a:pt x="4200" y="10107"/>
                    <a:pt x="4507" y="10107"/>
                  </a:cubicBezTo>
                  <a:cubicBezTo>
                    <a:pt x="4556" y="10107"/>
                    <a:pt x="4602" y="10113"/>
                    <a:pt x="4646" y="10126"/>
                  </a:cubicBezTo>
                  <a:cubicBezTo>
                    <a:pt x="4814" y="10178"/>
                    <a:pt x="4971" y="10348"/>
                    <a:pt x="5100" y="10634"/>
                  </a:cubicBezTo>
                  <a:cubicBezTo>
                    <a:pt x="5288" y="11039"/>
                    <a:pt x="4853" y="11824"/>
                    <a:pt x="4397" y="12651"/>
                  </a:cubicBezTo>
                  <a:cubicBezTo>
                    <a:pt x="3606" y="14081"/>
                    <a:pt x="2625" y="15867"/>
                    <a:pt x="3690" y="17490"/>
                  </a:cubicBezTo>
                  <a:cubicBezTo>
                    <a:pt x="3996" y="17961"/>
                    <a:pt x="4372" y="18224"/>
                    <a:pt x="4807" y="18270"/>
                  </a:cubicBezTo>
                  <a:cubicBezTo>
                    <a:pt x="4854" y="18275"/>
                    <a:pt x="4901" y="18277"/>
                    <a:pt x="4948" y="18277"/>
                  </a:cubicBezTo>
                  <a:cubicBezTo>
                    <a:pt x="5865" y="18277"/>
                    <a:pt x="6808" y="17357"/>
                    <a:pt x="7640" y="16540"/>
                  </a:cubicBezTo>
                  <a:cubicBezTo>
                    <a:pt x="8049" y="16145"/>
                    <a:pt x="8713" y="15494"/>
                    <a:pt x="8954" y="15494"/>
                  </a:cubicBezTo>
                  <a:cubicBezTo>
                    <a:pt x="8970" y="15494"/>
                    <a:pt x="8984" y="15496"/>
                    <a:pt x="8996" y="15502"/>
                  </a:cubicBezTo>
                  <a:cubicBezTo>
                    <a:pt x="9188" y="15593"/>
                    <a:pt x="9402" y="16561"/>
                    <a:pt x="9556" y="17270"/>
                  </a:cubicBezTo>
                  <a:cubicBezTo>
                    <a:pt x="9905" y="18857"/>
                    <a:pt x="10342" y="20833"/>
                    <a:pt x="11582" y="21474"/>
                  </a:cubicBezTo>
                  <a:cubicBezTo>
                    <a:pt x="11849" y="21610"/>
                    <a:pt x="12135" y="21678"/>
                    <a:pt x="12443" y="21678"/>
                  </a:cubicBezTo>
                  <a:cubicBezTo>
                    <a:pt x="12781" y="21678"/>
                    <a:pt x="13144" y="21597"/>
                    <a:pt x="13529" y="21431"/>
                  </a:cubicBezTo>
                  <a:cubicBezTo>
                    <a:pt x="14327" y="21091"/>
                    <a:pt x="14830" y="20602"/>
                    <a:pt x="15016" y="19972"/>
                  </a:cubicBezTo>
                  <a:cubicBezTo>
                    <a:pt x="15412" y="18648"/>
                    <a:pt x="14358" y="17062"/>
                    <a:pt x="13511" y="15790"/>
                  </a:cubicBezTo>
                  <a:cubicBezTo>
                    <a:pt x="13164" y="15269"/>
                    <a:pt x="12690" y="14557"/>
                    <a:pt x="12724" y="14394"/>
                  </a:cubicBezTo>
                  <a:cubicBezTo>
                    <a:pt x="12822" y="14356"/>
                    <a:pt x="12948" y="14341"/>
                    <a:pt x="13093" y="14341"/>
                  </a:cubicBezTo>
                  <a:cubicBezTo>
                    <a:pt x="13466" y="14341"/>
                    <a:pt x="13969" y="14444"/>
                    <a:pt x="14460" y="14544"/>
                  </a:cubicBezTo>
                  <a:cubicBezTo>
                    <a:pt x="15037" y="14660"/>
                    <a:pt x="15624" y="14779"/>
                    <a:pt x="16142" y="14779"/>
                  </a:cubicBezTo>
                  <a:cubicBezTo>
                    <a:pt x="16581" y="14779"/>
                    <a:pt x="16971" y="14694"/>
                    <a:pt x="17262" y="14448"/>
                  </a:cubicBezTo>
                  <a:cubicBezTo>
                    <a:pt x="17584" y="14179"/>
                    <a:pt x="17733" y="13752"/>
                    <a:pt x="17715" y="13184"/>
                  </a:cubicBezTo>
                  <a:cubicBezTo>
                    <a:pt x="17667" y="11593"/>
                    <a:pt x="15566" y="10493"/>
                    <a:pt x="13710" y="9523"/>
                  </a:cubicBezTo>
                  <a:cubicBezTo>
                    <a:pt x="12638" y="8966"/>
                    <a:pt x="11308" y="8272"/>
                    <a:pt x="11435" y="7866"/>
                  </a:cubicBezTo>
                  <a:cubicBezTo>
                    <a:pt x="11448" y="7821"/>
                    <a:pt x="11471" y="7801"/>
                    <a:pt x="11498" y="7787"/>
                  </a:cubicBezTo>
                  <a:cubicBezTo>
                    <a:pt x="11551" y="7760"/>
                    <a:pt x="11624" y="7748"/>
                    <a:pt x="11713" y="7748"/>
                  </a:cubicBezTo>
                  <a:cubicBezTo>
                    <a:pt x="12090" y="7748"/>
                    <a:pt x="12753" y="7963"/>
                    <a:pt x="13350" y="8159"/>
                  </a:cubicBezTo>
                  <a:cubicBezTo>
                    <a:pt x="14161" y="8420"/>
                    <a:pt x="15040" y="8704"/>
                    <a:pt x="15779" y="8704"/>
                  </a:cubicBezTo>
                  <a:cubicBezTo>
                    <a:pt x="16162" y="8704"/>
                    <a:pt x="16507" y="8628"/>
                    <a:pt x="16786" y="8433"/>
                  </a:cubicBezTo>
                  <a:cubicBezTo>
                    <a:pt x="17176" y="8159"/>
                    <a:pt x="17384" y="7685"/>
                    <a:pt x="17405" y="7028"/>
                  </a:cubicBezTo>
                  <a:cubicBezTo>
                    <a:pt x="17425" y="6407"/>
                    <a:pt x="16897" y="5636"/>
                    <a:pt x="15798" y="4675"/>
                  </a:cubicBezTo>
                  <a:cubicBezTo>
                    <a:pt x="13302" y="2496"/>
                    <a:pt x="8553" y="1"/>
                    <a:pt x="697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1" name="Google Shape;3531;p48"/>
            <p:cNvSpPr/>
            <p:nvPr/>
          </p:nvSpPr>
          <p:spPr>
            <a:xfrm>
              <a:off x="8326700" y="1281588"/>
              <a:ext cx="147500" cy="440575"/>
            </a:xfrm>
            <a:custGeom>
              <a:avLst/>
              <a:gdLst/>
              <a:ahLst/>
              <a:cxnLst/>
              <a:rect l="l" t="t" r="r" b="b"/>
              <a:pathLst>
                <a:path w="5900" h="17623" extrusionOk="0">
                  <a:moveTo>
                    <a:pt x="409" y="0"/>
                  </a:moveTo>
                  <a:cubicBezTo>
                    <a:pt x="206" y="0"/>
                    <a:pt x="1" y="164"/>
                    <a:pt x="77" y="416"/>
                  </a:cubicBezTo>
                  <a:cubicBezTo>
                    <a:pt x="1564" y="5368"/>
                    <a:pt x="3051" y="10318"/>
                    <a:pt x="4535" y="15270"/>
                  </a:cubicBezTo>
                  <a:cubicBezTo>
                    <a:pt x="4748" y="15975"/>
                    <a:pt x="4961" y="16682"/>
                    <a:pt x="5170" y="17387"/>
                  </a:cubicBezTo>
                  <a:cubicBezTo>
                    <a:pt x="5220" y="17551"/>
                    <a:pt x="5353" y="17622"/>
                    <a:pt x="5488" y="17622"/>
                  </a:cubicBezTo>
                  <a:cubicBezTo>
                    <a:pt x="5692" y="17622"/>
                    <a:pt x="5899" y="17459"/>
                    <a:pt x="5823" y="17208"/>
                  </a:cubicBezTo>
                  <a:cubicBezTo>
                    <a:pt x="4334" y="12256"/>
                    <a:pt x="2847" y="7306"/>
                    <a:pt x="1362" y="2353"/>
                  </a:cubicBezTo>
                  <a:cubicBezTo>
                    <a:pt x="1149" y="1648"/>
                    <a:pt x="938" y="944"/>
                    <a:pt x="728" y="239"/>
                  </a:cubicBezTo>
                  <a:cubicBezTo>
                    <a:pt x="678" y="72"/>
                    <a:pt x="544" y="0"/>
                    <a:pt x="40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532" name="Google Shape;3532;p48"/>
          <p:cNvGrpSpPr/>
          <p:nvPr/>
        </p:nvGrpSpPr>
        <p:grpSpPr>
          <a:xfrm>
            <a:off x="2345134" y="5848334"/>
            <a:ext cx="576767" cy="660100"/>
            <a:chOff x="7658250" y="2085600"/>
            <a:chExt cx="432575" cy="495075"/>
          </a:xfrm>
        </p:grpSpPr>
        <p:sp>
          <p:nvSpPr>
            <p:cNvPr id="3533" name="Google Shape;3533;p48"/>
            <p:cNvSpPr/>
            <p:nvPr/>
          </p:nvSpPr>
          <p:spPr>
            <a:xfrm>
              <a:off x="7658250" y="2139750"/>
              <a:ext cx="432575" cy="440925"/>
            </a:xfrm>
            <a:custGeom>
              <a:avLst/>
              <a:gdLst/>
              <a:ahLst/>
              <a:cxnLst/>
              <a:rect l="l" t="t" r="r" b="b"/>
              <a:pathLst>
                <a:path w="17303" h="17637" extrusionOk="0">
                  <a:moveTo>
                    <a:pt x="11638" y="0"/>
                  </a:moveTo>
                  <a:cubicBezTo>
                    <a:pt x="9747" y="0"/>
                    <a:pt x="7700" y="285"/>
                    <a:pt x="7700" y="285"/>
                  </a:cubicBezTo>
                  <a:cubicBezTo>
                    <a:pt x="5130" y="527"/>
                    <a:pt x="4223" y="1377"/>
                    <a:pt x="4128" y="2776"/>
                  </a:cubicBezTo>
                  <a:cubicBezTo>
                    <a:pt x="4030" y="4176"/>
                    <a:pt x="7335" y="3594"/>
                    <a:pt x="6449" y="5427"/>
                  </a:cubicBezTo>
                  <a:cubicBezTo>
                    <a:pt x="5868" y="6624"/>
                    <a:pt x="1605" y="5779"/>
                    <a:pt x="791" y="8372"/>
                  </a:cubicBezTo>
                  <a:cubicBezTo>
                    <a:pt x="0" y="10885"/>
                    <a:pt x="5034" y="9876"/>
                    <a:pt x="5279" y="10835"/>
                  </a:cubicBezTo>
                  <a:cubicBezTo>
                    <a:pt x="5524" y="11798"/>
                    <a:pt x="363" y="15636"/>
                    <a:pt x="3588" y="17324"/>
                  </a:cubicBezTo>
                  <a:cubicBezTo>
                    <a:pt x="4002" y="17541"/>
                    <a:pt x="4367" y="17636"/>
                    <a:pt x="4690" y="17636"/>
                  </a:cubicBezTo>
                  <a:cubicBezTo>
                    <a:pt x="7029" y="17636"/>
                    <a:pt x="7181" y="12642"/>
                    <a:pt x="7988" y="12642"/>
                  </a:cubicBezTo>
                  <a:cubicBezTo>
                    <a:pt x="8027" y="12642"/>
                    <a:pt x="8068" y="12653"/>
                    <a:pt x="8110" y="12678"/>
                  </a:cubicBezTo>
                  <a:cubicBezTo>
                    <a:pt x="8975" y="13178"/>
                    <a:pt x="9567" y="15905"/>
                    <a:pt x="10769" y="15905"/>
                  </a:cubicBezTo>
                  <a:cubicBezTo>
                    <a:pt x="11010" y="15905"/>
                    <a:pt x="11276" y="15795"/>
                    <a:pt x="11573" y="15536"/>
                  </a:cubicBezTo>
                  <a:cubicBezTo>
                    <a:pt x="13355" y="13983"/>
                    <a:pt x="10522" y="8462"/>
                    <a:pt x="11764" y="7966"/>
                  </a:cubicBezTo>
                  <a:cubicBezTo>
                    <a:pt x="11812" y="7947"/>
                    <a:pt x="11859" y="7937"/>
                    <a:pt x="11905" y="7937"/>
                  </a:cubicBezTo>
                  <a:cubicBezTo>
                    <a:pt x="12876" y="7937"/>
                    <a:pt x="13258" y="12107"/>
                    <a:pt x="14869" y="12107"/>
                  </a:cubicBezTo>
                  <a:cubicBezTo>
                    <a:pt x="15132" y="12107"/>
                    <a:pt x="15426" y="11997"/>
                    <a:pt x="15762" y="11740"/>
                  </a:cubicBezTo>
                  <a:cubicBezTo>
                    <a:pt x="17303" y="10556"/>
                    <a:pt x="15741" y="1579"/>
                    <a:pt x="14551" y="541"/>
                  </a:cubicBezTo>
                  <a:cubicBezTo>
                    <a:pt x="14076" y="125"/>
                    <a:pt x="12891" y="0"/>
                    <a:pt x="116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4" name="Google Shape;3534;p48"/>
            <p:cNvSpPr/>
            <p:nvPr/>
          </p:nvSpPr>
          <p:spPr>
            <a:xfrm>
              <a:off x="7848700" y="2085600"/>
              <a:ext cx="224925" cy="315975"/>
            </a:xfrm>
            <a:custGeom>
              <a:avLst/>
              <a:gdLst/>
              <a:ahLst/>
              <a:cxnLst/>
              <a:rect l="l" t="t" r="r" b="b"/>
              <a:pathLst>
                <a:path w="8997" h="12639" extrusionOk="0">
                  <a:moveTo>
                    <a:pt x="8524" y="1"/>
                  </a:moveTo>
                  <a:cubicBezTo>
                    <a:pt x="8420" y="1"/>
                    <a:pt x="8316" y="46"/>
                    <a:pt x="8243" y="155"/>
                  </a:cubicBezTo>
                  <a:cubicBezTo>
                    <a:pt x="5889" y="3650"/>
                    <a:pt x="3534" y="7147"/>
                    <a:pt x="1179" y="10644"/>
                  </a:cubicBezTo>
                  <a:cubicBezTo>
                    <a:pt x="843" y="11143"/>
                    <a:pt x="508" y="11646"/>
                    <a:pt x="170" y="12144"/>
                  </a:cubicBezTo>
                  <a:cubicBezTo>
                    <a:pt x="1" y="12398"/>
                    <a:pt x="237" y="12638"/>
                    <a:pt x="476" y="12638"/>
                  </a:cubicBezTo>
                  <a:cubicBezTo>
                    <a:pt x="579" y="12638"/>
                    <a:pt x="683" y="12594"/>
                    <a:pt x="755" y="12487"/>
                  </a:cubicBezTo>
                  <a:cubicBezTo>
                    <a:pt x="3112" y="8987"/>
                    <a:pt x="5465" y="5492"/>
                    <a:pt x="7817" y="1993"/>
                  </a:cubicBezTo>
                  <a:cubicBezTo>
                    <a:pt x="8155" y="1494"/>
                    <a:pt x="8490" y="993"/>
                    <a:pt x="8826" y="495"/>
                  </a:cubicBezTo>
                  <a:cubicBezTo>
                    <a:pt x="8997" y="242"/>
                    <a:pt x="8762" y="1"/>
                    <a:pt x="852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535" name="Google Shape;3535;p48"/>
          <p:cNvGrpSpPr/>
          <p:nvPr/>
        </p:nvGrpSpPr>
        <p:grpSpPr>
          <a:xfrm>
            <a:off x="692834" y="5094801"/>
            <a:ext cx="534333" cy="802167"/>
            <a:chOff x="6882675" y="58875"/>
            <a:chExt cx="400750" cy="601625"/>
          </a:xfrm>
        </p:grpSpPr>
        <p:sp>
          <p:nvSpPr>
            <p:cNvPr id="3536" name="Google Shape;3536;p48"/>
            <p:cNvSpPr/>
            <p:nvPr/>
          </p:nvSpPr>
          <p:spPr>
            <a:xfrm>
              <a:off x="6882675" y="166925"/>
              <a:ext cx="400750" cy="493575"/>
            </a:xfrm>
            <a:custGeom>
              <a:avLst/>
              <a:gdLst/>
              <a:ahLst/>
              <a:cxnLst/>
              <a:rect l="l" t="t" r="r" b="b"/>
              <a:pathLst>
                <a:path w="16030" h="19743" extrusionOk="0">
                  <a:moveTo>
                    <a:pt x="10512" y="519"/>
                  </a:moveTo>
                  <a:cubicBezTo>
                    <a:pt x="10750" y="519"/>
                    <a:pt x="10949" y="549"/>
                    <a:pt x="11095" y="617"/>
                  </a:cubicBezTo>
                  <a:cubicBezTo>
                    <a:pt x="12004" y="1039"/>
                    <a:pt x="14393" y="5356"/>
                    <a:pt x="15175" y="8389"/>
                  </a:cubicBezTo>
                  <a:cubicBezTo>
                    <a:pt x="15562" y="9896"/>
                    <a:pt x="15358" y="10395"/>
                    <a:pt x="15254" y="10540"/>
                  </a:cubicBezTo>
                  <a:cubicBezTo>
                    <a:pt x="15000" y="10887"/>
                    <a:pt x="14744" y="11061"/>
                    <a:pt x="14481" y="11064"/>
                  </a:cubicBezTo>
                  <a:lnTo>
                    <a:pt x="14472" y="11064"/>
                  </a:lnTo>
                  <a:cubicBezTo>
                    <a:pt x="13826" y="11064"/>
                    <a:pt x="13069" y="10082"/>
                    <a:pt x="12464" y="9296"/>
                  </a:cubicBezTo>
                  <a:cubicBezTo>
                    <a:pt x="11877" y="8534"/>
                    <a:pt x="11412" y="7934"/>
                    <a:pt x="10923" y="7870"/>
                  </a:cubicBezTo>
                  <a:cubicBezTo>
                    <a:pt x="10894" y="7866"/>
                    <a:pt x="10865" y="7864"/>
                    <a:pt x="10837" y="7864"/>
                  </a:cubicBezTo>
                  <a:cubicBezTo>
                    <a:pt x="10697" y="7864"/>
                    <a:pt x="10564" y="7911"/>
                    <a:pt x="10451" y="8001"/>
                  </a:cubicBezTo>
                  <a:cubicBezTo>
                    <a:pt x="9805" y="8505"/>
                    <a:pt x="10406" y="9633"/>
                    <a:pt x="11165" y="11057"/>
                  </a:cubicBezTo>
                  <a:cubicBezTo>
                    <a:pt x="11954" y="12535"/>
                    <a:pt x="12931" y="14370"/>
                    <a:pt x="12314" y="15334"/>
                  </a:cubicBezTo>
                  <a:cubicBezTo>
                    <a:pt x="12122" y="15633"/>
                    <a:pt x="11922" y="15789"/>
                    <a:pt x="11709" y="15812"/>
                  </a:cubicBezTo>
                  <a:cubicBezTo>
                    <a:pt x="11694" y="15813"/>
                    <a:pt x="11678" y="15814"/>
                    <a:pt x="11662" y="15814"/>
                  </a:cubicBezTo>
                  <a:cubicBezTo>
                    <a:pt x="11170" y="15814"/>
                    <a:pt x="10540" y="15175"/>
                    <a:pt x="9984" y="14602"/>
                  </a:cubicBezTo>
                  <a:cubicBezTo>
                    <a:pt x="9472" y="14071"/>
                    <a:pt x="8987" y="13573"/>
                    <a:pt x="8511" y="13457"/>
                  </a:cubicBezTo>
                  <a:cubicBezTo>
                    <a:pt x="8469" y="13448"/>
                    <a:pt x="8427" y="13443"/>
                    <a:pt x="8387" y="13443"/>
                  </a:cubicBezTo>
                  <a:cubicBezTo>
                    <a:pt x="8277" y="13443"/>
                    <a:pt x="8174" y="13477"/>
                    <a:pt x="8090" y="13543"/>
                  </a:cubicBezTo>
                  <a:cubicBezTo>
                    <a:pt x="7765" y="13792"/>
                    <a:pt x="7759" y="14432"/>
                    <a:pt x="7747" y="15404"/>
                  </a:cubicBezTo>
                  <a:cubicBezTo>
                    <a:pt x="7731" y="16614"/>
                    <a:pt x="7709" y="18273"/>
                    <a:pt x="6922" y="18910"/>
                  </a:cubicBezTo>
                  <a:cubicBezTo>
                    <a:pt x="6687" y="19101"/>
                    <a:pt x="6392" y="19196"/>
                    <a:pt x="6028" y="19196"/>
                  </a:cubicBezTo>
                  <a:cubicBezTo>
                    <a:pt x="5862" y="19196"/>
                    <a:pt x="5681" y="19176"/>
                    <a:pt x="5485" y="19137"/>
                  </a:cubicBezTo>
                  <a:cubicBezTo>
                    <a:pt x="4926" y="19024"/>
                    <a:pt x="4556" y="18795"/>
                    <a:pt x="4361" y="18432"/>
                  </a:cubicBezTo>
                  <a:cubicBezTo>
                    <a:pt x="3874" y="17528"/>
                    <a:pt x="4536" y="15884"/>
                    <a:pt x="5021" y="14683"/>
                  </a:cubicBezTo>
                  <a:cubicBezTo>
                    <a:pt x="5465" y="13582"/>
                    <a:pt x="5687" y="12988"/>
                    <a:pt x="5472" y="12618"/>
                  </a:cubicBezTo>
                  <a:cubicBezTo>
                    <a:pt x="5327" y="12378"/>
                    <a:pt x="5052" y="12292"/>
                    <a:pt x="4683" y="12292"/>
                  </a:cubicBezTo>
                  <a:cubicBezTo>
                    <a:pt x="4327" y="12292"/>
                    <a:pt x="3885" y="12371"/>
                    <a:pt x="3391" y="12460"/>
                  </a:cubicBezTo>
                  <a:cubicBezTo>
                    <a:pt x="2863" y="12553"/>
                    <a:pt x="2262" y="12660"/>
                    <a:pt x="1752" y="12660"/>
                  </a:cubicBezTo>
                  <a:cubicBezTo>
                    <a:pt x="1360" y="12660"/>
                    <a:pt x="1022" y="12597"/>
                    <a:pt x="812" y="12417"/>
                  </a:cubicBezTo>
                  <a:cubicBezTo>
                    <a:pt x="626" y="12263"/>
                    <a:pt x="542" y="12015"/>
                    <a:pt x="551" y="11664"/>
                  </a:cubicBezTo>
                  <a:cubicBezTo>
                    <a:pt x="578" y="10214"/>
                    <a:pt x="2013" y="9491"/>
                    <a:pt x="3278" y="8854"/>
                  </a:cubicBezTo>
                  <a:cubicBezTo>
                    <a:pt x="4205" y="8387"/>
                    <a:pt x="5005" y="7983"/>
                    <a:pt x="5114" y="7326"/>
                  </a:cubicBezTo>
                  <a:cubicBezTo>
                    <a:pt x="5188" y="6891"/>
                    <a:pt x="5130" y="6555"/>
                    <a:pt x="4930" y="6306"/>
                  </a:cubicBezTo>
                  <a:cubicBezTo>
                    <a:pt x="4599" y="5889"/>
                    <a:pt x="3992" y="5855"/>
                    <a:pt x="3402" y="5821"/>
                  </a:cubicBezTo>
                  <a:cubicBezTo>
                    <a:pt x="2689" y="5780"/>
                    <a:pt x="2253" y="5726"/>
                    <a:pt x="2167" y="5343"/>
                  </a:cubicBezTo>
                  <a:cubicBezTo>
                    <a:pt x="1956" y="4364"/>
                    <a:pt x="2117" y="3317"/>
                    <a:pt x="4715" y="2285"/>
                  </a:cubicBezTo>
                  <a:lnTo>
                    <a:pt x="4726" y="2281"/>
                  </a:lnTo>
                  <a:cubicBezTo>
                    <a:pt x="5940" y="1735"/>
                    <a:pt x="9007" y="519"/>
                    <a:pt x="10512" y="519"/>
                  </a:cubicBezTo>
                  <a:close/>
                  <a:moveTo>
                    <a:pt x="10525" y="0"/>
                  </a:moveTo>
                  <a:cubicBezTo>
                    <a:pt x="8584" y="0"/>
                    <a:pt x="4996" y="1578"/>
                    <a:pt x="4509" y="1796"/>
                  </a:cubicBezTo>
                  <a:cubicBezTo>
                    <a:pt x="2174" y="2723"/>
                    <a:pt x="1288" y="3856"/>
                    <a:pt x="1637" y="5468"/>
                  </a:cubicBezTo>
                  <a:cubicBezTo>
                    <a:pt x="1814" y="6279"/>
                    <a:pt x="2677" y="6329"/>
                    <a:pt x="3371" y="6370"/>
                  </a:cubicBezTo>
                  <a:cubicBezTo>
                    <a:pt x="3840" y="6397"/>
                    <a:pt x="4327" y="6426"/>
                    <a:pt x="4509" y="6653"/>
                  </a:cubicBezTo>
                  <a:cubicBezTo>
                    <a:pt x="4601" y="6771"/>
                    <a:pt x="4626" y="6973"/>
                    <a:pt x="4581" y="7244"/>
                  </a:cubicBezTo>
                  <a:cubicBezTo>
                    <a:pt x="4520" y="7630"/>
                    <a:pt x="3799" y="7992"/>
                    <a:pt x="3038" y="8375"/>
                  </a:cubicBezTo>
                  <a:cubicBezTo>
                    <a:pt x="1707" y="9046"/>
                    <a:pt x="46" y="9878"/>
                    <a:pt x="12" y="11657"/>
                  </a:cubicBezTo>
                  <a:cubicBezTo>
                    <a:pt x="0" y="12176"/>
                    <a:pt x="150" y="12571"/>
                    <a:pt x="461" y="12834"/>
                  </a:cubicBezTo>
                  <a:cubicBezTo>
                    <a:pt x="786" y="13112"/>
                    <a:pt x="1244" y="13205"/>
                    <a:pt x="1755" y="13205"/>
                  </a:cubicBezTo>
                  <a:cubicBezTo>
                    <a:pt x="2305" y="13205"/>
                    <a:pt x="2916" y="13097"/>
                    <a:pt x="3486" y="12995"/>
                  </a:cubicBezTo>
                  <a:cubicBezTo>
                    <a:pt x="3835" y="12931"/>
                    <a:pt x="4396" y="12832"/>
                    <a:pt x="4732" y="12832"/>
                  </a:cubicBezTo>
                  <a:cubicBezTo>
                    <a:pt x="4876" y="12832"/>
                    <a:pt x="4979" y="12850"/>
                    <a:pt x="5007" y="12897"/>
                  </a:cubicBezTo>
                  <a:cubicBezTo>
                    <a:pt x="5091" y="13072"/>
                    <a:pt x="4760" y="13888"/>
                    <a:pt x="4520" y="14486"/>
                  </a:cubicBezTo>
                  <a:cubicBezTo>
                    <a:pt x="3967" y="15857"/>
                    <a:pt x="3278" y="17566"/>
                    <a:pt x="3885" y="18693"/>
                  </a:cubicBezTo>
                  <a:cubicBezTo>
                    <a:pt x="4155" y="19198"/>
                    <a:pt x="4658" y="19529"/>
                    <a:pt x="5379" y="19674"/>
                  </a:cubicBezTo>
                  <a:cubicBezTo>
                    <a:pt x="5605" y="19719"/>
                    <a:pt x="5821" y="19742"/>
                    <a:pt x="6020" y="19742"/>
                  </a:cubicBezTo>
                  <a:cubicBezTo>
                    <a:pt x="6512" y="19742"/>
                    <a:pt x="6927" y="19604"/>
                    <a:pt x="7260" y="19345"/>
                  </a:cubicBezTo>
                  <a:cubicBezTo>
                    <a:pt x="8246" y="18545"/>
                    <a:pt x="8266" y="16814"/>
                    <a:pt x="8284" y="15420"/>
                  </a:cubicBezTo>
                  <a:cubicBezTo>
                    <a:pt x="8294" y="14864"/>
                    <a:pt x="8300" y="14103"/>
                    <a:pt x="8380" y="13996"/>
                  </a:cubicBezTo>
                  <a:cubicBezTo>
                    <a:pt x="8704" y="14071"/>
                    <a:pt x="9157" y="14540"/>
                    <a:pt x="9595" y="14989"/>
                  </a:cubicBezTo>
                  <a:cubicBezTo>
                    <a:pt x="10251" y="15667"/>
                    <a:pt x="10926" y="16366"/>
                    <a:pt x="11653" y="16366"/>
                  </a:cubicBezTo>
                  <a:cubicBezTo>
                    <a:pt x="11689" y="16366"/>
                    <a:pt x="11725" y="16364"/>
                    <a:pt x="11761" y="16360"/>
                  </a:cubicBezTo>
                  <a:cubicBezTo>
                    <a:pt x="12144" y="16324"/>
                    <a:pt x="12484" y="16077"/>
                    <a:pt x="12768" y="15635"/>
                  </a:cubicBezTo>
                  <a:cubicBezTo>
                    <a:pt x="13552" y="14407"/>
                    <a:pt x="12536" y="12501"/>
                    <a:pt x="11641" y="10817"/>
                  </a:cubicBezTo>
                  <a:cubicBezTo>
                    <a:pt x="11161" y="9910"/>
                    <a:pt x="10497" y="8666"/>
                    <a:pt x="10784" y="8443"/>
                  </a:cubicBezTo>
                  <a:cubicBezTo>
                    <a:pt x="10806" y="8427"/>
                    <a:pt x="10824" y="8422"/>
                    <a:pt x="10839" y="8422"/>
                  </a:cubicBezTo>
                  <a:cubicBezTo>
                    <a:pt x="10843" y="8422"/>
                    <a:pt x="10847" y="8423"/>
                    <a:pt x="10850" y="8423"/>
                  </a:cubicBezTo>
                  <a:cubicBezTo>
                    <a:pt x="11120" y="8455"/>
                    <a:pt x="11628" y="9112"/>
                    <a:pt x="12033" y="9638"/>
                  </a:cubicBezTo>
                  <a:cubicBezTo>
                    <a:pt x="12747" y="10565"/>
                    <a:pt x="13559" y="11617"/>
                    <a:pt x="14470" y="11617"/>
                  </a:cubicBezTo>
                  <a:lnTo>
                    <a:pt x="14483" y="11617"/>
                  </a:lnTo>
                  <a:cubicBezTo>
                    <a:pt x="14925" y="11610"/>
                    <a:pt x="15331" y="11360"/>
                    <a:pt x="15687" y="10871"/>
                  </a:cubicBezTo>
                  <a:cubicBezTo>
                    <a:pt x="16027" y="10409"/>
                    <a:pt x="16029" y="9556"/>
                    <a:pt x="15696" y="8264"/>
                  </a:cubicBezTo>
                  <a:cubicBezTo>
                    <a:pt x="14977" y="5468"/>
                    <a:pt x="12548" y="706"/>
                    <a:pt x="11322" y="139"/>
                  </a:cubicBezTo>
                  <a:cubicBezTo>
                    <a:pt x="11113" y="42"/>
                    <a:pt x="10841" y="0"/>
                    <a:pt x="1052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7" name="Google Shape;3537;p48"/>
            <p:cNvSpPr/>
            <p:nvPr/>
          </p:nvSpPr>
          <p:spPr>
            <a:xfrm>
              <a:off x="7065550" y="58875"/>
              <a:ext cx="142275" cy="399250"/>
            </a:xfrm>
            <a:custGeom>
              <a:avLst/>
              <a:gdLst/>
              <a:ahLst/>
              <a:cxnLst/>
              <a:rect l="l" t="t" r="r" b="b"/>
              <a:pathLst>
                <a:path w="5691" h="15970" extrusionOk="0">
                  <a:moveTo>
                    <a:pt x="5281" y="1"/>
                  </a:moveTo>
                  <a:cubicBezTo>
                    <a:pt x="5146" y="1"/>
                    <a:pt x="5011" y="72"/>
                    <a:pt x="4959" y="236"/>
                  </a:cubicBezTo>
                  <a:cubicBezTo>
                    <a:pt x="3533" y="4708"/>
                    <a:pt x="2112" y="9178"/>
                    <a:pt x="686" y="13645"/>
                  </a:cubicBezTo>
                  <a:cubicBezTo>
                    <a:pt x="482" y="14279"/>
                    <a:pt x="280" y="14919"/>
                    <a:pt x="81" y="15556"/>
                  </a:cubicBezTo>
                  <a:cubicBezTo>
                    <a:pt x="0" y="15805"/>
                    <a:pt x="206" y="15970"/>
                    <a:pt x="410" y="15970"/>
                  </a:cubicBezTo>
                  <a:cubicBezTo>
                    <a:pt x="545" y="15970"/>
                    <a:pt x="679" y="15899"/>
                    <a:pt x="732" y="15735"/>
                  </a:cubicBezTo>
                  <a:cubicBezTo>
                    <a:pt x="2157" y="11263"/>
                    <a:pt x="3578" y="6791"/>
                    <a:pt x="5004" y="2324"/>
                  </a:cubicBezTo>
                  <a:cubicBezTo>
                    <a:pt x="5208" y="1689"/>
                    <a:pt x="5410" y="1052"/>
                    <a:pt x="5611" y="415"/>
                  </a:cubicBezTo>
                  <a:cubicBezTo>
                    <a:pt x="5690" y="164"/>
                    <a:pt x="5485" y="1"/>
                    <a:pt x="528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 name="Google Shape;2502;p40">
            <a:extLst>
              <a:ext uri="{FF2B5EF4-FFF2-40B4-BE49-F238E27FC236}">
                <a16:creationId xmlns:a16="http://schemas.microsoft.com/office/drawing/2014/main" xmlns="" id="{3AE7C2CB-FE34-4E01-C040-FCE0E9C2DA6D}"/>
              </a:ext>
            </a:extLst>
          </p:cNvPr>
          <p:cNvSpPr txBox="1">
            <a:spLocks noGrp="1"/>
          </p:cNvSpPr>
          <p:nvPr>
            <p:ph type="title"/>
          </p:nvPr>
        </p:nvSpPr>
        <p:spPr>
          <a:xfrm>
            <a:off x="2182527" y="3707616"/>
            <a:ext cx="8222387" cy="1991679"/>
          </a:xfrm>
          <a:prstGeom prst="rect">
            <a:avLst/>
          </a:prstGeom>
        </p:spPr>
        <p:txBody>
          <a:bodyPr spcFirstLastPara="1" wrap="square" lIns="121900" tIns="121900" rIns="121900" bIns="121900" anchor="ctr" anchorCtr="0">
            <a:noAutofit/>
          </a:bodyPr>
          <a:lstStyle/>
          <a:p>
            <a:r>
              <a:rPr lang="vi-VN" dirty="0"/>
              <a:t>LUYỆN TẬP</a:t>
            </a:r>
            <a:endParaRPr dirty="0"/>
          </a:p>
        </p:txBody>
      </p:sp>
      <p:grpSp>
        <p:nvGrpSpPr>
          <p:cNvPr id="90" name="Google Shape;482;p22">
            <a:extLst>
              <a:ext uri="{FF2B5EF4-FFF2-40B4-BE49-F238E27FC236}">
                <a16:creationId xmlns:a16="http://schemas.microsoft.com/office/drawing/2014/main" xmlns="" id="{F66BF6AD-9D50-9517-5B5D-C402723A2AB9}"/>
              </a:ext>
            </a:extLst>
          </p:cNvPr>
          <p:cNvGrpSpPr/>
          <p:nvPr/>
        </p:nvGrpSpPr>
        <p:grpSpPr>
          <a:xfrm>
            <a:off x="6925263" y="2585297"/>
            <a:ext cx="1524000" cy="1520418"/>
            <a:chOff x="1624375" y="2524866"/>
            <a:chExt cx="1353000" cy="1593039"/>
          </a:xfrm>
        </p:grpSpPr>
        <p:sp>
          <p:nvSpPr>
            <p:cNvPr id="91" name="Google Shape;483;p22">
              <a:extLst>
                <a:ext uri="{FF2B5EF4-FFF2-40B4-BE49-F238E27FC236}">
                  <a16:creationId xmlns:a16="http://schemas.microsoft.com/office/drawing/2014/main" xmlns="" id="{C0EB93B6-C440-6AC6-7612-34C6717962F5}"/>
                </a:ext>
              </a:extLst>
            </p:cNvPr>
            <p:cNvSpPr/>
            <p:nvPr/>
          </p:nvSpPr>
          <p:spPr>
            <a:xfrm>
              <a:off x="1624375" y="2524866"/>
              <a:ext cx="1353000" cy="1593039"/>
            </a:xfrm>
            <a:custGeom>
              <a:avLst/>
              <a:gdLst/>
              <a:ahLst/>
              <a:cxnLst/>
              <a:rect l="l" t="t" r="r" b="b"/>
              <a:pathLst>
                <a:path w="18347" h="21602" extrusionOk="0">
                  <a:moveTo>
                    <a:pt x="10866" y="1"/>
                  </a:moveTo>
                  <a:cubicBezTo>
                    <a:pt x="10643" y="1"/>
                    <a:pt x="10417" y="6"/>
                    <a:pt x="10195" y="18"/>
                  </a:cubicBezTo>
                  <a:lnTo>
                    <a:pt x="10182" y="18"/>
                  </a:lnTo>
                  <a:cubicBezTo>
                    <a:pt x="10159" y="21"/>
                    <a:pt x="10135" y="21"/>
                    <a:pt x="10112" y="21"/>
                  </a:cubicBezTo>
                  <a:cubicBezTo>
                    <a:pt x="10085" y="25"/>
                    <a:pt x="10056" y="25"/>
                    <a:pt x="10025" y="28"/>
                  </a:cubicBezTo>
                  <a:lnTo>
                    <a:pt x="10022" y="28"/>
                  </a:lnTo>
                  <a:cubicBezTo>
                    <a:pt x="8969" y="104"/>
                    <a:pt x="8279" y="344"/>
                    <a:pt x="7847" y="772"/>
                  </a:cubicBezTo>
                  <a:cubicBezTo>
                    <a:pt x="7770" y="848"/>
                    <a:pt x="7674" y="951"/>
                    <a:pt x="7545" y="1087"/>
                  </a:cubicBezTo>
                  <a:cubicBezTo>
                    <a:pt x="6481" y="2220"/>
                    <a:pt x="3130" y="5993"/>
                    <a:pt x="1712" y="8139"/>
                  </a:cubicBezTo>
                  <a:cubicBezTo>
                    <a:pt x="1057" y="9133"/>
                    <a:pt x="626" y="9933"/>
                    <a:pt x="353" y="10667"/>
                  </a:cubicBezTo>
                  <a:cubicBezTo>
                    <a:pt x="287" y="10850"/>
                    <a:pt x="227" y="11029"/>
                    <a:pt x="180" y="11201"/>
                  </a:cubicBezTo>
                  <a:cubicBezTo>
                    <a:pt x="117" y="11434"/>
                    <a:pt x="71" y="11664"/>
                    <a:pt x="41" y="11886"/>
                  </a:cubicBezTo>
                  <a:lnTo>
                    <a:pt x="38" y="11906"/>
                  </a:lnTo>
                  <a:lnTo>
                    <a:pt x="38" y="11909"/>
                  </a:lnTo>
                  <a:cubicBezTo>
                    <a:pt x="34" y="11946"/>
                    <a:pt x="31" y="11978"/>
                    <a:pt x="24" y="12012"/>
                  </a:cubicBezTo>
                  <a:cubicBezTo>
                    <a:pt x="8" y="12175"/>
                    <a:pt x="1" y="12341"/>
                    <a:pt x="4" y="12497"/>
                  </a:cubicBezTo>
                  <a:lnTo>
                    <a:pt x="4" y="12517"/>
                  </a:lnTo>
                  <a:cubicBezTo>
                    <a:pt x="4" y="12550"/>
                    <a:pt x="8" y="12584"/>
                    <a:pt x="8" y="12616"/>
                  </a:cubicBezTo>
                  <a:lnTo>
                    <a:pt x="11" y="12643"/>
                  </a:lnTo>
                  <a:cubicBezTo>
                    <a:pt x="11" y="12673"/>
                    <a:pt x="14" y="12703"/>
                    <a:pt x="14" y="12733"/>
                  </a:cubicBezTo>
                  <a:lnTo>
                    <a:pt x="18" y="12736"/>
                  </a:lnTo>
                  <a:lnTo>
                    <a:pt x="18" y="12763"/>
                  </a:lnTo>
                  <a:cubicBezTo>
                    <a:pt x="21" y="12792"/>
                    <a:pt x="24" y="12823"/>
                    <a:pt x="28" y="12855"/>
                  </a:cubicBezTo>
                  <a:cubicBezTo>
                    <a:pt x="28" y="12866"/>
                    <a:pt x="28" y="12872"/>
                    <a:pt x="31" y="12879"/>
                  </a:cubicBezTo>
                  <a:cubicBezTo>
                    <a:pt x="41" y="12959"/>
                    <a:pt x="51" y="13039"/>
                    <a:pt x="64" y="13114"/>
                  </a:cubicBezTo>
                  <a:cubicBezTo>
                    <a:pt x="68" y="13122"/>
                    <a:pt x="68" y="13128"/>
                    <a:pt x="71" y="13134"/>
                  </a:cubicBezTo>
                  <a:cubicBezTo>
                    <a:pt x="74" y="13168"/>
                    <a:pt x="81" y="13198"/>
                    <a:pt x="88" y="13228"/>
                  </a:cubicBezTo>
                  <a:cubicBezTo>
                    <a:pt x="91" y="13238"/>
                    <a:pt x="94" y="13248"/>
                    <a:pt x="94" y="13258"/>
                  </a:cubicBezTo>
                  <a:lnTo>
                    <a:pt x="97" y="13264"/>
                  </a:lnTo>
                  <a:cubicBezTo>
                    <a:pt x="101" y="13291"/>
                    <a:pt x="108" y="13318"/>
                    <a:pt x="114" y="13344"/>
                  </a:cubicBezTo>
                  <a:cubicBezTo>
                    <a:pt x="117" y="13358"/>
                    <a:pt x="120" y="13370"/>
                    <a:pt x="124" y="13384"/>
                  </a:cubicBezTo>
                  <a:cubicBezTo>
                    <a:pt x="131" y="13407"/>
                    <a:pt x="137" y="13433"/>
                    <a:pt x="148" y="13457"/>
                  </a:cubicBezTo>
                  <a:cubicBezTo>
                    <a:pt x="151" y="13470"/>
                    <a:pt x="154" y="13484"/>
                    <a:pt x="157" y="13497"/>
                  </a:cubicBezTo>
                  <a:cubicBezTo>
                    <a:pt x="164" y="13523"/>
                    <a:pt x="174" y="13547"/>
                    <a:pt x="180" y="13570"/>
                  </a:cubicBezTo>
                  <a:lnTo>
                    <a:pt x="183" y="13577"/>
                  </a:lnTo>
                  <a:cubicBezTo>
                    <a:pt x="187" y="13586"/>
                    <a:pt x="191" y="13600"/>
                    <a:pt x="194" y="13610"/>
                  </a:cubicBezTo>
                  <a:cubicBezTo>
                    <a:pt x="203" y="13637"/>
                    <a:pt x="211" y="13663"/>
                    <a:pt x="220" y="13689"/>
                  </a:cubicBezTo>
                  <a:lnTo>
                    <a:pt x="220" y="13692"/>
                  </a:lnTo>
                  <a:cubicBezTo>
                    <a:pt x="227" y="13703"/>
                    <a:pt x="230" y="13712"/>
                    <a:pt x="234" y="13723"/>
                  </a:cubicBezTo>
                  <a:cubicBezTo>
                    <a:pt x="247" y="13759"/>
                    <a:pt x="260" y="13796"/>
                    <a:pt x="277" y="13832"/>
                  </a:cubicBezTo>
                  <a:cubicBezTo>
                    <a:pt x="280" y="13839"/>
                    <a:pt x="283" y="13849"/>
                    <a:pt x="287" y="13856"/>
                  </a:cubicBezTo>
                  <a:cubicBezTo>
                    <a:pt x="300" y="13889"/>
                    <a:pt x="310" y="13912"/>
                    <a:pt x="320" y="13939"/>
                  </a:cubicBezTo>
                  <a:cubicBezTo>
                    <a:pt x="327" y="13948"/>
                    <a:pt x="330" y="13962"/>
                    <a:pt x="337" y="13971"/>
                  </a:cubicBezTo>
                  <a:lnTo>
                    <a:pt x="340" y="13979"/>
                  </a:lnTo>
                  <a:cubicBezTo>
                    <a:pt x="350" y="13999"/>
                    <a:pt x="360" y="14022"/>
                    <a:pt x="370" y="14045"/>
                  </a:cubicBezTo>
                  <a:cubicBezTo>
                    <a:pt x="376" y="14058"/>
                    <a:pt x="387" y="14075"/>
                    <a:pt x="393" y="14088"/>
                  </a:cubicBezTo>
                  <a:cubicBezTo>
                    <a:pt x="403" y="14108"/>
                    <a:pt x="413" y="14131"/>
                    <a:pt x="423" y="14151"/>
                  </a:cubicBezTo>
                  <a:cubicBezTo>
                    <a:pt x="433" y="14164"/>
                    <a:pt x="439" y="14181"/>
                    <a:pt x="447" y="14195"/>
                  </a:cubicBezTo>
                  <a:cubicBezTo>
                    <a:pt x="459" y="14215"/>
                    <a:pt x="470" y="14238"/>
                    <a:pt x="482" y="14258"/>
                  </a:cubicBezTo>
                  <a:lnTo>
                    <a:pt x="486" y="14261"/>
                  </a:lnTo>
                  <a:cubicBezTo>
                    <a:pt x="493" y="14274"/>
                    <a:pt x="499" y="14287"/>
                    <a:pt x="506" y="14297"/>
                  </a:cubicBezTo>
                  <a:cubicBezTo>
                    <a:pt x="519" y="14321"/>
                    <a:pt x="533" y="14344"/>
                    <a:pt x="546" y="14367"/>
                  </a:cubicBezTo>
                  <a:lnTo>
                    <a:pt x="549" y="14370"/>
                  </a:lnTo>
                  <a:cubicBezTo>
                    <a:pt x="553" y="14380"/>
                    <a:pt x="559" y="14390"/>
                    <a:pt x="566" y="14400"/>
                  </a:cubicBezTo>
                  <a:cubicBezTo>
                    <a:pt x="589" y="14437"/>
                    <a:pt x="609" y="14470"/>
                    <a:pt x="629" y="14500"/>
                  </a:cubicBezTo>
                  <a:cubicBezTo>
                    <a:pt x="901" y="14912"/>
                    <a:pt x="1290" y="15234"/>
                    <a:pt x="1788" y="15457"/>
                  </a:cubicBezTo>
                  <a:cubicBezTo>
                    <a:pt x="2167" y="15622"/>
                    <a:pt x="2599" y="15732"/>
                    <a:pt x="3110" y="15789"/>
                  </a:cubicBezTo>
                  <a:cubicBezTo>
                    <a:pt x="3413" y="15823"/>
                    <a:pt x="3725" y="15835"/>
                    <a:pt x="4033" y="15835"/>
                  </a:cubicBezTo>
                  <a:cubicBezTo>
                    <a:pt x="4576" y="15835"/>
                    <a:pt x="5108" y="15796"/>
                    <a:pt x="5568" y="15762"/>
                  </a:cubicBezTo>
                  <a:cubicBezTo>
                    <a:pt x="5898" y="15738"/>
                    <a:pt x="6212" y="15714"/>
                    <a:pt x="6431" y="15714"/>
                  </a:cubicBezTo>
                  <a:cubicBezTo>
                    <a:pt x="6485" y="15714"/>
                    <a:pt x="6533" y="15716"/>
                    <a:pt x="6574" y="15719"/>
                  </a:cubicBezTo>
                  <a:cubicBezTo>
                    <a:pt x="6591" y="15719"/>
                    <a:pt x="6611" y="15719"/>
                    <a:pt x="6628" y="15722"/>
                  </a:cubicBezTo>
                  <a:cubicBezTo>
                    <a:pt x="6837" y="15732"/>
                    <a:pt x="7036" y="15732"/>
                    <a:pt x="7226" y="15732"/>
                  </a:cubicBezTo>
                  <a:cubicBezTo>
                    <a:pt x="7431" y="15732"/>
                    <a:pt x="7764" y="15732"/>
                    <a:pt x="7896" y="15769"/>
                  </a:cubicBezTo>
                  <a:cubicBezTo>
                    <a:pt x="7900" y="15779"/>
                    <a:pt x="7907" y="15792"/>
                    <a:pt x="7910" y="15809"/>
                  </a:cubicBezTo>
                  <a:lnTo>
                    <a:pt x="7910" y="15812"/>
                  </a:lnTo>
                  <a:cubicBezTo>
                    <a:pt x="7920" y="15845"/>
                    <a:pt x="7930" y="15889"/>
                    <a:pt x="7933" y="15935"/>
                  </a:cubicBezTo>
                  <a:lnTo>
                    <a:pt x="7936" y="15941"/>
                  </a:lnTo>
                  <a:cubicBezTo>
                    <a:pt x="7936" y="15948"/>
                    <a:pt x="7936" y="15955"/>
                    <a:pt x="7940" y="15961"/>
                  </a:cubicBezTo>
                  <a:cubicBezTo>
                    <a:pt x="7940" y="15972"/>
                    <a:pt x="7940" y="15984"/>
                    <a:pt x="7943" y="15995"/>
                  </a:cubicBezTo>
                  <a:lnTo>
                    <a:pt x="7943" y="16004"/>
                  </a:lnTo>
                  <a:cubicBezTo>
                    <a:pt x="7950" y="16081"/>
                    <a:pt x="7953" y="16174"/>
                    <a:pt x="7953" y="16283"/>
                  </a:cubicBezTo>
                  <a:cubicBezTo>
                    <a:pt x="7946" y="16506"/>
                    <a:pt x="7940" y="16735"/>
                    <a:pt x="7933" y="16954"/>
                  </a:cubicBezTo>
                  <a:cubicBezTo>
                    <a:pt x="7907" y="17768"/>
                    <a:pt x="7883" y="18539"/>
                    <a:pt x="7966" y="19203"/>
                  </a:cubicBezTo>
                  <a:cubicBezTo>
                    <a:pt x="8052" y="19891"/>
                    <a:pt x="8239" y="20386"/>
                    <a:pt x="8554" y="20764"/>
                  </a:cubicBezTo>
                  <a:lnTo>
                    <a:pt x="8561" y="20771"/>
                  </a:lnTo>
                  <a:cubicBezTo>
                    <a:pt x="8581" y="20798"/>
                    <a:pt x="8604" y="20821"/>
                    <a:pt x="8627" y="20847"/>
                  </a:cubicBezTo>
                  <a:lnTo>
                    <a:pt x="8641" y="20861"/>
                  </a:lnTo>
                  <a:cubicBezTo>
                    <a:pt x="8697" y="20917"/>
                    <a:pt x="8753" y="20971"/>
                    <a:pt x="8817" y="21020"/>
                  </a:cubicBezTo>
                  <a:cubicBezTo>
                    <a:pt x="8820" y="21023"/>
                    <a:pt x="8826" y="21030"/>
                    <a:pt x="8830" y="21034"/>
                  </a:cubicBezTo>
                  <a:cubicBezTo>
                    <a:pt x="8857" y="21054"/>
                    <a:pt x="8883" y="21074"/>
                    <a:pt x="8913" y="21093"/>
                  </a:cubicBezTo>
                  <a:cubicBezTo>
                    <a:pt x="8917" y="21097"/>
                    <a:pt x="8923" y="21103"/>
                    <a:pt x="8929" y="21106"/>
                  </a:cubicBezTo>
                  <a:cubicBezTo>
                    <a:pt x="8956" y="21126"/>
                    <a:pt x="8983" y="21143"/>
                    <a:pt x="9009" y="21160"/>
                  </a:cubicBezTo>
                  <a:lnTo>
                    <a:pt x="9029" y="21170"/>
                  </a:lnTo>
                  <a:cubicBezTo>
                    <a:pt x="9066" y="21193"/>
                    <a:pt x="9102" y="21213"/>
                    <a:pt x="9139" y="21233"/>
                  </a:cubicBezTo>
                  <a:cubicBezTo>
                    <a:pt x="9145" y="21233"/>
                    <a:pt x="9149" y="21236"/>
                    <a:pt x="9156" y="21239"/>
                  </a:cubicBezTo>
                  <a:cubicBezTo>
                    <a:pt x="9185" y="21253"/>
                    <a:pt x="9216" y="21270"/>
                    <a:pt x="9245" y="21282"/>
                  </a:cubicBezTo>
                  <a:cubicBezTo>
                    <a:pt x="9255" y="21286"/>
                    <a:pt x="9262" y="21290"/>
                    <a:pt x="9268" y="21293"/>
                  </a:cubicBezTo>
                  <a:lnTo>
                    <a:pt x="9271" y="21293"/>
                  </a:lnTo>
                  <a:cubicBezTo>
                    <a:pt x="9302" y="21302"/>
                    <a:pt x="9331" y="21316"/>
                    <a:pt x="9361" y="21325"/>
                  </a:cubicBezTo>
                  <a:lnTo>
                    <a:pt x="9358" y="21325"/>
                  </a:lnTo>
                  <a:cubicBezTo>
                    <a:pt x="9368" y="21329"/>
                    <a:pt x="9378" y="21333"/>
                    <a:pt x="9385" y="21336"/>
                  </a:cubicBezTo>
                  <a:lnTo>
                    <a:pt x="9388" y="21336"/>
                  </a:lnTo>
                  <a:cubicBezTo>
                    <a:pt x="9428" y="21349"/>
                    <a:pt x="9464" y="21359"/>
                    <a:pt x="9504" y="21372"/>
                  </a:cubicBezTo>
                  <a:cubicBezTo>
                    <a:pt x="10049" y="21518"/>
                    <a:pt x="10853" y="21601"/>
                    <a:pt x="11667" y="21601"/>
                  </a:cubicBezTo>
                  <a:cubicBezTo>
                    <a:pt x="11802" y="21601"/>
                    <a:pt x="11935" y="21598"/>
                    <a:pt x="12069" y="21595"/>
                  </a:cubicBezTo>
                  <a:cubicBezTo>
                    <a:pt x="13277" y="21552"/>
                    <a:pt x="14184" y="21339"/>
                    <a:pt x="14765" y="20960"/>
                  </a:cubicBezTo>
                  <a:cubicBezTo>
                    <a:pt x="15426" y="20528"/>
                    <a:pt x="15566" y="19675"/>
                    <a:pt x="15613" y="18981"/>
                  </a:cubicBezTo>
                  <a:cubicBezTo>
                    <a:pt x="15656" y="18340"/>
                    <a:pt x="15626" y="17589"/>
                    <a:pt x="15599" y="16868"/>
                  </a:cubicBezTo>
                  <a:cubicBezTo>
                    <a:pt x="15583" y="16396"/>
                    <a:pt x="15566" y="15952"/>
                    <a:pt x="15569" y="15576"/>
                  </a:cubicBezTo>
                  <a:cubicBezTo>
                    <a:pt x="15569" y="15463"/>
                    <a:pt x="15573" y="15370"/>
                    <a:pt x="15579" y="15291"/>
                  </a:cubicBezTo>
                  <a:cubicBezTo>
                    <a:pt x="15629" y="15294"/>
                    <a:pt x="15679" y="15297"/>
                    <a:pt x="15722" y="15300"/>
                  </a:cubicBezTo>
                  <a:cubicBezTo>
                    <a:pt x="15871" y="15310"/>
                    <a:pt x="16029" y="15320"/>
                    <a:pt x="16192" y="15320"/>
                  </a:cubicBezTo>
                  <a:cubicBezTo>
                    <a:pt x="16427" y="15320"/>
                    <a:pt x="16674" y="15299"/>
                    <a:pt x="16921" y="15224"/>
                  </a:cubicBezTo>
                  <a:cubicBezTo>
                    <a:pt x="17549" y="15035"/>
                    <a:pt x="17974" y="14557"/>
                    <a:pt x="18124" y="13882"/>
                  </a:cubicBezTo>
                  <a:lnTo>
                    <a:pt x="18127" y="13879"/>
                  </a:lnTo>
                  <a:cubicBezTo>
                    <a:pt x="18130" y="13859"/>
                    <a:pt x="18134" y="13839"/>
                    <a:pt x="18140" y="13819"/>
                  </a:cubicBezTo>
                  <a:lnTo>
                    <a:pt x="18140" y="13802"/>
                  </a:lnTo>
                  <a:cubicBezTo>
                    <a:pt x="18147" y="13772"/>
                    <a:pt x="18153" y="13743"/>
                    <a:pt x="18160" y="13709"/>
                  </a:cubicBezTo>
                  <a:lnTo>
                    <a:pt x="18160" y="13703"/>
                  </a:lnTo>
                  <a:cubicBezTo>
                    <a:pt x="18184" y="13583"/>
                    <a:pt x="18207" y="13450"/>
                    <a:pt x="18224" y="13311"/>
                  </a:cubicBezTo>
                  <a:lnTo>
                    <a:pt x="18224" y="13307"/>
                  </a:lnTo>
                  <a:cubicBezTo>
                    <a:pt x="18227" y="13281"/>
                    <a:pt x="18230" y="13254"/>
                    <a:pt x="18233" y="13231"/>
                  </a:cubicBezTo>
                  <a:lnTo>
                    <a:pt x="18236" y="13218"/>
                  </a:lnTo>
                  <a:cubicBezTo>
                    <a:pt x="18240" y="13194"/>
                    <a:pt x="18244" y="13168"/>
                    <a:pt x="18247" y="13148"/>
                  </a:cubicBezTo>
                  <a:lnTo>
                    <a:pt x="18247" y="13128"/>
                  </a:lnTo>
                  <a:cubicBezTo>
                    <a:pt x="18250" y="13102"/>
                    <a:pt x="18253" y="13075"/>
                    <a:pt x="18256" y="13048"/>
                  </a:cubicBezTo>
                  <a:lnTo>
                    <a:pt x="18260" y="13032"/>
                  </a:lnTo>
                  <a:cubicBezTo>
                    <a:pt x="18260" y="13008"/>
                    <a:pt x="18264" y="12982"/>
                    <a:pt x="18267" y="12959"/>
                  </a:cubicBezTo>
                  <a:lnTo>
                    <a:pt x="18270" y="12919"/>
                  </a:lnTo>
                  <a:cubicBezTo>
                    <a:pt x="18273" y="12902"/>
                    <a:pt x="18273" y="12886"/>
                    <a:pt x="18273" y="12872"/>
                  </a:cubicBezTo>
                  <a:lnTo>
                    <a:pt x="18293" y="12653"/>
                  </a:lnTo>
                  <a:cubicBezTo>
                    <a:pt x="18296" y="12633"/>
                    <a:pt x="18296" y="12616"/>
                    <a:pt x="18296" y="12600"/>
                  </a:cubicBezTo>
                  <a:lnTo>
                    <a:pt x="18299" y="12564"/>
                  </a:lnTo>
                  <a:cubicBezTo>
                    <a:pt x="18303" y="12533"/>
                    <a:pt x="18303" y="12504"/>
                    <a:pt x="18307" y="12474"/>
                  </a:cubicBezTo>
                  <a:cubicBezTo>
                    <a:pt x="18346" y="11823"/>
                    <a:pt x="18343" y="11178"/>
                    <a:pt x="18293" y="10663"/>
                  </a:cubicBezTo>
                  <a:cubicBezTo>
                    <a:pt x="18207" y="9783"/>
                    <a:pt x="17984" y="9258"/>
                    <a:pt x="17572" y="8960"/>
                  </a:cubicBezTo>
                  <a:cubicBezTo>
                    <a:pt x="17018" y="8551"/>
                    <a:pt x="16360" y="8524"/>
                    <a:pt x="15878" y="8508"/>
                  </a:cubicBezTo>
                  <a:cubicBezTo>
                    <a:pt x="15815" y="8504"/>
                    <a:pt x="15739" y="8501"/>
                    <a:pt x="15665" y="8498"/>
                  </a:cubicBezTo>
                  <a:cubicBezTo>
                    <a:pt x="15662" y="8484"/>
                    <a:pt x="15662" y="8471"/>
                    <a:pt x="15659" y="8458"/>
                  </a:cubicBezTo>
                  <a:cubicBezTo>
                    <a:pt x="15649" y="8272"/>
                    <a:pt x="15689" y="7525"/>
                    <a:pt x="15725" y="6867"/>
                  </a:cubicBezTo>
                  <a:cubicBezTo>
                    <a:pt x="15772" y="5957"/>
                    <a:pt x="15835" y="4824"/>
                    <a:pt x="15845" y="3851"/>
                  </a:cubicBezTo>
                  <a:cubicBezTo>
                    <a:pt x="15862" y="2263"/>
                    <a:pt x="15739" y="1699"/>
                    <a:pt x="15549" y="1340"/>
                  </a:cubicBezTo>
                  <a:cubicBezTo>
                    <a:pt x="15304" y="868"/>
                    <a:pt x="14985" y="539"/>
                    <a:pt x="14577" y="333"/>
                  </a:cubicBezTo>
                  <a:cubicBezTo>
                    <a:pt x="14091" y="91"/>
                    <a:pt x="13593" y="88"/>
                    <a:pt x="13151" y="84"/>
                  </a:cubicBezTo>
                  <a:cubicBezTo>
                    <a:pt x="13028" y="81"/>
                    <a:pt x="12902" y="81"/>
                    <a:pt x="12776" y="74"/>
                  </a:cubicBezTo>
                  <a:cubicBezTo>
                    <a:pt x="12679" y="71"/>
                    <a:pt x="12564" y="65"/>
                    <a:pt x="12424" y="57"/>
                  </a:cubicBezTo>
                  <a:cubicBezTo>
                    <a:pt x="12013" y="34"/>
                    <a:pt x="11450" y="1"/>
                    <a:pt x="10866"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2" name="Google Shape;484;p22">
              <a:extLst>
                <a:ext uri="{FF2B5EF4-FFF2-40B4-BE49-F238E27FC236}">
                  <a16:creationId xmlns:a16="http://schemas.microsoft.com/office/drawing/2014/main" xmlns="" id="{31AE232F-4BAC-4DBE-70DF-F4A2FAD3E266}"/>
                </a:ext>
              </a:extLst>
            </p:cNvPr>
            <p:cNvSpPr/>
            <p:nvPr/>
          </p:nvSpPr>
          <p:spPr>
            <a:xfrm>
              <a:off x="1691041" y="2594186"/>
              <a:ext cx="1213769" cy="1443263"/>
            </a:xfrm>
            <a:custGeom>
              <a:avLst/>
              <a:gdLst/>
              <a:ahLst/>
              <a:cxnLst/>
              <a:rect l="l" t="t" r="r" b="b"/>
              <a:pathLst>
                <a:path w="16459" h="19571" extrusionOk="0">
                  <a:moveTo>
                    <a:pt x="8876" y="4638"/>
                  </a:moveTo>
                  <a:cubicBezTo>
                    <a:pt x="9015" y="4638"/>
                    <a:pt x="9135" y="4851"/>
                    <a:pt x="9221" y="5179"/>
                  </a:cubicBezTo>
                  <a:cubicBezTo>
                    <a:pt x="9235" y="5223"/>
                    <a:pt x="9244" y="5266"/>
                    <a:pt x="9255" y="5312"/>
                  </a:cubicBezTo>
                  <a:cubicBezTo>
                    <a:pt x="9500" y="6459"/>
                    <a:pt x="9364" y="8660"/>
                    <a:pt x="8264" y="8660"/>
                  </a:cubicBezTo>
                  <a:cubicBezTo>
                    <a:pt x="8264" y="8660"/>
                    <a:pt x="8128" y="8700"/>
                    <a:pt x="7956" y="8711"/>
                  </a:cubicBezTo>
                  <a:cubicBezTo>
                    <a:pt x="7929" y="8712"/>
                    <a:pt x="7902" y="8713"/>
                    <a:pt x="7873" y="8713"/>
                  </a:cubicBezTo>
                  <a:cubicBezTo>
                    <a:pt x="7845" y="8713"/>
                    <a:pt x="7816" y="8712"/>
                    <a:pt x="7786" y="8711"/>
                  </a:cubicBezTo>
                  <a:cubicBezTo>
                    <a:pt x="7375" y="8677"/>
                    <a:pt x="6909" y="8408"/>
                    <a:pt x="7388" y="7172"/>
                  </a:cubicBezTo>
                  <a:cubicBezTo>
                    <a:pt x="7982" y="5645"/>
                    <a:pt x="8272" y="4638"/>
                    <a:pt x="8876" y="4638"/>
                  </a:cubicBezTo>
                  <a:close/>
                  <a:moveTo>
                    <a:pt x="9977" y="0"/>
                  </a:moveTo>
                  <a:cubicBezTo>
                    <a:pt x="9715" y="0"/>
                    <a:pt x="9450" y="7"/>
                    <a:pt x="9195" y="25"/>
                  </a:cubicBezTo>
                  <a:cubicBezTo>
                    <a:pt x="8531" y="74"/>
                    <a:pt x="7936" y="197"/>
                    <a:pt x="7660" y="473"/>
                  </a:cubicBezTo>
                  <a:cubicBezTo>
                    <a:pt x="7597" y="540"/>
                    <a:pt x="7501" y="639"/>
                    <a:pt x="7384" y="765"/>
                  </a:cubicBezTo>
                  <a:cubicBezTo>
                    <a:pt x="6262" y="1961"/>
                    <a:pt x="2994" y="5654"/>
                    <a:pt x="1655" y="7681"/>
                  </a:cubicBezTo>
                  <a:cubicBezTo>
                    <a:pt x="1087" y="8541"/>
                    <a:pt x="659" y="9309"/>
                    <a:pt x="403" y="10006"/>
                  </a:cubicBezTo>
                  <a:cubicBezTo>
                    <a:pt x="346" y="10158"/>
                    <a:pt x="296" y="10308"/>
                    <a:pt x="256" y="10454"/>
                  </a:cubicBezTo>
                  <a:cubicBezTo>
                    <a:pt x="1" y="11377"/>
                    <a:pt x="84" y="12182"/>
                    <a:pt x="575" y="12925"/>
                  </a:cubicBezTo>
                  <a:cubicBezTo>
                    <a:pt x="1042" y="13638"/>
                    <a:pt x="2078" y="13804"/>
                    <a:pt x="3131" y="13804"/>
                  </a:cubicBezTo>
                  <a:cubicBezTo>
                    <a:pt x="3583" y="13804"/>
                    <a:pt x="4039" y="13773"/>
                    <a:pt x="4455" y="13743"/>
                  </a:cubicBezTo>
                  <a:cubicBezTo>
                    <a:pt x="4869" y="13713"/>
                    <a:pt x="5243" y="13682"/>
                    <a:pt x="5533" y="13682"/>
                  </a:cubicBezTo>
                  <a:cubicBezTo>
                    <a:pt x="5608" y="13682"/>
                    <a:pt x="5678" y="13684"/>
                    <a:pt x="5741" y="13689"/>
                  </a:cubicBezTo>
                  <a:cubicBezTo>
                    <a:pt x="5870" y="13698"/>
                    <a:pt x="6000" y="13701"/>
                    <a:pt x="6130" y="13701"/>
                  </a:cubicBezTo>
                  <a:cubicBezTo>
                    <a:pt x="6193" y="13701"/>
                    <a:pt x="6256" y="13701"/>
                    <a:pt x="6319" y="13699"/>
                  </a:cubicBezTo>
                  <a:cubicBezTo>
                    <a:pt x="6324" y="13699"/>
                    <a:pt x="6330" y="13699"/>
                    <a:pt x="6336" y="13699"/>
                  </a:cubicBezTo>
                  <a:cubicBezTo>
                    <a:pt x="7076" y="13699"/>
                    <a:pt x="7762" y="13703"/>
                    <a:pt x="7985" y="14526"/>
                  </a:cubicBezTo>
                  <a:cubicBezTo>
                    <a:pt x="8016" y="14630"/>
                    <a:pt x="8036" y="14749"/>
                    <a:pt x="8048" y="14882"/>
                  </a:cubicBezTo>
                  <a:cubicBezTo>
                    <a:pt x="8062" y="15004"/>
                    <a:pt x="8065" y="15141"/>
                    <a:pt x="8062" y="15291"/>
                  </a:cubicBezTo>
                  <a:cubicBezTo>
                    <a:pt x="8042" y="16300"/>
                    <a:pt x="7976" y="17304"/>
                    <a:pt x="8072" y="18064"/>
                  </a:cubicBezTo>
                  <a:cubicBezTo>
                    <a:pt x="8102" y="18310"/>
                    <a:pt x="8148" y="18532"/>
                    <a:pt x="8218" y="18719"/>
                  </a:cubicBezTo>
                  <a:cubicBezTo>
                    <a:pt x="8344" y="19054"/>
                    <a:pt x="8543" y="19286"/>
                    <a:pt x="8862" y="19373"/>
                  </a:cubicBezTo>
                  <a:cubicBezTo>
                    <a:pt x="9309" y="19494"/>
                    <a:pt x="10024" y="19571"/>
                    <a:pt x="10766" y="19571"/>
                  </a:cubicBezTo>
                  <a:cubicBezTo>
                    <a:pt x="11750" y="19571"/>
                    <a:pt x="12782" y="19437"/>
                    <a:pt x="13307" y="19094"/>
                  </a:cubicBezTo>
                  <a:cubicBezTo>
                    <a:pt x="14231" y="18492"/>
                    <a:pt x="13187" y="13606"/>
                    <a:pt x="13948" y="13327"/>
                  </a:cubicBezTo>
                  <a:cubicBezTo>
                    <a:pt x="14106" y="13271"/>
                    <a:pt x="14285" y="13254"/>
                    <a:pt x="14473" y="13254"/>
                  </a:cubicBezTo>
                  <a:cubicBezTo>
                    <a:pt x="14605" y="13254"/>
                    <a:pt x="14742" y="13262"/>
                    <a:pt x="14878" y="13271"/>
                  </a:cubicBezTo>
                  <a:cubicBezTo>
                    <a:pt x="15015" y="13279"/>
                    <a:pt x="15151" y="13287"/>
                    <a:pt x="15281" y="13287"/>
                  </a:cubicBezTo>
                  <a:cubicBezTo>
                    <a:pt x="15728" y="13287"/>
                    <a:pt x="16109" y="13188"/>
                    <a:pt x="16230" y="12646"/>
                  </a:cubicBezTo>
                  <a:cubicBezTo>
                    <a:pt x="16239" y="12600"/>
                    <a:pt x="16250" y="12553"/>
                    <a:pt x="16259" y="12501"/>
                  </a:cubicBezTo>
                  <a:cubicBezTo>
                    <a:pt x="16316" y="12194"/>
                    <a:pt x="16363" y="11803"/>
                    <a:pt x="16389" y="11394"/>
                  </a:cubicBezTo>
                  <a:cubicBezTo>
                    <a:pt x="16459" y="10275"/>
                    <a:pt x="16393" y="8996"/>
                    <a:pt x="16070" y="8760"/>
                  </a:cubicBezTo>
                  <a:cubicBezTo>
                    <a:pt x="15486" y="8335"/>
                    <a:pt x="14486" y="8664"/>
                    <a:pt x="13991" y="8315"/>
                  </a:cubicBezTo>
                  <a:cubicBezTo>
                    <a:pt x="13978" y="8305"/>
                    <a:pt x="13961" y="8295"/>
                    <a:pt x="13948" y="8282"/>
                  </a:cubicBezTo>
                  <a:cubicBezTo>
                    <a:pt x="13948" y="8282"/>
                    <a:pt x="13828" y="8162"/>
                    <a:pt x="13748" y="7561"/>
                  </a:cubicBezTo>
                  <a:cubicBezTo>
                    <a:pt x="13665" y="6960"/>
                    <a:pt x="14191" y="1636"/>
                    <a:pt x="13748" y="795"/>
                  </a:cubicBezTo>
                  <a:cubicBezTo>
                    <a:pt x="13593" y="500"/>
                    <a:pt x="13417" y="327"/>
                    <a:pt x="13214" y="227"/>
                  </a:cubicBezTo>
                  <a:cubicBezTo>
                    <a:pt x="12848" y="41"/>
                    <a:pt x="12397" y="101"/>
                    <a:pt x="11825" y="74"/>
                  </a:cubicBezTo>
                  <a:cubicBezTo>
                    <a:pt x="11723" y="71"/>
                    <a:pt x="11593" y="61"/>
                    <a:pt x="11447" y="54"/>
                  </a:cubicBezTo>
                  <a:cubicBezTo>
                    <a:pt x="11048" y="29"/>
                    <a:pt x="10519" y="0"/>
                    <a:pt x="9977" y="0"/>
                  </a:cubicBezTo>
                  <a:close/>
                </a:path>
              </a:pathLst>
            </a:custGeom>
            <a:solidFill>
              <a:srgbClr val="FFE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3" name="Google Shape;485;p22">
              <a:extLst>
                <a:ext uri="{FF2B5EF4-FFF2-40B4-BE49-F238E27FC236}">
                  <a16:creationId xmlns:a16="http://schemas.microsoft.com/office/drawing/2014/main" xmlns="" id="{60465D0B-3766-6A74-A207-09F24F06A926}"/>
                </a:ext>
              </a:extLst>
            </p:cNvPr>
            <p:cNvSpPr/>
            <p:nvPr/>
          </p:nvSpPr>
          <p:spPr>
            <a:xfrm>
              <a:off x="2535129" y="2597210"/>
              <a:ext cx="184510" cy="607733"/>
            </a:xfrm>
            <a:custGeom>
              <a:avLst/>
              <a:gdLst/>
              <a:ahLst/>
              <a:cxnLst/>
              <a:rect l="l" t="t" r="r" b="b"/>
              <a:pathLst>
                <a:path w="2502" h="8241" extrusionOk="0">
                  <a:moveTo>
                    <a:pt x="1" y="13"/>
                  </a:moveTo>
                  <a:lnTo>
                    <a:pt x="1" y="13"/>
                  </a:lnTo>
                  <a:cubicBezTo>
                    <a:pt x="971" y="209"/>
                    <a:pt x="1615" y="568"/>
                    <a:pt x="1684" y="1641"/>
                  </a:cubicBezTo>
                  <a:cubicBezTo>
                    <a:pt x="1698" y="1840"/>
                    <a:pt x="1704" y="2066"/>
                    <a:pt x="1704" y="2312"/>
                  </a:cubicBezTo>
                  <a:cubicBezTo>
                    <a:pt x="1704" y="3893"/>
                    <a:pt x="1456" y="6248"/>
                    <a:pt x="1333" y="7085"/>
                  </a:cubicBezTo>
                  <a:cubicBezTo>
                    <a:pt x="1313" y="7201"/>
                    <a:pt x="1306" y="7304"/>
                    <a:pt x="1306" y="7397"/>
                  </a:cubicBezTo>
                  <a:cubicBezTo>
                    <a:pt x="1306" y="8081"/>
                    <a:pt x="1758" y="8187"/>
                    <a:pt x="2502" y="8241"/>
                  </a:cubicBezTo>
                  <a:cubicBezTo>
                    <a:pt x="2502" y="8241"/>
                    <a:pt x="2382" y="8121"/>
                    <a:pt x="2302" y="7520"/>
                  </a:cubicBezTo>
                  <a:cubicBezTo>
                    <a:pt x="2296" y="7477"/>
                    <a:pt x="2293" y="7407"/>
                    <a:pt x="2293" y="7314"/>
                  </a:cubicBezTo>
                  <a:cubicBezTo>
                    <a:pt x="2293" y="6533"/>
                    <a:pt x="2482" y="4198"/>
                    <a:pt x="2482" y="2511"/>
                  </a:cubicBezTo>
                  <a:cubicBezTo>
                    <a:pt x="2482" y="1681"/>
                    <a:pt x="2435" y="1010"/>
                    <a:pt x="2302" y="754"/>
                  </a:cubicBezTo>
                  <a:cubicBezTo>
                    <a:pt x="2147" y="459"/>
                    <a:pt x="1971" y="286"/>
                    <a:pt x="1768" y="186"/>
                  </a:cubicBezTo>
                  <a:cubicBezTo>
                    <a:pt x="1402" y="0"/>
                    <a:pt x="951" y="60"/>
                    <a:pt x="379" y="33"/>
                  </a:cubicBezTo>
                  <a:cubicBezTo>
                    <a:pt x="277" y="30"/>
                    <a:pt x="147" y="20"/>
                    <a:pt x="1" y="13"/>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5" name="Google Shape;486;p22">
              <a:extLst>
                <a:ext uri="{FF2B5EF4-FFF2-40B4-BE49-F238E27FC236}">
                  <a16:creationId xmlns:a16="http://schemas.microsoft.com/office/drawing/2014/main" xmlns="" id="{CC958665-8519-1004-2C4F-8D6AE3E0DA28}"/>
                </a:ext>
              </a:extLst>
            </p:cNvPr>
            <p:cNvSpPr/>
            <p:nvPr/>
          </p:nvSpPr>
          <p:spPr>
            <a:xfrm>
              <a:off x="1733370" y="3547337"/>
              <a:ext cx="546598" cy="118139"/>
            </a:xfrm>
            <a:custGeom>
              <a:avLst/>
              <a:gdLst/>
              <a:ahLst/>
              <a:cxnLst/>
              <a:rect l="l" t="t" r="r" b="b"/>
              <a:pathLst>
                <a:path w="7412" h="1602" extrusionOk="0">
                  <a:moveTo>
                    <a:pt x="2612" y="877"/>
                  </a:moveTo>
                  <a:lnTo>
                    <a:pt x="2556" y="877"/>
                  </a:lnTo>
                  <a:lnTo>
                    <a:pt x="2556" y="877"/>
                  </a:lnTo>
                  <a:lnTo>
                    <a:pt x="2612" y="877"/>
                  </a:lnTo>
                  <a:close/>
                  <a:moveTo>
                    <a:pt x="4429" y="778"/>
                  </a:moveTo>
                  <a:cubicBezTo>
                    <a:pt x="4256" y="791"/>
                    <a:pt x="4074" y="804"/>
                    <a:pt x="3881" y="818"/>
                  </a:cubicBezTo>
                  <a:cubicBezTo>
                    <a:pt x="3761" y="828"/>
                    <a:pt x="3635" y="834"/>
                    <a:pt x="3512" y="844"/>
                  </a:cubicBezTo>
                  <a:cubicBezTo>
                    <a:pt x="3635" y="834"/>
                    <a:pt x="3761" y="828"/>
                    <a:pt x="3881" y="818"/>
                  </a:cubicBezTo>
                  <a:cubicBezTo>
                    <a:pt x="4074" y="804"/>
                    <a:pt x="4256" y="791"/>
                    <a:pt x="4429" y="778"/>
                  </a:cubicBezTo>
                  <a:close/>
                  <a:moveTo>
                    <a:pt x="4482" y="774"/>
                  </a:moveTo>
                  <a:lnTo>
                    <a:pt x="4469" y="774"/>
                  </a:lnTo>
                  <a:lnTo>
                    <a:pt x="4482" y="774"/>
                  </a:lnTo>
                  <a:close/>
                  <a:moveTo>
                    <a:pt x="5306" y="771"/>
                  </a:moveTo>
                  <a:cubicBezTo>
                    <a:pt x="5415" y="774"/>
                    <a:pt x="5525" y="774"/>
                    <a:pt x="5635" y="774"/>
                  </a:cubicBezTo>
                  <a:lnTo>
                    <a:pt x="5745" y="774"/>
                  </a:lnTo>
                  <a:lnTo>
                    <a:pt x="5851" y="774"/>
                  </a:lnTo>
                  <a:cubicBezTo>
                    <a:pt x="6558" y="774"/>
                    <a:pt x="7199" y="811"/>
                    <a:pt x="7411" y="1601"/>
                  </a:cubicBezTo>
                  <a:cubicBezTo>
                    <a:pt x="7199" y="811"/>
                    <a:pt x="6558" y="774"/>
                    <a:pt x="5851" y="774"/>
                  </a:cubicBezTo>
                  <a:lnTo>
                    <a:pt x="5745" y="774"/>
                  </a:lnTo>
                  <a:lnTo>
                    <a:pt x="5635" y="774"/>
                  </a:lnTo>
                  <a:cubicBezTo>
                    <a:pt x="5525" y="774"/>
                    <a:pt x="5415" y="774"/>
                    <a:pt x="5306" y="771"/>
                  </a:cubicBezTo>
                  <a:close/>
                  <a:moveTo>
                    <a:pt x="5299" y="771"/>
                  </a:moveTo>
                  <a:lnTo>
                    <a:pt x="5302" y="771"/>
                  </a:lnTo>
                  <a:lnTo>
                    <a:pt x="5299" y="771"/>
                  </a:lnTo>
                  <a:close/>
                  <a:moveTo>
                    <a:pt x="5289" y="771"/>
                  </a:moveTo>
                  <a:lnTo>
                    <a:pt x="5296" y="771"/>
                  </a:lnTo>
                  <a:lnTo>
                    <a:pt x="5289" y="771"/>
                  </a:lnTo>
                  <a:close/>
                  <a:moveTo>
                    <a:pt x="5282" y="771"/>
                  </a:moveTo>
                  <a:lnTo>
                    <a:pt x="5289" y="771"/>
                  </a:lnTo>
                  <a:lnTo>
                    <a:pt x="5282" y="771"/>
                  </a:lnTo>
                  <a:close/>
                  <a:moveTo>
                    <a:pt x="5276" y="771"/>
                  </a:moveTo>
                  <a:lnTo>
                    <a:pt x="5282" y="771"/>
                  </a:lnTo>
                  <a:lnTo>
                    <a:pt x="5276" y="771"/>
                  </a:lnTo>
                  <a:close/>
                  <a:moveTo>
                    <a:pt x="5269" y="768"/>
                  </a:moveTo>
                  <a:lnTo>
                    <a:pt x="5273" y="768"/>
                  </a:lnTo>
                  <a:lnTo>
                    <a:pt x="5269" y="768"/>
                  </a:lnTo>
                  <a:close/>
                  <a:moveTo>
                    <a:pt x="5262" y="768"/>
                  </a:moveTo>
                  <a:lnTo>
                    <a:pt x="5266" y="768"/>
                  </a:lnTo>
                  <a:lnTo>
                    <a:pt x="5262" y="768"/>
                  </a:lnTo>
                  <a:close/>
                  <a:moveTo>
                    <a:pt x="5253" y="768"/>
                  </a:moveTo>
                  <a:lnTo>
                    <a:pt x="5259" y="768"/>
                  </a:lnTo>
                  <a:lnTo>
                    <a:pt x="5253" y="768"/>
                  </a:lnTo>
                  <a:close/>
                  <a:moveTo>
                    <a:pt x="5246" y="768"/>
                  </a:moveTo>
                  <a:lnTo>
                    <a:pt x="5250" y="768"/>
                  </a:lnTo>
                  <a:lnTo>
                    <a:pt x="5246" y="768"/>
                  </a:lnTo>
                  <a:close/>
                  <a:moveTo>
                    <a:pt x="5239" y="768"/>
                  </a:moveTo>
                  <a:lnTo>
                    <a:pt x="5242" y="768"/>
                  </a:lnTo>
                  <a:lnTo>
                    <a:pt x="5239" y="768"/>
                  </a:lnTo>
                  <a:close/>
                  <a:moveTo>
                    <a:pt x="5233" y="768"/>
                  </a:moveTo>
                  <a:lnTo>
                    <a:pt x="5236" y="768"/>
                  </a:lnTo>
                  <a:lnTo>
                    <a:pt x="5233" y="768"/>
                  </a:lnTo>
                  <a:close/>
                  <a:moveTo>
                    <a:pt x="5226" y="768"/>
                  </a:moveTo>
                  <a:lnTo>
                    <a:pt x="5226" y="768"/>
                  </a:lnTo>
                  <a:lnTo>
                    <a:pt x="5226" y="768"/>
                  </a:lnTo>
                  <a:close/>
                  <a:moveTo>
                    <a:pt x="5216" y="768"/>
                  </a:moveTo>
                  <a:lnTo>
                    <a:pt x="5219" y="768"/>
                  </a:lnTo>
                  <a:lnTo>
                    <a:pt x="5216" y="768"/>
                  </a:lnTo>
                  <a:close/>
                  <a:moveTo>
                    <a:pt x="5210" y="768"/>
                  </a:moveTo>
                  <a:lnTo>
                    <a:pt x="5213" y="768"/>
                  </a:lnTo>
                  <a:lnTo>
                    <a:pt x="5210" y="768"/>
                  </a:lnTo>
                  <a:close/>
                  <a:moveTo>
                    <a:pt x="5202" y="764"/>
                  </a:moveTo>
                  <a:lnTo>
                    <a:pt x="5206" y="764"/>
                  </a:lnTo>
                  <a:lnTo>
                    <a:pt x="5202" y="764"/>
                  </a:lnTo>
                  <a:close/>
                  <a:moveTo>
                    <a:pt x="5196" y="764"/>
                  </a:moveTo>
                  <a:lnTo>
                    <a:pt x="5199" y="764"/>
                  </a:lnTo>
                  <a:lnTo>
                    <a:pt x="5196" y="764"/>
                  </a:lnTo>
                  <a:close/>
                  <a:moveTo>
                    <a:pt x="5179" y="764"/>
                  </a:moveTo>
                  <a:lnTo>
                    <a:pt x="5193" y="764"/>
                  </a:lnTo>
                  <a:lnTo>
                    <a:pt x="5179" y="764"/>
                  </a:lnTo>
                  <a:close/>
                  <a:moveTo>
                    <a:pt x="5159" y="764"/>
                  </a:moveTo>
                  <a:lnTo>
                    <a:pt x="5167" y="764"/>
                  </a:lnTo>
                  <a:lnTo>
                    <a:pt x="5159" y="764"/>
                  </a:lnTo>
                  <a:close/>
                  <a:moveTo>
                    <a:pt x="4960" y="758"/>
                  </a:moveTo>
                  <a:cubicBezTo>
                    <a:pt x="5027" y="758"/>
                    <a:pt x="5090" y="758"/>
                    <a:pt x="5143" y="761"/>
                  </a:cubicBezTo>
                  <a:cubicBezTo>
                    <a:pt x="5090" y="758"/>
                    <a:pt x="5027" y="758"/>
                    <a:pt x="4960" y="758"/>
                  </a:cubicBezTo>
                  <a:close/>
                  <a:moveTo>
                    <a:pt x="4960" y="758"/>
                  </a:moveTo>
                  <a:lnTo>
                    <a:pt x="4947" y="758"/>
                  </a:lnTo>
                  <a:lnTo>
                    <a:pt x="4960" y="758"/>
                  </a:lnTo>
                  <a:lnTo>
                    <a:pt x="4960" y="758"/>
                  </a:lnTo>
                  <a:close/>
                  <a:moveTo>
                    <a:pt x="8" y="14"/>
                  </a:moveTo>
                  <a:cubicBezTo>
                    <a:pt x="470" y="701"/>
                    <a:pt x="1466" y="871"/>
                    <a:pt x="2486" y="877"/>
                  </a:cubicBezTo>
                  <a:cubicBezTo>
                    <a:pt x="1466" y="871"/>
                    <a:pt x="470" y="701"/>
                    <a:pt x="8" y="14"/>
                  </a:cubicBezTo>
                  <a:close/>
                  <a:moveTo>
                    <a:pt x="1" y="0"/>
                  </a:moveTo>
                  <a:cubicBezTo>
                    <a:pt x="5" y="4"/>
                    <a:pt x="5" y="11"/>
                    <a:pt x="8" y="14"/>
                  </a:cubicBezTo>
                  <a:cubicBezTo>
                    <a:pt x="5" y="11"/>
                    <a:pt x="5" y="4"/>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6" name="Google Shape;487;p22">
              <a:extLst>
                <a:ext uri="{FF2B5EF4-FFF2-40B4-BE49-F238E27FC236}">
                  <a16:creationId xmlns:a16="http://schemas.microsoft.com/office/drawing/2014/main" xmlns="" id="{B9C0A91E-3BA0-D635-35F6-D11D527D2D34}"/>
                </a:ext>
              </a:extLst>
            </p:cNvPr>
            <p:cNvSpPr/>
            <p:nvPr/>
          </p:nvSpPr>
          <p:spPr>
            <a:xfrm>
              <a:off x="1699595" y="3365114"/>
              <a:ext cx="609281" cy="300363"/>
            </a:xfrm>
            <a:custGeom>
              <a:avLst/>
              <a:gdLst/>
              <a:ahLst/>
              <a:cxnLst/>
              <a:rect l="l" t="t" r="r" b="b"/>
              <a:pathLst>
                <a:path w="8262" h="4073" extrusionOk="0">
                  <a:moveTo>
                    <a:pt x="140" y="0"/>
                  </a:moveTo>
                  <a:cubicBezTo>
                    <a:pt x="48" y="336"/>
                    <a:pt x="0" y="655"/>
                    <a:pt x="0" y="963"/>
                  </a:cubicBezTo>
                  <a:cubicBezTo>
                    <a:pt x="0" y="1498"/>
                    <a:pt x="147" y="1996"/>
                    <a:pt x="459" y="2471"/>
                  </a:cubicBezTo>
                  <a:cubicBezTo>
                    <a:pt x="463" y="2475"/>
                    <a:pt x="463" y="2482"/>
                    <a:pt x="466" y="2485"/>
                  </a:cubicBezTo>
                  <a:cubicBezTo>
                    <a:pt x="928" y="3172"/>
                    <a:pt x="1924" y="3342"/>
                    <a:pt x="2944" y="3348"/>
                  </a:cubicBezTo>
                  <a:lnTo>
                    <a:pt x="3070" y="3348"/>
                  </a:lnTo>
                  <a:cubicBezTo>
                    <a:pt x="3376" y="3348"/>
                    <a:pt x="3678" y="3332"/>
                    <a:pt x="3970" y="3315"/>
                  </a:cubicBezTo>
                  <a:cubicBezTo>
                    <a:pt x="4093" y="3305"/>
                    <a:pt x="4219" y="3299"/>
                    <a:pt x="4339" y="3289"/>
                  </a:cubicBezTo>
                  <a:cubicBezTo>
                    <a:pt x="4532" y="3275"/>
                    <a:pt x="4714" y="3262"/>
                    <a:pt x="4887" y="3249"/>
                  </a:cubicBezTo>
                  <a:cubicBezTo>
                    <a:pt x="4900" y="3249"/>
                    <a:pt x="4914" y="3249"/>
                    <a:pt x="4927" y="3245"/>
                  </a:cubicBezTo>
                  <a:lnTo>
                    <a:pt x="4940" y="3245"/>
                  </a:lnTo>
                  <a:cubicBezTo>
                    <a:pt x="5113" y="3235"/>
                    <a:pt x="5269" y="3229"/>
                    <a:pt x="5405" y="3229"/>
                  </a:cubicBezTo>
                  <a:lnTo>
                    <a:pt x="5418" y="3229"/>
                  </a:lnTo>
                  <a:cubicBezTo>
                    <a:pt x="5485" y="3229"/>
                    <a:pt x="5548" y="3229"/>
                    <a:pt x="5601" y="3232"/>
                  </a:cubicBezTo>
                  <a:cubicBezTo>
                    <a:pt x="5608" y="3232"/>
                    <a:pt x="5614" y="3232"/>
                    <a:pt x="5617" y="3235"/>
                  </a:cubicBezTo>
                  <a:lnTo>
                    <a:pt x="5664" y="3235"/>
                  </a:lnTo>
                  <a:cubicBezTo>
                    <a:pt x="5664" y="3235"/>
                    <a:pt x="5668" y="3235"/>
                    <a:pt x="5668" y="3239"/>
                  </a:cubicBezTo>
                  <a:lnTo>
                    <a:pt x="5731" y="3239"/>
                  </a:lnTo>
                  <a:cubicBezTo>
                    <a:pt x="5731" y="3242"/>
                    <a:pt x="5734" y="3242"/>
                    <a:pt x="5734" y="3242"/>
                  </a:cubicBezTo>
                  <a:lnTo>
                    <a:pt x="5764" y="3242"/>
                  </a:lnTo>
                  <a:cubicBezTo>
                    <a:pt x="5873" y="3245"/>
                    <a:pt x="5983" y="3245"/>
                    <a:pt x="6093" y="3245"/>
                  </a:cubicBezTo>
                  <a:lnTo>
                    <a:pt x="6309" y="3245"/>
                  </a:lnTo>
                  <a:cubicBezTo>
                    <a:pt x="7016" y="3245"/>
                    <a:pt x="7657" y="3282"/>
                    <a:pt x="7869" y="4072"/>
                  </a:cubicBezTo>
                  <a:cubicBezTo>
                    <a:pt x="7880" y="4049"/>
                    <a:pt x="7886" y="4026"/>
                    <a:pt x="7897" y="4003"/>
                  </a:cubicBezTo>
                  <a:cubicBezTo>
                    <a:pt x="8066" y="3538"/>
                    <a:pt x="8262" y="3226"/>
                    <a:pt x="8262" y="2956"/>
                  </a:cubicBezTo>
                  <a:cubicBezTo>
                    <a:pt x="8262" y="2747"/>
                    <a:pt x="8145" y="2568"/>
                    <a:pt x="7813" y="2362"/>
                  </a:cubicBezTo>
                  <a:cubicBezTo>
                    <a:pt x="7049" y="1890"/>
                    <a:pt x="2280" y="2189"/>
                    <a:pt x="1286" y="1714"/>
                  </a:cubicBezTo>
                  <a:cubicBezTo>
                    <a:pt x="419" y="1302"/>
                    <a:pt x="413" y="365"/>
                    <a:pt x="14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 name="Google Shape;488;p22">
              <a:extLst>
                <a:ext uri="{FF2B5EF4-FFF2-40B4-BE49-F238E27FC236}">
                  <a16:creationId xmlns:a16="http://schemas.microsoft.com/office/drawing/2014/main" xmlns="" id="{55C67F35-9FE2-F8A2-9772-FB4766413B90}"/>
                </a:ext>
              </a:extLst>
            </p:cNvPr>
            <p:cNvSpPr/>
            <p:nvPr/>
          </p:nvSpPr>
          <p:spPr>
            <a:xfrm>
              <a:off x="2344571" y="3526762"/>
              <a:ext cx="543353" cy="510537"/>
            </a:xfrm>
            <a:custGeom>
              <a:avLst/>
              <a:gdLst/>
              <a:ahLst/>
              <a:cxnLst/>
              <a:rect l="l" t="t" r="r" b="b"/>
              <a:pathLst>
                <a:path w="7368" h="6923" extrusionOk="0">
                  <a:moveTo>
                    <a:pt x="1904" y="6922"/>
                  </a:moveTo>
                  <a:lnTo>
                    <a:pt x="1904" y="6922"/>
                  </a:lnTo>
                  <a:lnTo>
                    <a:pt x="1904" y="6922"/>
                  </a:lnTo>
                  <a:lnTo>
                    <a:pt x="1904" y="6922"/>
                  </a:lnTo>
                  <a:close/>
                  <a:moveTo>
                    <a:pt x="37" y="6737"/>
                  </a:moveTo>
                  <a:cubicBezTo>
                    <a:pt x="486" y="6853"/>
                    <a:pt x="1179" y="6922"/>
                    <a:pt x="1901" y="6922"/>
                  </a:cubicBezTo>
                  <a:cubicBezTo>
                    <a:pt x="1179" y="6922"/>
                    <a:pt x="486" y="6853"/>
                    <a:pt x="37" y="6737"/>
                  </a:cubicBezTo>
                  <a:close/>
                  <a:moveTo>
                    <a:pt x="0" y="6727"/>
                  </a:moveTo>
                  <a:cubicBezTo>
                    <a:pt x="14" y="6730"/>
                    <a:pt x="23" y="6733"/>
                    <a:pt x="37" y="6737"/>
                  </a:cubicBezTo>
                  <a:cubicBezTo>
                    <a:pt x="23" y="6733"/>
                    <a:pt x="14" y="6730"/>
                    <a:pt x="0" y="6727"/>
                  </a:cubicBezTo>
                  <a:close/>
                  <a:moveTo>
                    <a:pt x="4445" y="6448"/>
                  </a:moveTo>
                  <a:cubicBezTo>
                    <a:pt x="4441" y="6451"/>
                    <a:pt x="4438" y="6454"/>
                    <a:pt x="4432" y="6458"/>
                  </a:cubicBezTo>
                  <a:cubicBezTo>
                    <a:pt x="4438" y="6454"/>
                    <a:pt x="4441" y="6451"/>
                    <a:pt x="4445" y="6448"/>
                  </a:cubicBezTo>
                  <a:close/>
                  <a:moveTo>
                    <a:pt x="6421" y="641"/>
                  </a:moveTo>
                  <a:lnTo>
                    <a:pt x="6421" y="641"/>
                  </a:lnTo>
                  <a:lnTo>
                    <a:pt x="6421" y="641"/>
                  </a:lnTo>
                  <a:lnTo>
                    <a:pt x="6421" y="641"/>
                  </a:lnTo>
                  <a:close/>
                  <a:moveTo>
                    <a:pt x="6089" y="629"/>
                  </a:moveTo>
                  <a:cubicBezTo>
                    <a:pt x="6198" y="635"/>
                    <a:pt x="6312" y="641"/>
                    <a:pt x="6418" y="641"/>
                  </a:cubicBezTo>
                  <a:cubicBezTo>
                    <a:pt x="6312" y="641"/>
                    <a:pt x="6198" y="635"/>
                    <a:pt x="6089" y="629"/>
                  </a:cubicBezTo>
                  <a:close/>
                  <a:moveTo>
                    <a:pt x="6079" y="629"/>
                  </a:moveTo>
                  <a:lnTo>
                    <a:pt x="6082" y="629"/>
                  </a:lnTo>
                  <a:lnTo>
                    <a:pt x="6079" y="629"/>
                  </a:lnTo>
                  <a:close/>
                  <a:moveTo>
                    <a:pt x="6049" y="629"/>
                  </a:moveTo>
                  <a:lnTo>
                    <a:pt x="6049" y="629"/>
                  </a:lnTo>
                  <a:lnTo>
                    <a:pt x="6049" y="629"/>
                  </a:lnTo>
                  <a:close/>
                  <a:moveTo>
                    <a:pt x="6016" y="625"/>
                  </a:moveTo>
                  <a:lnTo>
                    <a:pt x="6039" y="625"/>
                  </a:lnTo>
                  <a:lnTo>
                    <a:pt x="6016" y="625"/>
                  </a:lnTo>
                  <a:close/>
                  <a:moveTo>
                    <a:pt x="5611" y="609"/>
                  </a:moveTo>
                  <a:cubicBezTo>
                    <a:pt x="5740" y="609"/>
                    <a:pt x="5873" y="615"/>
                    <a:pt x="6002" y="625"/>
                  </a:cubicBezTo>
                  <a:cubicBezTo>
                    <a:pt x="5873" y="615"/>
                    <a:pt x="5740" y="609"/>
                    <a:pt x="5611" y="609"/>
                  </a:cubicBezTo>
                  <a:close/>
                  <a:moveTo>
                    <a:pt x="5611" y="609"/>
                  </a:moveTo>
                  <a:lnTo>
                    <a:pt x="5611" y="609"/>
                  </a:lnTo>
                  <a:lnTo>
                    <a:pt x="5611" y="609"/>
                  </a:lnTo>
                  <a:lnTo>
                    <a:pt x="5611" y="609"/>
                  </a:lnTo>
                  <a:close/>
                  <a:moveTo>
                    <a:pt x="7362" y="27"/>
                  </a:moveTo>
                  <a:lnTo>
                    <a:pt x="7362" y="31"/>
                  </a:lnTo>
                  <a:lnTo>
                    <a:pt x="7362" y="27"/>
                  </a:lnTo>
                  <a:close/>
                  <a:moveTo>
                    <a:pt x="7365" y="14"/>
                  </a:moveTo>
                  <a:lnTo>
                    <a:pt x="7365" y="20"/>
                  </a:lnTo>
                  <a:lnTo>
                    <a:pt x="7365" y="14"/>
                  </a:lnTo>
                  <a:close/>
                  <a:moveTo>
                    <a:pt x="7365" y="7"/>
                  </a:moveTo>
                  <a:lnTo>
                    <a:pt x="7365" y="14"/>
                  </a:lnTo>
                  <a:lnTo>
                    <a:pt x="7365" y="7"/>
                  </a:lnTo>
                  <a:close/>
                  <a:moveTo>
                    <a:pt x="7368" y="0"/>
                  </a:moveTo>
                  <a:cubicBezTo>
                    <a:pt x="7368" y="4"/>
                    <a:pt x="7368" y="4"/>
                    <a:pt x="7365" y="7"/>
                  </a:cubicBezTo>
                  <a:cubicBezTo>
                    <a:pt x="7368" y="4"/>
                    <a:pt x="7368" y="4"/>
                    <a:pt x="73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 name="Google Shape;489;p22">
              <a:extLst>
                <a:ext uri="{FF2B5EF4-FFF2-40B4-BE49-F238E27FC236}">
                  <a16:creationId xmlns:a16="http://schemas.microsoft.com/office/drawing/2014/main" xmlns="" id="{F03F8A6F-079F-1D56-3272-1E8099FF4D74}"/>
                </a:ext>
              </a:extLst>
            </p:cNvPr>
            <p:cNvSpPr/>
            <p:nvPr/>
          </p:nvSpPr>
          <p:spPr>
            <a:xfrm>
              <a:off x="2297079" y="3488562"/>
              <a:ext cx="593057" cy="548737"/>
            </a:xfrm>
            <a:custGeom>
              <a:avLst/>
              <a:gdLst/>
              <a:ahLst/>
              <a:cxnLst/>
              <a:rect l="l" t="t" r="r" b="b"/>
              <a:pathLst>
                <a:path w="8042" h="7441" extrusionOk="0">
                  <a:moveTo>
                    <a:pt x="4877" y="0"/>
                  </a:moveTo>
                  <a:cubicBezTo>
                    <a:pt x="4581" y="0"/>
                    <a:pt x="4401" y="133"/>
                    <a:pt x="4328" y="615"/>
                  </a:cubicBezTo>
                  <a:cubicBezTo>
                    <a:pt x="4169" y="1631"/>
                    <a:pt x="4129" y="3494"/>
                    <a:pt x="4026" y="4664"/>
                  </a:cubicBezTo>
                  <a:cubicBezTo>
                    <a:pt x="4016" y="4777"/>
                    <a:pt x="4009" y="4880"/>
                    <a:pt x="4009" y="4973"/>
                  </a:cubicBezTo>
                  <a:cubicBezTo>
                    <a:pt x="4009" y="5372"/>
                    <a:pt x="4079" y="5651"/>
                    <a:pt x="4079" y="5866"/>
                  </a:cubicBezTo>
                  <a:cubicBezTo>
                    <a:pt x="4079" y="6149"/>
                    <a:pt x="3963" y="6324"/>
                    <a:pt x="3428" y="6528"/>
                  </a:cubicBezTo>
                  <a:cubicBezTo>
                    <a:pt x="2867" y="6740"/>
                    <a:pt x="2505" y="6819"/>
                    <a:pt x="2090" y="6819"/>
                  </a:cubicBezTo>
                  <a:cubicBezTo>
                    <a:pt x="1728" y="6819"/>
                    <a:pt x="1322" y="6760"/>
                    <a:pt x="707" y="6677"/>
                  </a:cubicBezTo>
                  <a:cubicBezTo>
                    <a:pt x="436" y="6640"/>
                    <a:pt x="203" y="6617"/>
                    <a:pt x="0" y="6591"/>
                  </a:cubicBezTo>
                  <a:lnTo>
                    <a:pt x="0" y="6591"/>
                  </a:lnTo>
                  <a:cubicBezTo>
                    <a:pt x="126" y="6926"/>
                    <a:pt x="325" y="7158"/>
                    <a:pt x="644" y="7245"/>
                  </a:cubicBezTo>
                  <a:cubicBezTo>
                    <a:pt x="658" y="7248"/>
                    <a:pt x="667" y="7251"/>
                    <a:pt x="681" y="7255"/>
                  </a:cubicBezTo>
                  <a:cubicBezTo>
                    <a:pt x="1130" y="7371"/>
                    <a:pt x="1823" y="7440"/>
                    <a:pt x="2545" y="7440"/>
                  </a:cubicBezTo>
                  <a:lnTo>
                    <a:pt x="2548" y="7440"/>
                  </a:lnTo>
                  <a:cubicBezTo>
                    <a:pt x="3525" y="7440"/>
                    <a:pt x="4547" y="7311"/>
                    <a:pt x="5076" y="6976"/>
                  </a:cubicBezTo>
                  <a:cubicBezTo>
                    <a:pt x="5082" y="6972"/>
                    <a:pt x="5085" y="6969"/>
                    <a:pt x="5089" y="6966"/>
                  </a:cubicBezTo>
                  <a:cubicBezTo>
                    <a:pt x="5418" y="6750"/>
                    <a:pt x="5498" y="5989"/>
                    <a:pt x="5498" y="5085"/>
                  </a:cubicBezTo>
                  <a:cubicBezTo>
                    <a:pt x="5498" y="4256"/>
                    <a:pt x="5431" y="3309"/>
                    <a:pt x="5431" y="2554"/>
                  </a:cubicBezTo>
                  <a:cubicBezTo>
                    <a:pt x="5431" y="1831"/>
                    <a:pt x="5490" y="1289"/>
                    <a:pt x="5730" y="1199"/>
                  </a:cubicBezTo>
                  <a:cubicBezTo>
                    <a:pt x="5889" y="1143"/>
                    <a:pt x="6065" y="1127"/>
                    <a:pt x="6255" y="1127"/>
                  </a:cubicBezTo>
                  <a:cubicBezTo>
                    <a:pt x="6384" y="1127"/>
                    <a:pt x="6517" y="1133"/>
                    <a:pt x="6646" y="1143"/>
                  </a:cubicBezTo>
                  <a:lnTo>
                    <a:pt x="6683" y="1143"/>
                  </a:lnTo>
                  <a:cubicBezTo>
                    <a:pt x="6686" y="1143"/>
                    <a:pt x="6690" y="1143"/>
                    <a:pt x="6693" y="1147"/>
                  </a:cubicBezTo>
                  <a:lnTo>
                    <a:pt x="6733" y="1147"/>
                  </a:lnTo>
                  <a:cubicBezTo>
                    <a:pt x="6842" y="1153"/>
                    <a:pt x="6956" y="1159"/>
                    <a:pt x="7062" y="1159"/>
                  </a:cubicBezTo>
                  <a:lnTo>
                    <a:pt x="7065" y="1159"/>
                  </a:lnTo>
                  <a:cubicBezTo>
                    <a:pt x="7503" y="1159"/>
                    <a:pt x="7879" y="1063"/>
                    <a:pt x="8006" y="549"/>
                  </a:cubicBezTo>
                  <a:lnTo>
                    <a:pt x="8006" y="545"/>
                  </a:lnTo>
                  <a:cubicBezTo>
                    <a:pt x="8006" y="542"/>
                    <a:pt x="8006" y="542"/>
                    <a:pt x="8009" y="538"/>
                  </a:cubicBezTo>
                  <a:lnTo>
                    <a:pt x="8009" y="532"/>
                  </a:lnTo>
                  <a:lnTo>
                    <a:pt x="8009" y="525"/>
                  </a:lnTo>
                  <a:cubicBezTo>
                    <a:pt x="8012" y="522"/>
                    <a:pt x="8012" y="522"/>
                    <a:pt x="8012" y="518"/>
                  </a:cubicBezTo>
                  <a:cubicBezTo>
                    <a:pt x="8021" y="472"/>
                    <a:pt x="8032" y="425"/>
                    <a:pt x="8041" y="373"/>
                  </a:cubicBezTo>
                  <a:lnTo>
                    <a:pt x="8021" y="373"/>
                  </a:lnTo>
                  <a:cubicBezTo>
                    <a:pt x="7530" y="373"/>
                    <a:pt x="6933" y="216"/>
                    <a:pt x="6304" y="190"/>
                  </a:cubicBezTo>
                  <a:cubicBezTo>
                    <a:pt x="5677" y="163"/>
                    <a:pt x="5205" y="0"/>
                    <a:pt x="487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 name="Google Shape;490;p22">
              <a:extLst>
                <a:ext uri="{FF2B5EF4-FFF2-40B4-BE49-F238E27FC236}">
                  <a16:creationId xmlns:a16="http://schemas.microsoft.com/office/drawing/2014/main" xmlns="" id="{26FB758D-F51C-3BED-7A7F-1B7FDB9C83E8}"/>
                </a:ext>
              </a:extLst>
            </p:cNvPr>
            <p:cNvSpPr/>
            <p:nvPr/>
          </p:nvSpPr>
          <p:spPr>
            <a:xfrm>
              <a:off x="2146934" y="2907306"/>
              <a:ext cx="235173" cy="356188"/>
            </a:xfrm>
            <a:custGeom>
              <a:avLst/>
              <a:gdLst/>
              <a:ahLst/>
              <a:cxnLst/>
              <a:rect l="l" t="t" r="r" b="b"/>
              <a:pathLst>
                <a:path w="3189" h="4830" extrusionOk="0">
                  <a:moveTo>
                    <a:pt x="2611" y="0"/>
                  </a:moveTo>
                  <a:cubicBezTo>
                    <a:pt x="1973" y="0"/>
                    <a:pt x="963" y="488"/>
                    <a:pt x="462" y="1910"/>
                  </a:cubicBezTo>
                  <a:cubicBezTo>
                    <a:pt x="146" y="2803"/>
                    <a:pt x="0" y="3461"/>
                    <a:pt x="0" y="3923"/>
                  </a:cubicBezTo>
                  <a:cubicBezTo>
                    <a:pt x="0" y="4554"/>
                    <a:pt x="272" y="4819"/>
                    <a:pt x="761" y="4830"/>
                  </a:cubicBezTo>
                  <a:lnTo>
                    <a:pt x="777" y="4830"/>
                  </a:lnTo>
                  <a:cubicBezTo>
                    <a:pt x="1146" y="4830"/>
                    <a:pt x="1412" y="4667"/>
                    <a:pt x="1604" y="4465"/>
                  </a:cubicBezTo>
                  <a:cubicBezTo>
                    <a:pt x="1316" y="4441"/>
                    <a:pt x="1000" y="4301"/>
                    <a:pt x="1003" y="3800"/>
                  </a:cubicBezTo>
                  <a:cubicBezTo>
                    <a:pt x="1003" y="3581"/>
                    <a:pt x="1063" y="3298"/>
                    <a:pt x="1206" y="2926"/>
                  </a:cubicBezTo>
                  <a:cubicBezTo>
                    <a:pt x="1800" y="1399"/>
                    <a:pt x="2090" y="392"/>
                    <a:pt x="2694" y="392"/>
                  </a:cubicBezTo>
                  <a:cubicBezTo>
                    <a:pt x="2833" y="392"/>
                    <a:pt x="2953" y="605"/>
                    <a:pt x="3039" y="933"/>
                  </a:cubicBezTo>
                  <a:cubicBezTo>
                    <a:pt x="3053" y="977"/>
                    <a:pt x="3062" y="1020"/>
                    <a:pt x="3073" y="1066"/>
                  </a:cubicBezTo>
                  <a:cubicBezTo>
                    <a:pt x="3149" y="827"/>
                    <a:pt x="3189" y="614"/>
                    <a:pt x="3189" y="442"/>
                  </a:cubicBezTo>
                  <a:cubicBezTo>
                    <a:pt x="3189" y="389"/>
                    <a:pt x="3186" y="339"/>
                    <a:pt x="3175" y="292"/>
                  </a:cubicBezTo>
                  <a:cubicBezTo>
                    <a:pt x="3142" y="116"/>
                    <a:pt x="2920" y="0"/>
                    <a:pt x="26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 name="Google Shape;491;p22">
              <a:extLst>
                <a:ext uri="{FF2B5EF4-FFF2-40B4-BE49-F238E27FC236}">
                  <a16:creationId xmlns:a16="http://schemas.microsoft.com/office/drawing/2014/main" xmlns="" id="{B7CBB2C9-5810-5780-E428-C91555FFB5DF}"/>
                </a:ext>
              </a:extLst>
            </p:cNvPr>
            <p:cNvSpPr/>
            <p:nvPr/>
          </p:nvSpPr>
          <p:spPr>
            <a:xfrm>
              <a:off x="1944651" y="2993661"/>
              <a:ext cx="167622" cy="273225"/>
            </a:xfrm>
            <a:custGeom>
              <a:avLst/>
              <a:gdLst/>
              <a:ahLst/>
              <a:cxnLst/>
              <a:rect l="l" t="t" r="r" b="b"/>
              <a:pathLst>
                <a:path w="2273" h="3705" extrusionOk="0">
                  <a:moveTo>
                    <a:pt x="1038" y="1"/>
                  </a:moveTo>
                  <a:cubicBezTo>
                    <a:pt x="557" y="1"/>
                    <a:pt x="72" y="596"/>
                    <a:pt x="46" y="1675"/>
                  </a:cubicBezTo>
                  <a:cubicBezTo>
                    <a:pt x="1" y="3550"/>
                    <a:pt x="695" y="3693"/>
                    <a:pt x="908" y="3693"/>
                  </a:cubicBezTo>
                  <a:cubicBezTo>
                    <a:pt x="947" y="3693"/>
                    <a:pt x="970" y="3688"/>
                    <a:pt x="970" y="3688"/>
                  </a:cubicBezTo>
                  <a:cubicBezTo>
                    <a:pt x="1019" y="3699"/>
                    <a:pt x="1067" y="3705"/>
                    <a:pt x="1113" y="3705"/>
                  </a:cubicBezTo>
                  <a:cubicBezTo>
                    <a:pt x="1902" y="3705"/>
                    <a:pt x="2273" y="2162"/>
                    <a:pt x="1856" y="832"/>
                  </a:cubicBezTo>
                  <a:cubicBezTo>
                    <a:pt x="1678" y="267"/>
                    <a:pt x="1359" y="1"/>
                    <a:pt x="1038"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 name="Google Shape;492;p22">
              <a:extLst>
                <a:ext uri="{FF2B5EF4-FFF2-40B4-BE49-F238E27FC236}">
                  <a16:creationId xmlns:a16="http://schemas.microsoft.com/office/drawing/2014/main" xmlns="" id="{B9C49DB6-D606-688A-087D-E08C30C7246C}"/>
                </a:ext>
              </a:extLst>
            </p:cNvPr>
            <p:cNvSpPr/>
            <p:nvPr/>
          </p:nvSpPr>
          <p:spPr>
            <a:xfrm>
              <a:off x="1962644" y="3182374"/>
              <a:ext cx="71385" cy="82373"/>
            </a:xfrm>
            <a:custGeom>
              <a:avLst/>
              <a:gdLst/>
              <a:ahLst/>
              <a:cxnLst/>
              <a:rect l="l" t="t" r="r" b="b"/>
              <a:pathLst>
                <a:path w="968" h="1117" extrusionOk="0">
                  <a:moveTo>
                    <a:pt x="486" y="0"/>
                  </a:moveTo>
                  <a:cubicBezTo>
                    <a:pt x="217" y="0"/>
                    <a:pt x="1" y="252"/>
                    <a:pt x="1" y="559"/>
                  </a:cubicBezTo>
                  <a:cubicBezTo>
                    <a:pt x="1" y="867"/>
                    <a:pt x="217" y="1117"/>
                    <a:pt x="486" y="1117"/>
                  </a:cubicBezTo>
                  <a:cubicBezTo>
                    <a:pt x="752" y="1117"/>
                    <a:pt x="968" y="867"/>
                    <a:pt x="968" y="559"/>
                  </a:cubicBezTo>
                  <a:cubicBezTo>
                    <a:pt x="968" y="252"/>
                    <a:pt x="752" y="0"/>
                    <a:pt x="4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 name="Google Shape;493;p22">
              <a:extLst>
                <a:ext uri="{FF2B5EF4-FFF2-40B4-BE49-F238E27FC236}">
                  <a16:creationId xmlns:a16="http://schemas.microsoft.com/office/drawing/2014/main" xmlns="" id="{3634064E-C414-617D-D6D9-B525BC617010}"/>
                </a:ext>
              </a:extLst>
            </p:cNvPr>
            <p:cNvSpPr/>
            <p:nvPr/>
          </p:nvSpPr>
          <p:spPr>
            <a:xfrm>
              <a:off x="1997452" y="3007452"/>
              <a:ext cx="90190" cy="151472"/>
            </a:xfrm>
            <a:custGeom>
              <a:avLst/>
              <a:gdLst/>
              <a:ahLst/>
              <a:cxnLst/>
              <a:rect l="l" t="t" r="r" b="b"/>
              <a:pathLst>
                <a:path w="1223"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 name="Google Shape;494;p22">
              <a:extLst>
                <a:ext uri="{FF2B5EF4-FFF2-40B4-BE49-F238E27FC236}">
                  <a16:creationId xmlns:a16="http://schemas.microsoft.com/office/drawing/2014/main" xmlns="" id="{F8D1C2BE-94AD-7374-6EEE-A19AD5EADC27}"/>
                </a:ext>
              </a:extLst>
            </p:cNvPr>
            <p:cNvSpPr/>
            <p:nvPr/>
          </p:nvSpPr>
          <p:spPr>
            <a:xfrm>
              <a:off x="2495823" y="2993661"/>
              <a:ext cx="167917" cy="273225"/>
            </a:xfrm>
            <a:custGeom>
              <a:avLst/>
              <a:gdLst/>
              <a:ahLst/>
              <a:cxnLst/>
              <a:rect l="l" t="t" r="r" b="b"/>
              <a:pathLst>
                <a:path w="2277" h="3705" extrusionOk="0">
                  <a:moveTo>
                    <a:pt x="1040" y="1"/>
                  </a:moveTo>
                  <a:cubicBezTo>
                    <a:pt x="558" y="1"/>
                    <a:pt x="71" y="596"/>
                    <a:pt x="45" y="1675"/>
                  </a:cubicBezTo>
                  <a:cubicBezTo>
                    <a:pt x="1" y="3550"/>
                    <a:pt x="697" y="3693"/>
                    <a:pt x="911" y="3693"/>
                  </a:cubicBezTo>
                  <a:cubicBezTo>
                    <a:pt x="949" y="3693"/>
                    <a:pt x="972" y="3688"/>
                    <a:pt x="972" y="3688"/>
                  </a:cubicBezTo>
                  <a:cubicBezTo>
                    <a:pt x="1022" y="3699"/>
                    <a:pt x="1070" y="3705"/>
                    <a:pt x="1116" y="3705"/>
                  </a:cubicBezTo>
                  <a:cubicBezTo>
                    <a:pt x="1905" y="3705"/>
                    <a:pt x="2277" y="2162"/>
                    <a:pt x="1859" y="832"/>
                  </a:cubicBezTo>
                  <a:cubicBezTo>
                    <a:pt x="1681" y="267"/>
                    <a:pt x="1361" y="1"/>
                    <a:pt x="104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 name="Google Shape;495;p22">
              <a:extLst>
                <a:ext uri="{FF2B5EF4-FFF2-40B4-BE49-F238E27FC236}">
                  <a16:creationId xmlns:a16="http://schemas.microsoft.com/office/drawing/2014/main" xmlns="" id="{DE4EBCF6-E7C7-CB32-0C79-00EA1A12A44F}"/>
                </a:ext>
              </a:extLst>
            </p:cNvPr>
            <p:cNvSpPr/>
            <p:nvPr/>
          </p:nvSpPr>
          <p:spPr>
            <a:xfrm>
              <a:off x="2514112" y="3182374"/>
              <a:ext cx="71311" cy="82373"/>
            </a:xfrm>
            <a:custGeom>
              <a:avLst/>
              <a:gdLst/>
              <a:ahLst/>
              <a:cxnLst/>
              <a:rect l="l" t="t" r="r" b="b"/>
              <a:pathLst>
                <a:path w="967" h="1117" extrusionOk="0">
                  <a:moveTo>
                    <a:pt x="485" y="0"/>
                  </a:moveTo>
                  <a:cubicBezTo>
                    <a:pt x="216" y="0"/>
                    <a:pt x="0" y="252"/>
                    <a:pt x="0" y="559"/>
                  </a:cubicBezTo>
                  <a:cubicBezTo>
                    <a:pt x="0" y="867"/>
                    <a:pt x="216" y="1117"/>
                    <a:pt x="485" y="1117"/>
                  </a:cubicBezTo>
                  <a:cubicBezTo>
                    <a:pt x="751" y="1117"/>
                    <a:pt x="967" y="867"/>
                    <a:pt x="967" y="559"/>
                  </a:cubicBezTo>
                  <a:cubicBezTo>
                    <a:pt x="967" y="252"/>
                    <a:pt x="751" y="0"/>
                    <a:pt x="4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 name="Google Shape;496;p22">
              <a:extLst>
                <a:ext uri="{FF2B5EF4-FFF2-40B4-BE49-F238E27FC236}">
                  <a16:creationId xmlns:a16="http://schemas.microsoft.com/office/drawing/2014/main" xmlns="" id="{EABBBDAB-AE2D-80C3-1EA0-A0317DBF6ED6}"/>
                </a:ext>
              </a:extLst>
            </p:cNvPr>
            <p:cNvSpPr/>
            <p:nvPr/>
          </p:nvSpPr>
          <p:spPr>
            <a:xfrm>
              <a:off x="2548846" y="3007452"/>
              <a:ext cx="90264" cy="151472"/>
            </a:xfrm>
            <a:custGeom>
              <a:avLst/>
              <a:gdLst/>
              <a:ahLst/>
              <a:cxnLst/>
              <a:rect l="l" t="t" r="r" b="b"/>
              <a:pathLst>
                <a:path w="1224"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 name="Google Shape;497;p22">
              <a:extLst>
                <a:ext uri="{FF2B5EF4-FFF2-40B4-BE49-F238E27FC236}">
                  <a16:creationId xmlns:a16="http://schemas.microsoft.com/office/drawing/2014/main" xmlns="" id="{289D6BD3-8134-3F62-B3A7-2CC529C2FBCE}"/>
                </a:ext>
              </a:extLst>
            </p:cNvPr>
            <p:cNvSpPr/>
            <p:nvPr/>
          </p:nvSpPr>
          <p:spPr>
            <a:xfrm>
              <a:off x="1868398" y="3289452"/>
              <a:ext cx="152652" cy="115632"/>
            </a:xfrm>
            <a:custGeom>
              <a:avLst/>
              <a:gdLst/>
              <a:ahLst/>
              <a:cxnLst/>
              <a:rect l="l" t="t" r="r" b="b"/>
              <a:pathLst>
                <a:path w="2070" h="1568" extrusionOk="0">
                  <a:moveTo>
                    <a:pt x="1037" y="0"/>
                  </a:moveTo>
                  <a:cubicBezTo>
                    <a:pt x="466" y="0"/>
                    <a:pt x="0" y="349"/>
                    <a:pt x="0" y="784"/>
                  </a:cubicBezTo>
                  <a:cubicBezTo>
                    <a:pt x="0" y="1216"/>
                    <a:pt x="466" y="1567"/>
                    <a:pt x="1037" y="1567"/>
                  </a:cubicBezTo>
                  <a:cubicBezTo>
                    <a:pt x="1608" y="1567"/>
                    <a:pt x="2070" y="1216"/>
                    <a:pt x="2070" y="784"/>
                  </a:cubicBezTo>
                  <a:cubicBezTo>
                    <a:pt x="2070" y="349"/>
                    <a:pt x="1608" y="0"/>
                    <a:pt x="1037"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 name="Google Shape;498;p22">
              <a:extLst>
                <a:ext uri="{FF2B5EF4-FFF2-40B4-BE49-F238E27FC236}">
                  <a16:creationId xmlns:a16="http://schemas.microsoft.com/office/drawing/2014/main" xmlns="" id="{1AE51CA6-C6ED-01BA-18F2-4341FC8252E5}"/>
                </a:ext>
              </a:extLst>
            </p:cNvPr>
            <p:cNvSpPr/>
            <p:nvPr/>
          </p:nvSpPr>
          <p:spPr>
            <a:xfrm>
              <a:off x="2533433" y="3289452"/>
              <a:ext cx="152431" cy="115632"/>
            </a:xfrm>
            <a:custGeom>
              <a:avLst/>
              <a:gdLst/>
              <a:ahLst/>
              <a:cxnLst/>
              <a:rect l="l" t="t" r="r" b="b"/>
              <a:pathLst>
                <a:path w="2067" h="1568" extrusionOk="0">
                  <a:moveTo>
                    <a:pt x="1034" y="0"/>
                  </a:moveTo>
                  <a:cubicBezTo>
                    <a:pt x="462" y="0"/>
                    <a:pt x="1" y="349"/>
                    <a:pt x="1" y="784"/>
                  </a:cubicBezTo>
                  <a:cubicBezTo>
                    <a:pt x="1" y="1216"/>
                    <a:pt x="462" y="1567"/>
                    <a:pt x="1034" y="1567"/>
                  </a:cubicBezTo>
                  <a:cubicBezTo>
                    <a:pt x="1605" y="1567"/>
                    <a:pt x="2066" y="1216"/>
                    <a:pt x="2066" y="784"/>
                  </a:cubicBezTo>
                  <a:cubicBezTo>
                    <a:pt x="2066" y="349"/>
                    <a:pt x="1605" y="0"/>
                    <a:pt x="1034"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8" name="Google Shape;499;p22">
              <a:extLst>
                <a:ext uri="{FF2B5EF4-FFF2-40B4-BE49-F238E27FC236}">
                  <a16:creationId xmlns:a16="http://schemas.microsoft.com/office/drawing/2014/main" xmlns="" id="{67781BF0-8974-4F98-D9A6-B97899BF014B}"/>
                </a:ext>
              </a:extLst>
            </p:cNvPr>
            <p:cNvSpPr/>
            <p:nvPr/>
          </p:nvSpPr>
          <p:spPr>
            <a:xfrm>
              <a:off x="2226726" y="3307077"/>
              <a:ext cx="98081" cy="98007"/>
            </a:xfrm>
            <a:custGeom>
              <a:avLst/>
              <a:gdLst/>
              <a:ahLst/>
              <a:cxnLst/>
              <a:rect l="l" t="t" r="r" b="b"/>
              <a:pathLst>
                <a:path w="1330" h="1329" extrusionOk="0">
                  <a:moveTo>
                    <a:pt x="665" y="0"/>
                  </a:moveTo>
                  <a:cubicBezTo>
                    <a:pt x="300" y="0"/>
                    <a:pt x="1" y="299"/>
                    <a:pt x="1" y="664"/>
                  </a:cubicBezTo>
                  <a:cubicBezTo>
                    <a:pt x="1" y="1033"/>
                    <a:pt x="300" y="1328"/>
                    <a:pt x="665" y="1328"/>
                  </a:cubicBezTo>
                  <a:cubicBezTo>
                    <a:pt x="1034" y="1328"/>
                    <a:pt x="1330" y="1033"/>
                    <a:pt x="1330" y="664"/>
                  </a:cubicBezTo>
                  <a:cubicBezTo>
                    <a:pt x="1330" y="299"/>
                    <a:pt x="1034" y="0"/>
                    <a:pt x="66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iterate type="wd">
                                    <p:tmPct val="10000"/>
                                  </p:iterate>
                                  <p:childTnLst>
                                    <p:set>
                                      <p:cBhvr>
                                        <p:cTn id="6" dur="1" fill="hold">
                                          <p:stCondLst>
                                            <p:cond delay="0"/>
                                          </p:stCondLst>
                                        </p:cTn>
                                        <p:tgtEl>
                                          <p:spTgt spid="94"/>
                                        </p:tgtEl>
                                        <p:attrNameLst>
                                          <p:attrName>style.visibility</p:attrName>
                                        </p:attrNameLst>
                                      </p:cBhvr>
                                      <p:to>
                                        <p:strVal val="visible"/>
                                      </p:to>
                                    </p:set>
                                    <p:anim calcmode="lin" valueType="num">
                                      <p:cBhvr>
                                        <p:cTn id="7" dur="750" fill="hold"/>
                                        <p:tgtEl>
                                          <p:spTgt spid="94"/>
                                        </p:tgtEl>
                                        <p:attrNameLst>
                                          <p:attrName>ppt_w</p:attrName>
                                        </p:attrNameLst>
                                      </p:cBhvr>
                                      <p:tavLst>
                                        <p:tav tm="0">
                                          <p:val>
                                            <p:fltVal val="0"/>
                                          </p:val>
                                        </p:tav>
                                        <p:tav tm="100000">
                                          <p:val>
                                            <p:strVal val="#ppt_w"/>
                                          </p:val>
                                        </p:tav>
                                      </p:tavLst>
                                    </p:anim>
                                    <p:anim calcmode="lin" valueType="num">
                                      <p:cBhvr>
                                        <p:cTn id="8" dur="750" fill="hold"/>
                                        <p:tgtEl>
                                          <p:spTgt spid="94"/>
                                        </p:tgtEl>
                                        <p:attrNameLst>
                                          <p:attrName>ppt_h</p:attrName>
                                        </p:attrNameLst>
                                      </p:cBhvr>
                                      <p:tavLst>
                                        <p:tav tm="0">
                                          <p:val>
                                            <p:fltVal val="0"/>
                                          </p:val>
                                        </p:tav>
                                        <p:tav tm="100000">
                                          <p:val>
                                            <p:strVal val="#ppt_h"/>
                                          </p:val>
                                        </p:tav>
                                      </p:tavLst>
                                    </p:anim>
                                    <p:animEffect transition="in" filter="fade">
                                      <p:cBhvr>
                                        <p:cTn id="9" dur="750"/>
                                        <p:tgtEl>
                                          <p:spTgt spid="94"/>
                                        </p:tgtEl>
                                      </p:cBhvr>
                                    </p:animEffect>
                                  </p:childTnLst>
                                </p:cTn>
                              </p:par>
                              <p:par>
                                <p:cTn id="10" presetID="53" presetClass="entr" presetSubtype="16" fill="hold" nodeType="withEffect">
                                  <p:stCondLst>
                                    <p:cond delay="250"/>
                                  </p:stCondLst>
                                  <p:childTnLst>
                                    <p:set>
                                      <p:cBhvr>
                                        <p:cTn id="11" dur="1" fill="hold">
                                          <p:stCondLst>
                                            <p:cond delay="0"/>
                                          </p:stCondLst>
                                        </p:cTn>
                                        <p:tgtEl>
                                          <p:spTgt spid="90"/>
                                        </p:tgtEl>
                                        <p:attrNameLst>
                                          <p:attrName>style.visibility</p:attrName>
                                        </p:attrNameLst>
                                      </p:cBhvr>
                                      <p:to>
                                        <p:strVal val="visible"/>
                                      </p:to>
                                    </p:set>
                                    <p:anim calcmode="lin" valueType="num">
                                      <p:cBhvr>
                                        <p:cTn id="12" dur="750" fill="hold"/>
                                        <p:tgtEl>
                                          <p:spTgt spid="90"/>
                                        </p:tgtEl>
                                        <p:attrNameLst>
                                          <p:attrName>ppt_w</p:attrName>
                                        </p:attrNameLst>
                                      </p:cBhvr>
                                      <p:tavLst>
                                        <p:tav tm="0">
                                          <p:val>
                                            <p:fltVal val="0"/>
                                          </p:val>
                                        </p:tav>
                                        <p:tav tm="100000">
                                          <p:val>
                                            <p:strVal val="#ppt_w"/>
                                          </p:val>
                                        </p:tav>
                                      </p:tavLst>
                                    </p:anim>
                                    <p:anim calcmode="lin" valueType="num">
                                      <p:cBhvr>
                                        <p:cTn id="13" dur="750" fill="hold"/>
                                        <p:tgtEl>
                                          <p:spTgt spid="90"/>
                                        </p:tgtEl>
                                        <p:attrNameLst>
                                          <p:attrName>ppt_h</p:attrName>
                                        </p:attrNameLst>
                                      </p:cBhvr>
                                      <p:tavLst>
                                        <p:tav tm="0">
                                          <p:val>
                                            <p:fltVal val="0"/>
                                          </p:val>
                                        </p:tav>
                                        <p:tav tm="100000">
                                          <p:val>
                                            <p:strVal val="#ppt_h"/>
                                          </p:val>
                                        </p:tav>
                                      </p:tavLst>
                                    </p:anim>
                                    <p:animEffect transition="in" filter="fade">
                                      <p:cBhvr>
                                        <p:cTn id="14" dur="7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85876" y="928670"/>
            <a:ext cx="12496800" cy="2032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Em</a:t>
            </a:r>
            <a:r>
              <a:rPr lang="en-US" sz="4800" dirty="0" smtClean="0">
                <a:solidFill>
                  <a:srgbClr val="0070C0"/>
                </a:solidFill>
                <a:latin typeface="Times New Roman" panose="02020603050405020304" pitchFamily="18" charset="0"/>
                <a:cs typeface="Times New Roman" panose="02020603050405020304" pitchFamily="18" charset="0"/>
              </a:rPr>
              <a:t> h</a:t>
            </a:r>
            <a:r>
              <a:rPr lang="vi-VN" sz="4800" dirty="0" smtClean="0">
                <a:solidFill>
                  <a:srgbClr val="0070C0"/>
                </a:solidFill>
                <a:latin typeface="Times New Roman" panose="02020603050405020304" pitchFamily="18" charset="0"/>
                <a:cs typeface="Times New Roman" panose="02020603050405020304" pitchFamily="18" charset="0"/>
              </a:rPr>
              <a:t>ãy</a:t>
            </a:r>
            <a:r>
              <a:rPr lang="en-US" sz="4800" dirty="0" smtClean="0">
                <a:solidFill>
                  <a:srgbClr val="0070C0"/>
                </a:solidFill>
                <a:latin typeface="Times New Roman" panose="02020603050405020304" pitchFamily="18" charset="0"/>
                <a:cs typeface="Times New Roman" panose="02020603050405020304" pitchFamily="18" charset="0"/>
              </a:rPr>
              <a:t> </a:t>
            </a:r>
            <a:r>
              <a:rPr lang="vi-VN" sz="4800" dirty="0" smtClean="0">
                <a:solidFill>
                  <a:srgbClr val="0070C0"/>
                </a:solidFill>
                <a:latin typeface="Times New Roman" panose="02020603050405020304" pitchFamily="18" charset="0"/>
                <a:cs typeface="Times New Roman" panose="02020603050405020304" pitchFamily="18" charset="0"/>
              </a:rPr>
              <a:t>tìm một cặp từ </a:t>
            </a:r>
            <a:r>
              <a:rPr lang="en-US" sz="4800" dirty="0" err="1" smtClean="0">
                <a:solidFill>
                  <a:srgbClr val="0070C0"/>
                </a:solidFill>
                <a:latin typeface="Times New Roman" panose="02020603050405020304" pitchFamily="18" charset="0"/>
                <a:cs typeface="Times New Roman" panose="02020603050405020304" pitchFamily="18" charset="0"/>
              </a:rPr>
              <a:t>có</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nghĩa</a:t>
            </a:r>
            <a:r>
              <a:rPr lang="en-US" sz="4800" dirty="0" smtClean="0">
                <a:solidFill>
                  <a:srgbClr val="0070C0"/>
                </a:solidFill>
                <a:latin typeface="Times New Roman" panose="02020603050405020304" pitchFamily="18" charset="0"/>
                <a:cs typeface="Times New Roman" panose="02020603050405020304" pitchFamily="18" charset="0"/>
              </a:rPr>
              <a:t> </a:t>
            </a:r>
            <a:r>
              <a:rPr lang="vi-VN" sz="4800" dirty="0" smtClean="0">
                <a:solidFill>
                  <a:srgbClr val="0070C0"/>
                </a:solidFill>
                <a:latin typeface="Times New Roman" panose="02020603050405020304" pitchFamily="18" charset="0"/>
                <a:cs typeface="Times New Roman" panose="02020603050405020304" pitchFamily="18" charset="0"/>
              </a:rPr>
              <a:t>trái </a:t>
            </a:r>
            <a:endParaRPr lang="en-US" sz="4800" dirty="0" smtClean="0">
              <a:solidFill>
                <a:srgbClr val="0070C0"/>
              </a:solidFill>
              <a:latin typeface="Times New Roman" panose="02020603050405020304" pitchFamily="18" charset="0"/>
              <a:cs typeface="Times New Roman" panose="02020603050405020304" pitchFamily="18" charset="0"/>
            </a:endParaRPr>
          </a:p>
          <a:p>
            <a:pPr algn="just"/>
            <a:r>
              <a:rPr lang="vi-VN" sz="4800" dirty="0" smtClean="0">
                <a:solidFill>
                  <a:srgbClr val="0070C0"/>
                </a:solidFill>
                <a:latin typeface="Times New Roman" panose="02020603050405020304" pitchFamily="18" charset="0"/>
                <a:cs typeface="Times New Roman" panose="02020603050405020304" pitchFamily="18" charset="0"/>
              </a:rPr>
              <a:t>ng</a:t>
            </a:r>
            <a:r>
              <a:rPr lang="en-US" sz="4800" dirty="0" err="1" smtClean="0">
                <a:solidFill>
                  <a:srgbClr val="0070C0"/>
                </a:solidFill>
                <a:latin typeface="Times New Roman" panose="02020603050405020304" pitchFamily="18" charset="0"/>
                <a:cs typeface="Times New Roman" panose="02020603050405020304" pitchFamily="18" charset="0"/>
              </a:rPr>
              <a:t>ược</a:t>
            </a:r>
            <a:r>
              <a:rPr lang="en-US" sz="4800" dirty="0" smtClean="0">
                <a:solidFill>
                  <a:srgbClr val="0070C0"/>
                </a:solidFill>
                <a:latin typeface="Times New Roman" panose="02020603050405020304" pitchFamily="18" charset="0"/>
                <a:cs typeface="Times New Roman" panose="02020603050405020304" pitchFamily="18" charset="0"/>
              </a:rPr>
              <a:t> </a:t>
            </a:r>
            <a:r>
              <a:rPr lang="vi-VN" sz="4800" dirty="0" smtClean="0">
                <a:solidFill>
                  <a:srgbClr val="0070C0"/>
                </a:solidFill>
                <a:latin typeface="Times New Roman" panose="02020603050405020304" pitchFamily="18" charset="0"/>
                <a:cs typeface="Times New Roman" panose="02020603050405020304" pitchFamily="18" charset="0"/>
              </a:rPr>
              <a:t>nhau</a:t>
            </a:r>
            <a:r>
              <a:rPr lang="en-US" sz="4800" dirty="0" smtClean="0">
                <a:solidFill>
                  <a:srgbClr val="0070C0"/>
                </a:solidFill>
                <a:latin typeface="Times New Roman" panose="02020603050405020304" pitchFamily="18" charset="0"/>
                <a:cs typeface="Times New Roman" panose="02020603050405020304" pitchFamily="18" charset="0"/>
              </a:rPr>
              <a:t>?</a:t>
            </a:r>
            <a:endParaRPr lang="en-US" sz="4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540747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40" y="1285860"/>
            <a:ext cx="10272000" cy="707986"/>
          </a:xfrm>
        </p:spPr>
        <p:txBody>
          <a:bodyPr/>
          <a:lstStyle/>
          <a:p>
            <a:pPr>
              <a:buNone/>
            </a:pPr>
            <a:r>
              <a:rPr lang="en-US" sz="3600" dirty="0" err="1" smtClean="0"/>
              <a:t>Bán</a:t>
            </a:r>
            <a:r>
              <a:rPr lang="en-US" sz="3600" dirty="0" smtClean="0"/>
              <a:t> </a:t>
            </a:r>
            <a:r>
              <a:rPr lang="en-US" sz="3600" dirty="0" err="1" smtClean="0"/>
              <a:t>anh</a:t>
            </a:r>
            <a:r>
              <a:rPr lang="en-US" sz="3600" dirty="0" smtClean="0"/>
              <a:t> </a:t>
            </a:r>
            <a:r>
              <a:rPr lang="en-US" sz="3600" dirty="0" err="1" smtClean="0"/>
              <a:t>em</a:t>
            </a:r>
            <a:r>
              <a:rPr lang="en-US" sz="3600" dirty="0" smtClean="0"/>
              <a:t> </a:t>
            </a:r>
            <a:r>
              <a:rPr lang="en-US" sz="3600" dirty="0" err="1" smtClean="0"/>
              <a:t>xa</a:t>
            </a:r>
            <a:r>
              <a:rPr lang="en-US" sz="3600" dirty="0" smtClean="0"/>
              <a:t> </a:t>
            </a:r>
            <a:r>
              <a:rPr lang="en-US" sz="3600" dirty="0" err="1" smtClean="0"/>
              <a:t>mua</a:t>
            </a:r>
            <a:r>
              <a:rPr lang="en-US" sz="3600" dirty="0" smtClean="0"/>
              <a:t> </a:t>
            </a:r>
            <a:r>
              <a:rPr lang="en-US" sz="3600" dirty="0" err="1" smtClean="0"/>
              <a:t>láng</a:t>
            </a:r>
            <a:r>
              <a:rPr lang="en-US" sz="3600" dirty="0" smtClean="0"/>
              <a:t> </a:t>
            </a:r>
            <a:r>
              <a:rPr lang="en-US" sz="3600" dirty="0" err="1" smtClean="0"/>
              <a:t>giềng</a:t>
            </a:r>
            <a:r>
              <a:rPr lang="en-US" sz="3600" dirty="0" smtClean="0"/>
              <a:t> </a:t>
            </a:r>
            <a:r>
              <a:rPr lang="en-US" sz="3600" dirty="0" err="1" smtClean="0"/>
              <a:t>gần</a:t>
            </a:r>
            <a:r>
              <a:rPr lang="en-US" sz="3600" dirty="0" smtClean="0"/>
              <a:t>.</a:t>
            </a:r>
          </a:p>
          <a:p>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pPr/>
              <a:t>13</a:t>
            </a:fld>
            <a:endParaRPr lang="en-US"/>
          </a:p>
        </p:txBody>
      </p:sp>
      <p:sp>
        <p:nvSpPr>
          <p:cNvPr id="5" name="Content Placeholder 2"/>
          <p:cNvSpPr txBox="1">
            <a:spLocks/>
          </p:cNvSpPr>
          <p:nvPr/>
        </p:nvSpPr>
        <p:spPr>
          <a:xfrm>
            <a:off x="1881158" y="2786058"/>
            <a:ext cx="8429684" cy="984214"/>
          </a:xfrm>
          <a:prstGeom prst="rect">
            <a:avLst/>
          </a:prstGeom>
          <a:noFill/>
          <a:ln>
            <a:noFill/>
          </a:ln>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None/>
              <a:tabLst/>
              <a:defRPr/>
            </a:pPr>
            <a:r>
              <a:rPr kumimoji="0" lang="en-US" sz="3600" b="0" i="0" u="none" strike="noStrike" kern="0" cap="none" spc="0" normalizeH="0" baseline="0" noProof="0" dirty="0" err="1" smtClean="0">
                <a:ln>
                  <a:noFill/>
                </a:ln>
                <a:solidFill>
                  <a:schemeClr val="dk2"/>
                </a:solidFill>
                <a:effectLst/>
                <a:uLnTx/>
                <a:uFillTx/>
                <a:latin typeface="Kodchasan"/>
                <a:ea typeface="Kodchasan"/>
                <a:cs typeface="Kodchasan"/>
                <a:sym typeface="Kodchasan"/>
              </a:rPr>
              <a:t>Xấu</a:t>
            </a:r>
            <a:r>
              <a:rPr kumimoji="0" lang="en-US" sz="3600" b="0" i="0" u="none" strike="noStrike" kern="0" cap="none" spc="0" normalizeH="0" baseline="0" noProof="0" dirty="0" smtClean="0">
                <a:ln>
                  <a:noFill/>
                </a:ln>
                <a:solidFill>
                  <a:schemeClr val="dk2"/>
                </a:solidFill>
                <a:effectLst/>
                <a:uLnTx/>
                <a:uFillTx/>
                <a:latin typeface="Kodchasan"/>
                <a:ea typeface="Kodchasan"/>
                <a:cs typeface="Kodchasan"/>
                <a:sym typeface="Kodchasan"/>
              </a:rPr>
              <a:t> </a:t>
            </a:r>
            <a:r>
              <a:rPr kumimoji="0" lang="en-US" sz="3600" b="0" i="0" u="none" strike="noStrike" kern="0" cap="none" spc="0" normalizeH="0" baseline="0" noProof="0" dirty="0" err="1" smtClean="0">
                <a:ln>
                  <a:noFill/>
                </a:ln>
                <a:solidFill>
                  <a:schemeClr val="dk2"/>
                </a:solidFill>
                <a:effectLst/>
                <a:uLnTx/>
                <a:uFillTx/>
                <a:latin typeface="Kodchasan"/>
                <a:ea typeface="Kodchasan"/>
                <a:cs typeface="Kodchasan"/>
                <a:sym typeface="Kodchasan"/>
              </a:rPr>
              <a:t>người</a:t>
            </a:r>
            <a:r>
              <a:rPr kumimoji="0" lang="en-US" sz="3600" b="0" i="0" u="none" strike="noStrike" kern="0" cap="none" spc="0" normalizeH="0" baseline="0" noProof="0" dirty="0" smtClean="0">
                <a:ln>
                  <a:noFill/>
                </a:ln>
                <a:solidFill>
                  <a:schemeClr val="dk2"/>
                </a:solidFill>
                <a:effectLst/>
                <a:uLnTx/>
                <a:uFillTx/>
                <a:latin typeface="Kodchasan"/>
                <a:ea typeface="Kodchasan"/>
                <a:cs typeface="Kodchasan"/>
                <a:sym typeface="Kodchasan"/>
              </a:rPr>
              <a:t> </a:t>
            </a:r>
            <a:r>
              <a:rPr kumimoji="0" lang="en-US" sz="3600" b="0" i="0" u="none" strike="noStrike" kern="0" cap="none" spc="0" normalizeH="0" baseline="0" noProof="0" dirty="0" err="1" smtClean="0">
                <a:ln>
                  <a:noFill/>
                </a:ln>
                <a:solidFill>
                  <a:schemeClr val="dk2"/>
                </a:solidFill>
                <a:effectLst/>
                <a:uLnTx/>
                <a:uFillTx/>
                <a:latin typeface="Kodchasan"/>
                <a:ea typeface="Kodchasan"/>
                <a:cs typeface="Kodchasan"/>
                <a:sym typeface="Kodchasan"/>
              </a:rPr>
              <a:t>đẹp</a:t>
            </a:r>
            <a:r>
              <a:rPr kumimoji="0" lang="en-US" sz="3600" b="0" i="0" u="none" strike="noStrike" kern="0" cap="none" spc="0" normalizeH="0" baseline="0" noProof="0" dirty="0" smtClean="0">
                <a:ln>
                  <a:noFill/>
                </a:ln>
                <a:solidFill>
                  <a:schemeClr val="dk2"/>
                </a:solidFill>
                <a:effectLst/>
                <a:uLnTx/>
                <a:uFillTx/>
                <a:latin typeface="Kodchasan"/>
                <a:ea typeface="Kodchasan"/>
                <a:cs typeface="Kodchasan"/>
                <a:sym typeface="Kodchasan"/>
              </a:rPr>
              <a:t> </a:t>
            </a:r>
            <a:r>
              <a:rPr kumimoji="0" lang="en-US" sz="3600" b="0" i="0" u="none" strike="noStrike" kern="0" cap="none" spc="0" normalizeH="0" baseline="0" noProof="0" dirty="0" err="1" smtClean="0">
                <a:ln>
                  <a:noFill/>
                </a:ln>
                <a:solidFill>
                  <a:schemeClr val="dk2"/>
                </a:solidFill>
                <a:effectLst/>
                <a:uLnTx/>
                <a:uFillTx/>
                <a:latin typeface="Kodchasan"/>
                <a:ea typeface="Kodchasan"/>
                <a:cs typeface="Kodchasan"/>
                <a:sym typeface="Kodchasan"/>
              </a:rPr>
              <a:t>nết</a:t>
            </a:r>
            <a:r>
              <a:rPr lang="en-US" sz="3600" kern="0" dirty="0" smtClean="0">
                <a:solidFill>
                  <a:schemeClr val="dk2"/>
                </a:solidFill>
                <a:latin typeface="Kodchasan"/>
                <a:ea typeface="Kodchasan"/>
                <a:cs typeface="Kodchasan"/>
                <a:sym typeface="Kodchasan"/>
              </a:rPr>
              <a:t> </a:t>
            </a:r>
            <a:r>
              <a:rPr lang="en-US" sz="3600" kern="0" dirty="0" err="1" smtClean="0">
                <a:solidFill>
                  <a:schemeClr val="dk2"/>
                </a:solidFill>
                <a:latin typeface="Kodchasan"/>
                <a:ea typeface="Kodchasan"/>
                <a:cs typeface="Kodchasan"/>
                <a:sym typeface="Kodchasan"/>
              </a:rPr>
              <a:t>còn</a:t>
            </a:r>
            <a:r>
              <a:rPr lang="en-US" sz="3600" kern="0" dirty="0" smtClean="0">
                <a:solidFill>
                  <a:schemeClr val="dk2"/>
                </a:solidFill>
                <a:latin typeface="Kodchasan"/>
                <a:ea typeface="Kodchasan"/>
                <a:cs typeface="Kodchasan"/>
                <a:sym typeface="Kodchasan"/>
              </a:rPr>
              <a:t> </a:t>
            </a:r>
            <a:r>
              <a:rPr lang="en-US" sz="3600" kern="0" dirty="0" err="1" smtClean="0">
                <a:solidFill>
                  <a:schemeClr val="dk2"/>
                </a:solidFill>
                <a:latin typeface="Kodchasan"/>
                <a:ea typeface="Kodchasan"/>
                <a:cs typeface="Kodchasan"/>
                <a:sym typeface="Kodchasan"/>
              </a:rPr>
              <a:t>hơn</a:t>
            </a:r>
            <a:r>
              <a:rPr lang="en-US" sz="3600" kern="0" dirty="0" smtClean="0">
                <a:solidFill>
                  <a:schemeClr val="dk2"/>
                </a:solidFill>
                <a:latin typeface="Kodchasan"/>
                <a:ea typeface="Kodchasan"/>
                <a:cs typeface="Kodchasan"/>
                <a:sym typeface="Kodchasan"/>
              </a:rPr>
              <a:t> </a:t>
            </a:r>
            <a:r>
              <a:rPr lang="en-US" sz="3600" kern="0" dirty="0" err="1" smtClean="0">
                <a:solidFill>
                  <a:schemeClr val="dk2"/>
                </a:solidFill>
                <a:latin typeface="Kodchasan"/>
                <a:ea typeface="Kodchasan"/>
                <a:cs typeface="Kodchasan"/>
                <a:sym typeface="Kodchasan"/>
              </a:rPr>
              <a:t>đẹp</a:t>
            </a:r>
            <a:r>
              <a:rPr lang="en-US" sz="3600" kern="0" dirty="0" smtClean="0">
                <a:solidFill>
                  <a:schemeClr val="dk2"/>
                </a:solidFill>
                <a:latin typeface="Kodchasan"/>
                <a:ea typeface="Kodchasan"/>
                <a:cs typeface="Kodchasan"/>
                <a:sym typeface="Kodchasan"/>
              </a:rPr>
              <a:t> </a:t>
            </a:r>
            <a:r>
              <a:rPr lang="en-US" sz="3600" kern="0" dirty="0" err="1" smtClean="0">
                <a:solidFill>
                  <a:schemeClr val="dk2"/>
                </a:solidFill>
                <a:latin typeface="Kodchasan"/>
                <a:ea typeface="Kodchasan"/>
                <a:cs typeface="Kodchasan"/>
                <a:sym typeface="Kodchasan"/>
              </a:rPr>
              <a:t>người</a:t>
            </a:r>
            <a:r>
              <a:rPr lang="en-US" sz="3600" kern="0" dirty="0" smtClean="0">
                <a:solidFill>
                  <a:schemeClr val="dk2"/>
                </a:solidFill>
                <a:latin typeface="Kodchasan"/>
                <a:ea typeface="Kodchasan"/>
                <a:cs typeface="Kodchasan"/>
                <a:sym typeface="Kodchasan"/>
              </a:rPr>
              <a:t>.</a:t>
            </a:r>
            <a:endParaRPr kumimoji="0" lang="en-US" sz="3600" b="0" i="0" u="none" strike="noStrike" kern="0" cap="none" spc="0" normalizeH="0" baseline="0" noProof="0" dirty="0" smtClean="0">
              <a:ln>
                <a:noFill/>
              </a:ln>
              <a:solidFill>
                <a:schemeClr val="dk2"/>
              </a:solidFill>
              <a:effectLst/>
              <a:uLnTx/>
              <a:uFillTx/>
              <a:latin typeface="Kodchasan"/>
              <a:ea typeface="Kodchasan"/>
              <a:cs typeface="Kodchasan"/>
              <a:sym typeface="Kodchasan"/>
            </a:endParaRPr>
          </a:p>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Char char="●"/>
              <a:tabLst/>
              <a:defRPr/>
            </a:pPr>
            <a:endParaRPr kumimoji="0" lang="en-US" sz="1867" b="0" i="0" u="none" strike="noStrike" kern="0" cap="none" spc="0" normalizeH="0" baseline="0" noProof="0" dirty="0">
              <a:ln>
                <a:noFill/>
              </a:ln>
              <a:solidFill>
                <a:schemeClr val="dk2"/>
              </a:solidFill>
              <a:effectLst/>
              <a:uLnTx/>
              <a:uFillTx/>
              <a:latin typeface="Kodchasan"/>
              <a:ea typeface="Kodchasan"/>
              <a:cs typeface="Kodchasan"/>
              <a:sym typeface="Kodchasan"/>
            </a:endParaRPr>
          </a:p>
        </p:txBody>
      </p:sp>
      <p:sp>
        <p:nvSpPr>
          <p:cNvPr id="6" name="Content Placeholder 2"/>
          <p:cNvSpPr txBox="1">
            <a:spLocks/>
          </p:cNvSpPr>
          <p:nvPr/>
        </p:nvSpPr>
        <p:spPr>
          <a:xfrm>
            <a:off x="4105260" y="1285860"/>
            <a:ext cx="990608" cy="984214"/>
          </a:xfrm>
          <a:prstGeom prst="rect">
            <a:avLst/>
          </a:prstGeom>
          <a:noFill/>
          <a:ln>
            <a:noFill/>
          </a:ln>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None/>
              <a:tabLst/>
              <a:defRPr/>
            </a:pPr>
            <a:r>
              <a:rPr lang="en-US" sz="3600" kern="0" dirty="0" err="1" smtClean="0">
                <a:solidFill>
                  <a:srgbClr val="FF0000"/>
                </a:solidFill>
                <a:latin typeface="Kodchasan"/>
                <a:ea typeface="Kodchasan"/>
                <a:cs typeface="Kodchasan"/>
                <a:sym typeface="Kodchasan"/>
              </a:rPr>
              <a:t>xa</a:t>
            </a:r>
            <a:endParaRPr kumimoji="0" lang="en-US" sz="3600" i="0" u="none" strike="noStrike" kern="0" cap="none" spc="0" normalizeH="0" baseline="0" noProof="0" dirty="0" smtClean="0">
              <a:ln>
                <a:noFill/>
              </a:ln>
              <a:solidFill>
                <a:srgbClr val="FF0000"/>
              </a:solidFill>
              <a:effectLst/>
              <a:uLnTx/>
              <a:uFillTx/>
              <a:latin typeface="Kodchasan"/>
              <a:ea typeface="Kodchasan"/>
              <a:cs typeface="Kodchasan"/>
              <a:sym typeface="Kodchasan"/>
            </a:endParaRPr>
          </a:p>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Char char="●"/>
              <a:tabLst/>
              <a:defRPr/>
            </a:pPr>
            <a:endParaRPr kumimoji="0" lang="en-US" sz="1867" b="0" i="0" u="none" strike="noStrike" kern="0" cap="none" spc="0" normalizeH="0" baseline="0" noProof="0" dirty="0">
              <a:ln>
                <a:noFill/>
              </a:ln>
              <a:solidFill>
                <a:schemeClr val="dk2"/>
              </a:solidFill>
              <a:effectLst/>
              <a:uLnTx/>
              <a:uFillTx/>
              <a:latin typeface="Kodchasan"/>
              <a:ea typeface="Kodchasan"/>
              <a:cs typeface="Kodchasan"/>
              <a:sym typeface="Kodchasan"/>
            </a:endParaRPr>
          </a:p>
        </p:txBody>
      </p:sp>
      <p:sp>
        <p:nvSpPr>
          <p:cNvPr id="7" name="Content Placeholder 2"/>
          <p:cNvSpPr txBox="1">
            <a:spLocks/>
          </p:cNvSpPr>
          <p:nvPr/>
        </p:nvSpPr>
        <p:spPr>
          <a:xfrm>
            <a:off x="7962912" y="1285860"/>
            <a:ext cx="1633550" cy="984214"/>
          </a:xfrm>
          <a:prstGeom prst="rect">
            <a:avLst/>
          </a:prstGeom>
          <a:noFill/>
          <a:ln>
            <a:noFill/>
          </a:ln>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None/>
              <a:tabLst/>
              <a:defRPr/>
            </a:pPr>
            <a:r>
              <a:rPr lang="en-US" sz="3600" kern="0" dirty="0" err="1" smtClean="0">
                <a:solidFill>
                  <a:srgbClr val="FF0000"/>
                </a:solidFill>
                <a:latin typeface="Kodchasan"/>
                <a:ea typeface="Kodchasan"/>
                <a:cs typeface="Kodchasan"/>
                <a:sym typeface="Kodchasan"/>
              </a:rPr>
              <a:t>g</a:t>
            </a:r>
            <a:r>
              <a:rPr kumimoji="0" lang="en-US" sz="3600" b="0" i="0" u="none" strike="noStrike" kern="0" cap="none" spc="0" normalizeH="0" baseline="0" noProof="0" dirty="0" err="1" smtClean="0">
                <a:ln>
                  <a:noFill/>
                </a:ln>
                <a:solidFill>
                  <a:srgbClr val="FF0000"/>
                </a:solidFill>
                <a:effectLst/>
                <a:uLnTx/>
                <a:uFillTx/>
                <a:latin typeface="Kodchasan"/>
                <a:ea typeface="Kodchasan"/>
                <a:cs typeface="Kodchasan"/>
                <a:sym typeface="Kodchasan"/>
              </a:rPr>
              <a:t>ần</a:t>
            </a:r>
            <a:endParaRPr kumimoji="0" lang="en-US" sz="3600" b="0" i="0" u="none" strike="noStrike" kern="0" cap="none" spc="0" normalizeH="0" baseline="0" noProof="0" dirty="0" smtClean="0">
              <a:ln>
                <a:noFill/>
              </a:ln>
              <a:solidFill>
                <a:srgbClr val="FF0000"/>
              </a:solidFill>
              <a:effectLst/>
              <a:uLnTx/>
              <a:uFillTx/>
              <a:latin typeface="Kodchasan"/>
              <a:ea typeface="Kodchasan"/>
              <a:cs typeface="Kodchasan"/>
              <a:sym typeface="Kodchasan"/>
            </a:endParaRPr>
          </a:p>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Char char="●"/>
              <a:tabLst/>
              <a:defRPr/>
            </a:pPr>
            <a:endParaRPr kumimoji="0" lang="en-US" sz="1867" b="0" i="0" u="none" strike="noStrike" kern="0" cap="none" spc="0" normalizeH="0" baseline="0" noProof="0" dirty="0">
              <a:ln>
                <a:noFill/>
              </a:ln>
              <a:solidFill>
                <a:schemeClr val="dk2"/>
              </a:solidFill>
              <a:effectLst/>
              <a:uLnTx/>
              <a:uFillTx/>
              <a:latin typeface="Kodchasan"/>
              <a:ea typeface="Kodchasan"/>
              <a:cs typeface="Kodchasan"/>
              <a:sym typeface="Kodchasan"/>
            </a:endParaRPr>
          </a:p>
        </p:txBody>
      </p:sp>
      <p:sp>
        <p:nvSpPr>
          <p:cNvPr id="8" name="Content Placeholder 2"/>
          <p:cNvSpPr txBox="1">
            <a:spLocks/>
          </p:cNvSpPr>
          <p:nvPr/>
        </p:nvSpPr>
        <p:spPr>
          <a:xfrm>
            <a:off x="1881158" y="2786058"/>
            <a:ext cx="1490674" cy="984214"/>
          </a:xfrm>
          <a:prstGeom prst="rect">
            <a:avLst/>
          </a:prstGeom>
          <a:noFill/>
          <a:ln>
            <a:noFill/>
          </a:ln>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None/>
              <a:tabLst/>
              <a:defRPr/>
            </a:pPr>
            <a:r>
              <a:rPr lang="en-US" sz="3600" kern="0" dirty="0" err="1" smtClean="0">
                <a:solidFill>
                  <a:srgbClr val="FF0000"/>
                </a:solidFill>
                <a:latin typeface="Kodchasan"/>
                <a:ea typeface="Kodchasan"/>
                <a:cs typeface="Kodchasan"/>
                <a:sym typeface="Kodchasan"/>
              </a:rPr>
              <a:t>Xấu</a:t>
            </a:r>
            <a:endParaRPr kumimoji="0" lang="en-US" sz="3600" b="0" i="0" u="none" strike="noStrike" kern="0" cap="none" spc="0" normalizeH="0" baseline="0" noProof="0" dirty="0" smtClean="0">
              <a:ln>
                <a:noFill/>
              </a:ln>
              <a:solidFill>
                <a:srgbClr val="FF0000"/>
              </a:solidFill>
              <a:effectLst/>
              <a:uLnTx/>
              <a:uFillTx/>
              <a:latin typeface="Kodchasan"/>
              <a:ea typeface="Kodchasan"/>
              <a:cs typeface="Kodchasan"/>
              <a:sym typeface="Kodchasan"/>
            </a:endParaRPr>
          </a:p>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Char char="●"/>
              <a:tabLst/>
              <a:defRPr/>
            </a:pPr>
            <a:endParaRPr kumimoji="0" lang="en-US" sz="1867" b="0" i="0" u="none" strike="noStrike" kern="0" cap="none" spc="0" normalizeH="0" baseline="0" noProof="0" dirty="0">
              <a:ln>
                <a:noFill/>
              </a:ln>
              <a:solidFill>
                <a:schemeClr val="dk2"/>
              </a:solidFill>
              <a:effectLst/>
              <a:uLnTx/>
              <a:uFillTx/>
              <a:latin typeface="Kodchasan"/>
              <a:ea typeface="Kodchasan"/>
              <a:cs typeface="Kodchasan"/>
              <a:sym typeface="Kodchasan"/>
            </a:endParaRPr>
          </a:p>
        </p:txBody>
      </p:sp>
      <p:sp>
        <p:nvSpPr>
          <p:cNvPr id="9" name="Content Placeholder 2"/>
          <p:cNvSpPr txBox="1">
            <a:spLocks/>
          </p:cNvSpPr>
          <p:nvPr/>
        </p:nvSpPr>
        <p:spPr>
          <a:xfrm>
            <a:off x="4167174" y="2786058"/>
            <a:ext cx="1776426" cy="984214"/>
          </a:xfrm>
          <a:prstGeom prst="rect">
            <a:avLst/>
          </a:prstGeom>
          <a:noFill/>
          <a:ln>
            <a:noFill/>
          </a:ln>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None/>
              <a:tabLst/>
              <a:defRPr/>
            </a:pPr>
            <a:r>
              <a:rPr lang="en-US" sz="3600" kern="0" dirty="0" err="1" smtClean="0">
                <a:solidFill>
                  <a:srgbClr val="FF0000"/>
                </a:solidFill>
                <a:latin typeface="Kodchasan"/>
                <a:ea typeface="Kodchasan"/>
                <a:cs typeface="Kodchasan"/>
                <a:sym typeface="Kodchasan"/>
              </a:rPr>
              <a:t>đẹp</a:t>
            </a:r>
            <a:endParaRPr kumimoji="0" lang="en-US" sz="3600" b="0" i="0" u="none" strike="noStrike" kern="0" cap="none" spc="0" normalizeH="0" baseline="0" noProof="0" dirty="0" smtClean="0">
              <a:ln>
                <a:noFill/>
              </a:ln>
              <a:solidFill>
                <a:srgbClr val="FF0000"/>
              </a:solidFill>
              <a:effectLst/>
              <a:uLnTx/>
              <a:uFillTx/>
              <a:latin typeface="Kodchasan"/>
              <a:ea typeface="Kodchasan"/>
              <a:cs typeface="Kodchasan"/>
              <a:sym typeface="Kodchasan"/>
            </a:endParaRPr>
          </a:p>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Char char="●"/>
              <a:tabLst/>
              <a:defRPr/>
            </a:pPr>
            <a:endParaRPr kumimoji="0" lang="en-US" sz="1867" b="0" i="0" u="none" strike="noStrike" kern="0" cap="none" spc="0" normalizeH="0" baseline="0" noProof="0" dirty="0">
              <a:ln>
                <a:noFill/>
              </a:ln>
              <a:solidFill>
                <a:schemeClr val="dk2"/>
              </a:solidFill>
              <a:effectLst/>
              <a:uLnTx/>
              <a:uFillTx/>
              <a:latin typeface="Kodchasan"/>
              <a:ea typeface="Kodchasan"/>
              <a:cs typeface="Kodchasan"/>
              <a:sym typeface="Kodchasan"/>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9D71E3-7D81-4C24-B9D8-6B108755C64C}" type="slidenum">
              <a:rPr lang="en-US" smtClean="0"/>
              <a:pPr/>
              <a:t>14</a:t>
            </a:fld>
            <a:endParaRPr lang="en-US"/>
          </a:p>
        </p:txBody>
      </p:sp>
      <p:sp>
        <p:nvSpPr>
          <p:cNvPr id="6" name="Content Placeholder 2"/>
          <p:cNvSpPr txBox="1">
            <a:spLocks/>
          </p:cNvSpPr>
          <p:nvPr/>
        </p:nvSpPr>
        <p:spPr>
          <a:xfrm>
            <a:off x="738150" y="928670"/>
            <a:ext cx="11001452" cy="984214"/>
          </a:xfrm>
          <a:prstGeom prst="rect">
            <a:avLst/>
          </a:prstGeom>
          <a:noFill/>
          <a:ln>
            <a:noFill/>
          </a:ln>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None/>
              <a:tabLst/>
              <a:defRPr/>
            </a:pPr>
            <a:r>
              <a:rPr kumimoji="0" lang="en-US" sz="3600" i="0" u="none" strike="noStrike" kern="0" cap="none" spc="0" normalizeH="0" baseline="0" noProof="0" dirty="0" smtClean="0">
                <a:ln>
                  <a:noFill/>
                </a:ln>
                <a:solidFill>
                  <a:srgbClr val="FF0000"/>
                </a:solidFill>
                <a:effectLst/>
                <a:uLnTx/>
                <a:uFillTx/>
                <a:latin typeface="Kodchasan"/>
                <a:ea typeface="Kodchasan"/>
                <a:cs typeface="Kodchasan"/>
                <a:sym typeface="Kodchasan"/>
              </a:rPr>
              <a:t>2.</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r>
              <a:rPr kumimoji="0" lang="en-US" sz="3600" i="0" u="none" strike="noStrike" kern="0" cap="none" spc="0" normalizeH="0" noProof="0" dirty="0" err="1" smtClean="0">
                <a:ln>
                  <a:noFill/>
                </a:ln>
                <a:solidFill>
                  <a:srgbClr val="FF0000"/>
                </a:solidFill>
                <a:effectLst/>
                <a:uLnTx/>
                <a:uFillTx/>
                <a:latin typeface="Kodchasan"/>
                <a:ea typeface="Kodchasan"/>
                <a:cs typeface="Kodchasan"/>
                <a:sym typeface="Kodchasan"/>
              </a:rPr>
              <a:t>Đặt</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r>
              <a:rPr kumimoji="0" lang="en-US" sz="3600" i="0" u="none" strike="noStrike" kern="0" cap="none" spc="0" normalizeH="0" noProof="0" dirty="0" err="1" smtClean="0">
                <a:ln>
                  <a:noFill/>
                </a:ln>
                <a:solidFill>
                  <a:srgbClr val="FF0000"/>
                </a:solidFill>
                <a:effectLst/>
                <a:uLnTx/>
                <a:uFillTx/>
                <a:latin typeface="Kodchasan"/>
                <a:ea typeface="Kodchasan"/>
                <a:cs typeface="Kodchasan"/>
                <a:sym typeface="Kodchasan"/>
              </a:rPr>
              <a:t>câu</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r>
              <a:rPr kumimoji="0" lang="en-US" sz="3600" i="0" u="none" strike="noStrike" kern="0" cap="none" spc="0" normalizeH="0" noProof="0" dirty="0" err="1" smtClean="0">
                <a:ln>
                  <a:noFill/>
                </a:ln>
                <a:solidFill>
                  <a:srgbClr val="FF0000"/>
                </a:solidFill>
                <a:effectLst/>
                <a:uLnTx/>
                <a:uFillTx/>
                <a:latin typeface="Kodchasan"/>
                <a:ea typeface="Kodchasan"/>
                <a:cs typeface="Kodchasan"/>
                <a:sym typeface="Kodchasan"/>
              </a:rPr>
              <a:t>với</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r>
              <a:rPr kumimoji="0" lang="en-US" sz="3600" i="0" u="none" strike="noStrike" kern="0" cap="none" spc="0" normalizeH="0" noProof="0" dirty="0" err="1" smtClean="0">
                <a:ln>
                  <a:noFill/>
                </a:ln>
                <a:solidFill>
                  <a:srgbClr val="FF0000"/>
                </a:solidFill>
                <a:effectLst/>
                <a:uLnTx/>
                <a:uFillTx/>
                <a:latin typeface="Kodchasan"/>
                <a:ea typeface="Kodchasan"/>
                <a:cs typeface="Kodchasan"/>
                <a:sym typeface="Kodchasan"/>
              </a:rPr>
              <a:t>một</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r>
              <a:rPr kumimoji="0" lang="en-US" sz="3600" i="0" u="none" strike="noStrike" kern="0" cap="none" spc="0" normalizeH="0" noProof="0" dirty="0" err="1" smtClean="0">
                <a:ln>
                  <a:noFill/>
                </a:ln>
                <a:solidFill>
                  <a:srgbClr val="FF0000"/>
                </a:solidFill>
                <a:effectLst/>
                <a:uLnTx/>
                <a:uFillTx/>
                <a:latin typeface="Kodchasan"/>
                <a:ea typeface="Kodchasan"/>
                <a:cs typeface="Kodchasan"/>
                <a:sym typeface="Kodchasan"/>
              </a:rPr>
              <a:t>từ</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r>
              <a:rPr kumimoji="0" lang="en-US" sz="3600" i="0" u="none" strike="noStrike" kern="0" cap="none" spc="0" normalizeH="0" noProof="0" dirty="0" err="1" smtClean="0">
                <a:ln>
                  <a:noFill/>
                </a:ln>
                <a:solidFill>
                  <a:srgbClr val="FF0000"/>
                </a:solidFill>
                <a:effectLst/>
                <a:uLnTx/>
                <a:uFillTx/>
                <a:latin typeface="Kodchasan"/>
                <a:ea typeface="Kodchasan"/>
                <a:cs typeface="Kodchasan"/>
                <a:sym typeface="Kodchasan"/>
              </a:rPr>
              <a:t>trong</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r>
              <a:rPr kumimoji="0" lang="en-US" sz="3600" i="0" u="none" strike="noStrike" kern="0" cap="none" spc="0" normalizeH="0" noProof="0" dirty="0" err="1" smtClean="0">
                <a:ln>
                  <a:noFill/>
                </a:ln>
                <a:solidFill>
                  <a:srgbClr val="FF0000"/>
                </a:solidFill>
                <a:effectLst/>
                <a:uLnTx/>
                <a:uFillTx/>
                <a:latin typeface="Kodchasan"/>
                <a:ea typeface="Kodchasan"/>
                <a:cs typeface="Kodchasan"/>
                <a:sym typeface="Kodchasan"/>
              </a:rPr>
              <a:t>bài</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r>
              <a:rPr kumimoji="0" lang="en-US" sz="3600" i="0" u="none" strike="noStrike" kern="0" cap="none" spc="0" normalizeH="0" noProof="0" dirty="0" err="1" smtClean="0">
                <a:ln>
                  <a:noFill/>
                </a:ln>
                <a:solidFill>
                  <a:srgbClr val="FF0000"/>
                </a:solidFill>
                <a:effectLst/>
                <a:uLnTx/>
                <a:uFillTx/>
                <a:latin typeface="Kodchasan"/>
                <a:ea typeface="Kodchasan"/>
                <a:cs typeface="Kodchasan"/>
                <a:sym typeface="Kodchasan"/>
              </a:rPr>
              <a:t>tập</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r>
              <a:rPr kumimoji="0" lang="en-US" sz="3600" i="0" u="none" strike="noStrike" kern="0" cap="none" spc="0" normalizeH="0" noProof="0" dirty="0" err="1" smtClean="0">
                <a:ln>
                  <a:noFill/>
                </a:ln>
                <a:solidFill>
                  <a:srgbClr val="FF0000"/>
                </a:solidFill>
                <a:effectLst/>
                <a:uLnTx/>
                <a:uFillTx/>
                <a:latin typeface="Kodchasan"/>
                <a:ea typeface="Kodchasan"/>
                <a:cs typeface="Kodchasan"/>
                <a:sym typeface="Kodchasan"/>
              </a:rPr>
              <a:t>trên</a:t>
            </a:r>
            <a:r>
              <a:rPr kumimoji="0" lang="en-US" sz="3600" i="0" u="none" strike="noStrike" kern="0" cap="none" spc="0" normalizeH="0" noProof="0" dirty="0" smtClean="0">
                <a:ln>
                  <a:noFill/>
                </a:ln>
                <a:solidFill>
                  <a:srgbClr val="FF0000"/>
                </a:solidFill>
                <a:effectLst/>
                <a:uLnTx/>
                <a:uFillTx/>
                <a:latin typeface="Kodchasan"/>
                <a:ea typeface="Kodchasan"/>
                <a:cs typeface="Kodchasan"/>
                <a:sym typeface="Kodchasan"/>
              </a:rPr>
              <a:t>. </a:t>
            </a:r>
            <a:endParaRPr kumimoji="0" lang="en-US" sz="3600" i="0" u="none" strike="noStrike" kern="0" cap="none" spc="0" normalizeH="0" baseline="0" noProof="0" dirty="0" smtClean="0">
              <a:ln>
                <a:noFill/>
              </a:ln>
              <a:solidFill>
                <a:srgbClr val="FF0000"/>
              </a:solidFill>
              <a:effectLst/>
              <a:uLnTx/>
              <a:uFillTx/>
              <a:latin typeface="Kodchasan"/>
              <a:ea typeface="Kodchasan"/>
              <a:cs typeface="Kodchasan"/>
              <a:sym typeface="Kodchasan"/>
            </a:endParaRPr>
          </a:p>
          <a:p>
            <a:pPr marL="457200" marR="0" lvl="0" indent="-317500" algn="l" defTabSz="914400" rtl="0" eaLnBrk="1" fontAlgn="auto" latinLnBrk="0" hangingPunct="1">
              <a:lnSpc>
                <a:spcPct val="100000"/>
              </a:lnSpc>
              <a:spcBef>
                <a:spcPts val="0"/>
              </a:spcBef>
              <a:spcAft>
                <a:spcPts val="0"/>
              </a:spcAft>
              <a:buClr>
                <a:schemeClr val="dk2"/>
              </a:buClr>
              <a:buSzPts val="1400"/>
              <a:buFont typeface="Kodchasan"/>
              <a:buChar char="●"/>
              <a:tabLst/>
              <a:defRPr/>
            </a:pPr>
            <a:endParaRPr kumimoji="0" lang="en-US" sz="1867" b="0" i="0" u="none" strike="noStrike" kern="0" cap="none" spc="0" normalizeH="0" baseline="0" noProof="0" dirty="0">
              <a:ln>
                <a:noFill/>
              </a:ln>
              <a:solidFill>
                <a:schemeClr val="dk2"/>
              </a:solidFill>
              <a:effectLst/>
              <a:uLnTx/>
              <a:uFillTx/>
              <a:latin typeface="Kodchasan"/>
              <a:ea typeface="Kodchasan"/>
              <a:cs typeface="Kodchasan"/>
              <a:sym typeface="Kodchasan"/>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DF6A150-3056-3F45-3DB1-611C747D16EE}"/>
              </a:ext>
            </a:extLst>
          </p:cNvPr>
          <p:cNvSpPr txBox="1"/>
          <p:nvPr/>
        </p:nvSpPr>
        <p:spPr>
          <a:xfrm>
            <a:off x="3657600" y="0"/>
            <a:ext cx="3333535" cy="1326004"/>
          </a:xfrm>
          <a:prstGeom prst="rect">
            <a:avLst/>
          </a:prstGeom>
          <a:noFill/>
        </p:spPr>
        <p:txBody>
          <a:bodyPr wrap="square">
            <a:spAutoFit/>
          </a:bodyPr>
          <a:lstStyle/>
          <a:p>
            <a:pPr algn="ctr" rtl="0">
              <a:spcBef>
                <a:spcPts val="0"/>
              </a:spcBef>
              <a:spcAft>
                <a:spcPts val="500"/>
              </a:spcAft>
            </a:pPr>
            <a:r>
              <a:rPr lang="vi-VN" sz="4800" b="1" i="0" u="none" strike="noStrike" dirty="0" smtClean="0">
                <a:solidFill>
                  <a:schemeClr val="tx1">
                    <a:lumMod val="75000"/>
                  </a:schemeClr>
                </a:solidFill>
                <a:effectLst/>
                <a:latin typeface="+mj-lt"/>
                <a:ea typeface="#9Slide02 Noi dung dai" panose="02000000000000000000" pitchFamily="2" charset="0"/>
              </a:rPr>
              <a:t>Cái cầu</a:t>
            </a:r>
          </a:p>
          <a:p>
            <a:pPr algn="ctr" rtl="0">
              <a:spcBef>
                <a:spcPts val="0"/>
              </a:spcBef>
              <a:spcAft>
                <a:spcPts val="500"/>
              </a:spcAft>
            </a:pPr>
            <a:r>
              <a:rPr lang="vi-VN" sz="2800" b="1" dirty="0" smtClean="0">
                <a:solidFill>
                  <a:schemeClr val="tx1">
                    <a:lumMod val="75000"/>
                  </a:schemeClr>
                </a:solidFill>
                <a:latin typeface="+mj-lt"/>
                <a:ea typeface="#9Slide02 Noi dung dai" panose="02000000000000000000" pitchFamily="2" charset="0"/>
              </a:rPr>
              <a:t>( trích)</a:t>
            </a:r>
            <a:endParaRPr lang="en-US" sz="2800" b="1" dirty="0">
              <a:solidFill>
                <a:schemeClr val="tx1">
                  <a:lumMod val="75000"/>
                </a:schemeClr>
              </a:solidFill>
              <a:effectLst/>
              <a:latin typeface="+mj-lt"/>
              <a:ea typeface="#9Slide02 Noi dung dai" panose="02000000000000000000" pitchFamily="2" charset="0"/>
            </a:endParaRPr>
          </a:p>
        </p:txBody>
      </p:sp>
      <p:sp>
        <p:nvSpPr>
          <p:cNvPr id="8" name="TextBox 7">
            <a:extLst>
              <a:ext uri="{FF2B5EF4-FFF2-40B4-BE49-F238E27FC236}">
                <a16:creationId xmlns:a16="http://schemas.microsoft.com/office/drawing/2014/main" xmlns="" id="{E67FCD03-07B4-66CE-FBAD-0DEC74DDF77C}"/>
              </a:ext>
            </a:extLst>
          </p:cNvPr>
          <p:cNvSpPr txBox="1"/>
          <p:nvPr/>
        </p:nvSpPr>
        <p:spPr>
          <a:xfrm>
            <a:off x="5981700" y="4851588"/>
            <a:ext cx="6934200"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Yêu hơn, cả cái cầu ao mẹ thường đãi đỗ</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Là cái cầu này ảnh chụp xa xa</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Mẹ bảo: cầu Hàm Rồng sông Mã</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cứ gọi: cái cầu của cha.</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xmlns="" id="{424D42BC-9676-BDE6-C6E5-C6C4D8AFD45B}"/>
              </a:ext>
            </a:extLst>
          </p:cNvPr>
          <p:cNvSpPr txBox="1"/>
          <p:nvPr/>
        </p:nvSpPr>
        <p:spPr>
          <a:xfrm>
            <a:off x="3657600" y="3035706"/>
            <a:ext cx="7570033"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Những cái cầu ơi, yêu sao yêu ghê</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Nhện qua chum nước bắc cầu tơ nhỏ</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sáo sang sông bắc cầu ngọn gió</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kiến qua ngòi bắc cầu lá tre.</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xmlns="" id="{37EEBFE3-BFD6-E6A1-8364-2906DE126842}"/>
              </a:ext>
            </a:extLst>
          </p:cNvPr>
          <p:cNvSpPr txBox="1"/>
          <p:nvPr/>
        </p:nvSpPr>
        <p:spPr>
          <a:xfrm>
            <a:off x="9448800" y="6540069"/>
            <a:ext cx="2080105" cy="400110"/>
          </a:xfrm>
          <a:prstGeom prst="rect">
            <a:avLst/>
          </a:prstGeom>
          <a:noFill/>
        </p:spPr>
        <p:txBody>
          <a:bodyPr wrap="square">
            <a:spAutoFit/>
          </a:bodyPr>
          <a:lstStyle/>
          <a:p>
            <a:r>
              <a:rPr lang="vi-VN" sz="2000" b="1" i="0" u="none" strike="noStrike" dirty="0" smtClean="0">
                <a:solidFill>
                  <a:srgbClr val="373700"/>
                </a:solidFill>
                <a:effectLst/>
                <a:latin typeface="Times New Roman" panose="02020603050405020304" pitchFamily="18" charset="0"/>
                <a:ea typeface="#9Slide02 Noi dung dai" panose="02000000000000000000" pitchFamily="2" charset="0"/>
                <a:cs typeface="Times New Roman" panose="02020603050405020304" pitchFamily="18" charset="0"/>
              </a:rPr>
              <a:t>Phạm tiến Duật</a:t>
            </a:r>
            <a:endParaRPr lang="en-US" sz="4800" b="1"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xmlns="" id="{E255A31F-226A-AEBF-88C9-F471193E4464}"/>
              </a:ext>
            </a:extLst>
          </p:cNvPr>
          <p:cNvSpPr txBox="1"/>
          <p:nvPr/>
        </p:nvSpPr>
        <p:spPr>
          <a:xfrm>
            <a:off x="326613" y="1278166"/>
            <a:ext cx="5855793" cy="1815882"/>
          </a:xfrm>
          <a:prstGeom prst="rect">
            <a:avLst/>
          </a:prstGeom>
          <a:noFill/>
        </p:spPr>
        <p:txBody>
          <a:bodyPr wrap="square">
            <a:spAutoFit/>
          </a:bodyPr>
          <a:lstStyle/>
          <a:p>
            <a:r>
              <a:rPr lang="vi-VN" sz="2800" i="0" u="none" strike="noStrike" dirty="0" smtClean="0">
                <a:solidFill>
                  <a:srgbClr val="2F2F00"/>
                </a:solidFill>
                <a:effectLst/>
                <a:latin typeface="+mj-lt"/>
                <a:ea typeface="#9Slide02 Noi dung dai" panose="02000000000000000000" pitchFamily="2" charset="0"/>
                <a:cs typeface="Times New Roman" panose="02020603050405020304" pitchFamily="18" charset="0"/>
              </a:rPr>
              <a:t>Cha gửi cho con chiếc ảnh cái cầu</a:t>
            </a:r>
            <a:r>
              <a:rPr lang="en-US" sz="2800" i="0" u="none" strike="noStrike" dirty="0" smtClean="0">
                <a:solidFill>
                  <a:srgbClr val="2F2F00"/>
                </a:solidFill>
                <a:effectLst/>
                <a:latin typeface="+mj-lt"/>
                <a:ea typeface="#9Slide02 Noi dung dai" panose="02000000000000000000" pitchFamily="2" charset="0"/>
              </a:rPr>
              <a:t>.</a:t>
            </a:r>
            <a:endParaRPr lang="vi-VN" sz="2800" i="0" u="none" strike="noStrike" dirty="0" smtClean="0">
              <a:solidFill>
                <a:srgbClr val="2F2F00"/>
              </a:solidFill>
              <a:effectLst/>
              <a:latin typeface="+mj-lt"/>
              <a:ea typeface="#9Slide02 Noi dung dai" panose="02000000000000000000" pitchFamily="2" charset="0"/>
            </a:endParaRPr>
          </a:p>
          <a:p>
            <a:r>
              <a:rPr lang="vi-VN" sz="2800" dirty="0" smtClean="0">
                <a:solidFill>
                  <a:srgbClr val="2F2F00"/>
                </a:solidFill>
                <a:latin typeface="+mj-lt"/>
                <a:ea typeface="#9Slide02 Noi dung dai" panose="02000000000000000000" pitchFamily="2" charset="0"/>
              </a:rPr>
              <a:t>Cha vừa bắc xong qua dòn</a:t>
            </a:r>
            <a:r>
              <a:rPr lang="en-US" sz="2800" dirty="0" smtClean="0">
                <a:solidFill>
                  <a:srgbClr val="2F2F00"/>
                </a:solidFill>
                <a:latin typeface="+mj-lt"/>
                <a:ea typeface="#9Slide02 Noi dung dai" panose="02000000000000000000" pitchFamily="2" charset="0"/>
              </a:rPr>
              <a:t>g</a:t>
            </a:r>
            <a:r>
              <a:rPr lang="vi-VN" sz="2800" dirty="0" smtClean="0">
                <a:solidFill>
                  <a:srgbClr val="2F2F00"/>
                </a:solidFill>
                <a:latin typeface="+mj-lt"/>
                <a:ea typeface="#9Slide02 Noi dung dai" panose="02000000000000000000" pitchFamily="2" charset="0"/>
              </a:rPr>
              <a:t> sông sâu</a:t>
            </a:r>
          </a:p>
          <a:p>
            <a:r>
              <a:rPr lang="vi-VN" sz="2800" dirty="0" smtClean="0">
                <a:solidFill>
                  <a:srgbClr val="2F2F00"/>
                </a:solidFill>
                <a:latin typeface="+mj-lt"/>
                <a:ea typeface="#9Slide02 Noi dung dai" panose="02000000000000000000" pitchFamily="2" charset="0"/>
              </a:rPr>
              <a:t>Xe lửa sắp qua, thư cha nói thế</a:t>
            </a:r>
          </a:p>
          <a:p>
            <a:r>
              <a:rPr lang="vi-VN" sz="2800" dirty="0" smtClean="0">
                <a:solidFill>
                  <a:srgbClr val="2F2F00"/>
                </a:solidFill>
                <a:latin typeface="+mj-lt"/>
                <a:ea typeface="#9Slide02 Noi dung dai" panose="02000000000000000000" pitchFamily="2" charset="0"/>
              </a:rPr>
              <a:t>Con cho mẹ xem- cho xem hơi lâu.</a:t>
            </a:r>
            <a:endParaRPr lang="en-US" sz="2800" dirty="0">
              <a:latin typeface="+mj-lt"/>
              <a:ea typeface="#9Slide02 Noi dung dai"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67601" y="0"/>
            <a:ext cx="4705350" cy="2822763"/>
          </a:xfrm>
          <a:prstGeom prst="rect">
            <a:avLst/>
          </a:prstGeom>
        </p:spPr>
      </p:pic>
      <p:pic>
        <p:nvPicPr>
          <p:cNvPr id="4" name="Picture 3"/>
          <p:cNvPicPr>
            <a:picLocks noChangeAspect="1"/>
          </p:cNvPicPr>
          <p:nvPr/>
        </p:nvPicPr>
        <p:blipFill>
          <a:blip r:embed="rId3"/>
          <a:stretch>
            <a:fillRect/>
          </a:stretch>
        </p:blipFill>
        <p:spPr>
          <a:xfrm>
            <a:off x="0" y="3726446"/>
            <a:ext cx="3276600" cy="3124200"/>
          </a:xfrm>
          <a:prstGeom prst="rect">
            <a:avLst/>
          </a:prstGeom>
        </p:spPr>
      </p:pic>
      <p:pic>
        <p:nvPicPr>
          <p:cNvPr id="5" name="Picture 4"/>
          <p:cNvPicPr>
            <a:picLocks noChangeAspect="1"/>
          </p:cNvPicPr>
          <p:nvPr/>
        </p:nvPicPr>
        <p:blipFill>
          <a:blip r:embed="rId4"/>
          <a:stretch>
            <a:fillRect/>
          </a:stretch>
        </p:blipFill>
        <p:spPr>
          <a:xfrm>
            <a:off x="3048000" y="4793246"/>
            <a:ext cx="2514600" cy="2066925"/>
          </a:xfrm>
          <a:prstGeom prst="rect">
            <a:avLst/>
          </a:prstGeom>
        </p:spPr>
      </p:pic>
    </p:spTree>
    <p:extLst>
      <p:ext uri="{BB962C8B-B14F-4D97-AF65-F5344CB8AC3E}">
        <p14:creationId xmlns:p14="http://schemas.microsoft.com/office/powerpoint/2010/main" xmlns="" val="3382243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DF6A150-3056-3F45-3DB1-611C747D16EE}"/>
              </a:ext>
            </a:extLst>
          </p:cNvPr>
          <p:cNvSpPr txBox="1"/>
          <p:nvPr/>
        </p:nvSpPr>
        <p:spPr>
          <a:xfrm>
            <a:off x="3657600" y="0"/>
            <a:ext cx="3333535" cy="1326004"/>
          </a:xfrm>
          <a:prstGeom prst="rect">
            <a:avLst/>
          </a:prstGeom>
          <a:noFill/>
        </p:spPr>
        <p:txBody>
          <a:bodyPr wrap="square">
            <a:spAutoFit/>
          </a:bodyPr>
          <a:lstStyle/>
          <a:p>
            <a:pPr algn="ctr" rtl="0">
              <a:spcBef>
                <a:spcPts val="0"/>
              </a:spcBef>
              <a:spcAft>
                <a:spcPts val="500"/>
              </a:spcAft>
            </a:pPr>
            <a:r>
              <a:rPr lang="vi-VN" sz="4800" b="1" i="0" u="none" strike="noStrike" dirty="0" smtClean="0">
                <a:solidFill>
                  <a:schemeClr val="tx1">
                    <a:lumMod val="75000"/>
                  </a:schemeClr>
                </a:solidFill>
                <a:effectLst/>
                <a:latin typeface="+mj-lt"/>
                <a:ea typeface="#9Slide02 Noi dung dai" panose="02000000000000000000" pitchFamily="2" charset="0"/>
              </a:rPr>
              <a:t>Cái cầu</a:t>
            </a:r>
          </a:p>
          <a:p>
            <a:pPr algn="ctr" rtl="0">
              <a:spcBef>
                <a:spcPts val="0"/>
              </a:spcBef>
              <a:spcAft>
                <a:spcPts val="500"/>
              </a:spcAft>
            </a:pPr>
            <a:r>
              <a:rPr lang="vi-VN" sz="2800" b="1" dirty="0" smtClean="0">
                <a:solidFill>
                  <a:schemeClr val="tx1">
                    <a:lumMod val="75000"/>
                  </a:schemeClr>
                </a:solidFill>
                <a:latin typeface="+mj-lt"/>
                <a:ea typeface="#9Slide02 Noi dung dai" panose="02000000000000000000" pitchFamily="2" charset="0"/>
              </a:rPr>
              <a:t>( trích)</a:t>
            </a:r>
            <a:endParaRPr lang="en-US" sz="2800" b="1" dirty="0">
              <a:solidFill>
                <a:schemeClr val="tx1">
                  <a:lumMod val="75000"/>
                </a:schemeClr>
              </a:solidFill>
              <a:effectLst/>
              <a:latin typeface="+mj-lt"/>
              <a:ea typeface="#9Slide02 Noi dung dai" panose="02000000000000000000" pitchFamily="2" charset="0"/>
            </a:endParaRPr>
          </a:p>
        </p:txBody>
      </p:sp>
      <p:sp>
        <p:nvSpPr>
          <p:cNvPr id="8" name="TextBox 7">
            <a:extLst>
              <a:ext uri="{FF2B5EF4-FFF2-40B4-BE49-F238E27FC236}">
                <a16:creationId xmlns:a16="http://schemas.microsoft.com/office/drawing/2014/main" xmlns="" id="{E67FCD03-07B4-66CE-FBAD-0DEC74DDF77C}"/>
              </a:ext>
            </a:extLst>
          </p:cNvPr>
          <p:cNvSpPr txBox="1"/>
          <p:nvPr/>
        </p:nvSpPr>
        <p:spPr>
          <a:xfrm>
            <a:off x="5738810" y="3929066"/>
            <a:ext cx="6934200"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Yêu hơn, cả cái cầu ao mẹ thường đãi đỗ</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Là cái cầu này ảnh chụp xa xa</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Mẹ bảo: cầu Hàm Rồng sông Mã</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cứ gọi: cái cầu của cha.</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xmlns="" id="{424D42BC-9676-BDE6-C6E5-C6C4D8AFD45B}"/>
              </a:ext>
            </a:extLst>
          </p:cNvPr>
          <p:cNvSpPr txBox="1"/>
          <p:nvPr/>
        </p:nvSpPr>
        <p:spPr>
          <a:xfrm>
            <a:off x="1023902" y="1714488"/>
            <a:ext cx="7570033"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Những cái cầu ơi, yêu sao yêu ghê</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Nhện qua chum nước bắc cầu tơ nhỏ</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sáo sang sông bắc cầu ngọn gió</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kiến qua ngòi bắc cầu lá tre.</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xmlns="" id="{37EEBFE3-BFD6-E6A1-8364-2906DE126842}"/>
              </a:ext>
            </a:extLst>
          </p:cNvPr>
          <p:cNvSpPr txBox="1"/>
          <p:nvPr/>
        </p:nvSpPr>
        <p:spPr>
          <a:xfrm>
            <a:off x="9448800" y="6072206"/>
            <a:ext cx="2080105" cy="400110"/>
          </a:xfrm>
          <a:prstGeom prst="rect">
            <a:avLst/>
          </a:prstGeom>
          <a:noFill/>
        </p:spPr>
        <p:txBody>
          <a:bodyPr wrap="square">
            <a:spAutoFit/>
          </a:bodyPr>
          <a:lstStyle/>
          <a:p>
            <a:r>
              <a:rPr lang="vi-VN" sz="2000" b="1" i="0" u="none" strike="noStrike" dirty="0" smtClean="0">
                <a:solidFill>
                  <a:srgbClr val="373700"/>
                </a:solidFill>
                <a:effectLst/>
                <a:latin typeface="Times New Roman" panose="02020603050405020304" pitchFamily="18" charset="0"/>
                <a:ea typeface="#9Slide02 Noi dung dai" panose="02000000000000000000" pitchFamily="2" charset="0"/>
                <a:cs typeface="Times New Roman" panose="02020603050405020304" pitchFamily="18" charset="0"/>
              </a:rPr>
              <a:t>Phạm tiến Duật</a:t>
            </a:r>
            <a:endParaRPr lang="en-US" sz="4800" b="1" dirty="0">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67601" y="0"/>
            <a:ext cx="4705350" cy="2822763"/>
          </a:xfrm>
          <a:prstGeom prst="rect">
            <a:avLst/>
          </a:prstGeom>
        </p:spPr>
      </p:pic>
      <p:pic>
        <p:nvPicPr>
          <p:cNvPr id="4" name="Picture 3"/>
          <p:cNvPicPr>
            <a:picLocks noChangeAspect="1"/>
          </p:cNvPicPr>
          <p:nvPr/>
        </p:nvPicPr>
        <p:blipFill>
          <a:blip r:embed="rId3"/>
          <a:stretch>
            <a:fillRect/>
          </a:stretch>
        </p:blipFill>
        <p:spPr>
          <a:xfrm>
            <a:off x="0" y="3726446"/>
            <a:ext cx="3276600" cy="3124200"/>
          </a:xfrm>
          <a:prstGeom prst="rect">
            <a:avLst/>
          </a:prstGeom>
        </p:spPr>
      </p:pic>
      <p:pic>
        <p:nvPicPr>
          <p:cNvPr id="5" name="Picture 4"/>
          <p:cNvPicPr>
            <a:picLocks noChangeAspect="1"/>
          </p:cNvPicPr>
          <p:nvPr/>
        </p:nvPicPr>
        <p:blipFill>
          <a:blip r:embed="rId4"/>
          <a:stretch>
            <a:fillRect/>
          </a:stretch>
        </p:blipFill>
        <p:spPr>
          <a:xfrm>
            <a:off x="3048000" y="4793246"/>
            <a:ext cx="2514600" cy="2066925"/>
          </a:xfrm>
          <a:prstGeom prst="rect">
            <a:avLst/>
          </a:prstGeom>
        </p:spPr>
      </p:pic>
    </p:spTree>
    <p:extLst>
      <p:ext uri="{BB962C8B-B14F-4D97-AF65-F5344CB8AC3E}">
        <p14:creationId xmlns:p14="http://schemas.microsoft.com/office/powerpoint/2010/main" xmlns="" val="3382243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DF6A150-3056-3F45-3DB1-611C747D16EE}"/>
              </a:ext>
            </a:extLst>
          </p:cNvPr>
          <p:cNvSpPr txBox="1"/>
          <p:nvPr/>
        </p:nvSpPr>
        <p:spPr>
          <a:xfrm>
            <a:off x="3657600" y="0"/>
            <a:ext cx="3333535" cy="1326004"/>
          </a:xfrm>
          <a:prstGeom prst="rect">
            <a:avLst/>
          </a:prstGeom>
          <a:noFill/>
        </p:spPr>
        <p:txBody>
          <a:bodyPr wrap="square">
            <a:spAutoFit/>
          </a:bodyPr>
          <a:lstStyle/>
          <a:p>
            <a:pPr algn="ctr" rtl="0">
              <a:spcBef>
                <a:spcPts val="0"/>
              </a:spcBef>
              <a:spcAft>
                <a:spcPts val="500"/>
              </a:spcAft>
            </a:pPr>
            <a:r>
              <a:rPr lang="vi-VN" sz="4800" b="1" i="0" u="none" strike="noStrike" dirty="0" smtClean="0">
                <a:solidFill>
                  <a:schemeClr val="tx1">
                    <a:lumMod val="75000"/>
                  </a:schemeClr>
                </a:solidFill>
                <a:effectLst/>
                <a:latin typeface="+mj-lt"/>
                <a:ea typeface="#9Slide02 Noi dung dai" panose="02000000000000000000" pitchFamily="2" charset="0"/>
              </a:rPr>
              <a:t>Cái cầu</a:t>
            </a:r>
          </a:p>
          <a:p>
            <a:pPr algn="ctr" rtl="0">
              <a:spcBef>
                <a:spcPts val="0"/>
              </a:spcBef>
              <a:spcAft>
                <a:spcPts val="500"/>
              </a:spcAft>
            </a:pPr>
            <a:r>
              <a:rPr lang="vi-VN" sz="2800" b="1" dirty="0" smtClean="0">
                <a:solidFill>
                  <a:schemeClr val="tx1">
                    <a:lumMod val="75000"/>
                  </a:schemeClr>
                </a:solidFill>
                <a:latin typeface="+mj-lt"/>
                <a:ea typeface="#9Slide02 Noi dung dai" panose="02000000000000000000" pitchFamily="2" charset="0"/>
              </a:rPr>
              <a:t>( trích)</a:t>
            </a:r>
            <a:endParaRPr lang="en-US" sz="2800" b="1" dirty="0">
              <a:solidFill>
                <a:schemeClr val="tx1">
                  <a:lumMod val="75000"/>
                </a:schemeClr>
              </a:solidFill>
              <a:effectLst/>
              <a:latin typeface="+mj-lt"/>
              <a:ea typeface="#9Slide02 Noi dung dai" panose="02000000000000000000" pitchFamily="2" charset="0"/>
            </a:endParaRPr>
          </a:p>
        </p:txBody>
      </p:sp>
      <p:sp>
        <p:nvSpPr>
          <p:cNvPr id="8" name="TextBox 7">
            <a:extLst>
              <a:ext uri="{FF2B5EF4-FFF2-40B4-BE49-F238E27FC236}">
                <a16:creationId xmlns:a16="http://schemas.microsoft.com/office/drawing/2014/main" xmlns="" id="{E67FCD03-07B4-66CE-FBAD-0DEC74DDF77C}"/>
              </a:ext>
            </a:extLst>
          </p:cNvPr>
          <p:cNvSpPr txBox="1"/>
          <p:nvPr/>
        </p:nvSpPr>
        <p:spPr>
          <a:xfrm>
            <a:off x="5738810" y="3929066"/>
            <a:ext cx="6934200"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Yêu hơn, cả cái cầu ao mẹ thường đãi đỗ</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Là cái cầu này ảnh chụp xa xa</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Mẹ bảo: cầu Hàm Rồng sông Mã</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cứ gọi: cái cầu của cha.</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xmlns="" id="{424D42BC-9676-BDE6-C6E5-C6C4D8AFD45B}"/>
              </a:ext>
            </a:extLst>
          </p:cNvPr>
          <p:cNvSpPr txBox="1"/>
          <p:nvPr/>
        </p:nvSpPr>
        <p:spPr>
          <a:xfrm>
            <a:off x="1023902" y="1714488"/>
            <a:ext cx="7570033"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Những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 yêu sao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endPar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endParaRPr>
          </a:p>
          <a:p>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chum nước bắc cầ</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u …….</a:t>
            </a:r>
            <a:endPar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endParaRP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sáo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bắc cầu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endPar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endParaRP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kiến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 bắc cầu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xmlns="" id="{37EEBFE3-BFD6-E6A1-8364-2906DE126842}"/>
              </a:ext>
            </a:extLst>
          </p:cNvPr>
          <p:cNvSpPr txBox="1"/>
          <p:nvPr/>
        </p:nvSpPr>
        <p:spPr>
          <a:xfrm>
            <a:off x="9448800" y="6072206"/>
            <a:ext cx="2080105" cy="400110"/>
          </a:xfrm>
          <a:prstGeom prst="rect">
            <a:avLst/>
          </a:prstGeom>
          <a:noFill/>
        </p:spPr>
        <p:txBody>
          <a:bodyPr wrap="square">
            <a:spAutoFit/>
          </a:bodyPr>
          <a:lstStyle/>
          <a:p>
            <a:r>
              <a:rPr lang="vi-VN" sz="2000" b="1" i="0" u="none" strike="noStrike" dirty="0" smtClean="0">
                <a:solidFill>
                  <a:srgbClr val="373700"/>
                </a:solidFill>
                <a:effectLst/>
                <a:latin typeface="Times New Roman" panose="02020603050405020304" pitchFamily="18" charset="0"/>
                <a:ea typeface="#9Slide02 Noi dung dai" panose="02000000000000000000" pitchFamily="2" charset="0"/>
                <a:cs typeface="Times New Roman" panose="02020603050405020304" pitchFamily="18" charset="0"/>
              </a:rPr>
              <a:t>Phạm tiến Duật</a:t>
            </a:r>
            <a:endParaRPr lang="en-US" sz="4800" b="1" dirty="0">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67601" y="0"/>
            <a:ext cx="4705350" cy="2822763"/>
          </a:xfrm>
          <a:prstGeom prst="rect">
            <a:avLst/>
          </a:prstGeom>
        </p:spPr>
      </p:pic>
      <p:pic>
        <p:nvPicPr>
          <p:cNvPr id="4" name="Picture 3"/>
          <p:cNvPicPr>
            <a:picLocks noChangeAspect="1"/>
          </p:cNvPicPr>
          <p:nvPr/>
        </p:nvPicPr>
        <p:blipFill>
          <a:blip r:embed="rId3"/>
          <a:stretch>
            <a:fillRect/>
          </a:stretch>
        </p:blipFill>
        <p:spPr>
          <a:xfrm>
            <a:off x="0" y="3726446"/>
            <a:ext cx="3276600" cy="3124200"/>
          </a:xfrm>
          <a:prstGeom prst="rect">
            <a:avLst/>
          </a:prstGeom>
        </p:spPr>
      </p:pic>
      <p:pic>
        <p:nvPicPr>
          <p:cNvPr id="5" name="Picture 4"/>
          <p:cNvPicPr>
            <a:picLocks noChangeAspect="1"/>
          </p:cNvPicPr>
          <p:nvPr/>
        </p:nvPicPr>
        <p:blipFill>
          <a:blip r:embed="rId4"/>
          <a:stretch>
            <a:fillRect/>
          </a:stretch>
        </p:blipFill>
        <p:spPr>
          <a:xfrm>
            <a:off x="3048000" y="4793246"/>
            <a:ext cx="2514600" cy="2066925"/>
          </a:xfrm>
          <a:prstGeom prst="rect">
            <a:avLst/>
          </a:prstGeom>
        </p:spPr>
      </p:pic>
    </p:spTree>
    <p:extLst>
      <p:ext uri="{BB962C8B-B14F-4D97-AF65-F5344CB8AC3E}">
        <p14:creationId xmlns:p14="http://schemas.microsoft.com/office/powerpoint/2010/main" xmlns="" val="3382243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DF6A150-3056-3F45-3DB1-611C747D16EE}"/>
              </a:ext>
            </a:extLst>
          </p:cNvPr>
          <p:cNvSpPr txBox="1"/>
          <p:nvPr/>
        </p:nvSpPr>
        <p:spPr>
          <a:xfrm>
            <a:off x="3657600" y="0"/>
            <a:ext cx="3333535" cy="1326004"/>
          </a:xfrm>
          <a:prstGeom prst="rect">
            <a:avLst/>
          </a:prstGeom>
          <a:noFill/>
        </p:spPr>
        <p:txBody>
          <a:bodyPr wrap="square">
            <a:spAutoFit/>
          </a:bodyPr>
          <a:lstStyle/>
          <a:p>
            <a:pPr algn="ctr" rtl="0">
              <a:spcBef>
                <a:spcPts val="0"/>
              </a:spcBef>
              <a:spcAft>
                <a:spcPts val="500"/>
              </a:spcAft>
            </a:pPr>
            <a:r>
              <a:rPr lang="vi-VN" sz="4800" b="1" i="0" u="none" strike="noStrike" dirty="0" smtClean="0">
                <a:solidFill>
                  <a:schemeClr val="tx1">
                    <a:lumMod val="75000"/>
                  </a:schemeClr>
                </a:solidFill>
                <a:effectLst/>
                <a:latin typeface="+mj-lt"/>
                <a:ea typeface="#9Slide02 Noi dung dai" panose="02000000000000000000" pitchFamily="2" charset="0"/>
              </a:rPr>
              <a:t>Cái cầu</a:t>
            </a:r>
          </a:p>
          <a:p>
            <a:pPr algn="ctr" rtl="0">
              <a:spcBef>
                <a:spcPts val="0"/>
              </a:spcBef>
              <a:spcAft>
                <a:spcPts val="500"/>
              </a:spcAft>
            </a:pPr>
            <a:r>
              <a:rPr lang="vi-VN" sz="2800" b="1" dirty="0" smtClean="0">
                <a:solidFill>
                  <a:schemeClr val="tx1">
                    <a:lumMod val="75000"/>
                  </a:schemeClr>
                </a:solidFill>
                <a:latin typeface="+mj-lt"/>
                <a:ea typeface="#9Slide02 Noi dung dai" panose="02000000000000000000" pitchFamily="2" charset="0"/>
              </a:rPr>
              <a:t>( trích)</a:t>
            </a:r>
            <a:endParaRPr lang="en-US" sz="2800" b="1" dirty="0">
              <a:solidFill>
                <a:schemeClr val="tx1">
                  <a:lumMod val="75000"/>
                </a:schemeClr>
              </a:solidFill>
              <a:effectLst/>
              <a:latin typeface="+mj-lt"/>
              <a:ea typeface="#9Slide02 Noi dung dai" panose="02000000000000000000" pitchFamily="2" charset="0"/>
            </a:endParaRPr>
          </a:p>
        </p:txBody>
      </p:sp>
      <p:sp>
        <p:nvSpPr>
          <p:cNvPr id="8" name="TextBox 7">
            <a:extLst>
              <a:ext uri="{FF2B5EF4-FFF2-40B4-BE49-F238E27FC236}">
                <a16:creationId xmlns:a16="http://schemas.microsoft.com/office/drawing/2014/main" xmlns="" id="{E67FCD03-07B4-66CE-FBAD-0DEC74DDF77C}"/>
              </a:ext>
            </a:extLst>
          </p:cNvPr>
          <p:cNvSpPr txBox="1"/>
          <p:nvPr/>
        </p:nvSpPr>
        <p:spPr>
          <a:xfrm>
            <a:off x="5738810" y="3929066"/>
            <a:ext cx="6934200"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Yêu hơn, cả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mẹ thường đãi đỗ</a:t>
            </a:r>
          </a:p>
          <a:p>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 ảnh chụp xa xa</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Mẹ bảo: cầu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 sông Mã</a:t>
            </a:r>
          </a:p>
          <a:p>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 cái cầu của cha.</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xmlns="" id="{424D42BC-9676-BDE6-C6E5-C6C4D8AFD45B}"/>
              </a:ext>
            </a:extLst>
          </p:cNvPr>
          <p:cNvSpPr txBox="1"/>
          <p:nvPr/>
        </p:nvSpPr>
        <p:spPr>
          <a:xfrm>
            <a:off x="1023902" y="1714488"/>
            <a:ext cx="7570033"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Những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 yêu sao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endPar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endParaRPr>
          </a:p>
          <a:p>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chum nước bắc cầ</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u …….</a:t>
            </a:r>
            <a:endPar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endParaRP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sáo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bắc cầu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endPar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endParaRP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kiến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 bắc cầu </a:t>
            </a:r>
            <a:r>
              <a:rPr lang="en-US"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xmlns="" id="{37EEBFE3-BFD6-E6A1-8364-2906DE126842}"/>
              </a:ext>
            </a:extLst>
          </p:cNvPr>
          <p:cNvSpPr txBox="1"/>
          <p:nvPr/>
        </p:nvSpPr>
        <p:spPr>
          <a:xfrm>
            <a:off x="9448800" y="6072206"/>
            <a:ext cx="2080105" cy="400110"/>
          </a:xfrm>
          <a:prstGeom prst="rect">
            <a:avLst/>
          </a:prstGeom>
          <a:noFill/>
        </p:spPr>
        <p:txBody>
          <a:bodyPr wrap="square">
            <a:spAutoFit/>
          </a:bodyPr>
          <a:lstStyle/>
          <a:p>
            <a:r>
              <a:rPr lang="vi-VN" sz="2000" b="1" i="0" u="none" strike="noStrike" dirty="0" smtClean="0">
                <a:solidFill>
                  <a:srgbClr val="373700"/>
                </a:solidFill>
                <a:effectLst/>
                <a:latin typeface="Times New Roman" panose="02020603050405020304" pitchFamily="18" charset="0"/>
                <a:ea typeface="#9Slide02 Noi dung dai" panose="02000000000000000000" pitchFamily="2" charset="0"/>
                <a:cs typeface="Times New Roman" panose="02020603050405020304" pitchFamily="18" charset="0"/>
              </a:rPr>
              <a:t>Phạm tiến Duật</a:t>
            </a:r>
            <a:endParaRPr lang="en-US" sz="4800" b="1" dirty="0">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67601" y="0"/>
            <a:ext cx="4705350" cy="2822763"/>
          </a:xfrm>
          <a:prstGeom prst="rect">
            <a:avLst/>
          </a:prstGeom>
        </p:spPr>
      </p:pic>
      <p:pic>
        <p:nvPicPr>
          <p:cNvPr id="4" name="Picture 3"/>
          <p:cNvPicPr>
            <a:picLocks noChangeAspect="1"/>
          </p:cNvPicPr>
          <p:nvPr/>
        </p:nvPicPr>
        <p:blipFill>
          <a:blip r:embed="rId3"/>
          <a:stretch>
            <a:fillRect/>
          </a:stretch>
        </p:blipFill>
        <p:spPr>
          <a:xfrm>
            <a:off x="0" y="3726446"/>
            <a:ext cx="3276600" cy="3124200"/>
          </a:xfrm>
          <a:prstGeom prst="rect">
            <a:avLst/>
          </a:prstGeom>
        </p:spPr>
      </p:pic>
      <p:pic>
        <p:nvPicPr>
          <p:cNvPr id="5" name="Picture 4"/>
          <p:cNvPicPr>
            <a:picLocks noChangeAspect="1"/>
          </p:cNvPicPr>
          <p:nvPr/>
        </p:nvPicPr>
        <p:blipFill>
          <a:blip r:embed="rId4"/>
          <a:stretch>
            <a:fillRect/>
          </a:stretch>
        </p:blipFill>
        <p:spPr>
          <a:xfrm>
            <a:off x="3048000" y="4793246"/>
            <a:ext cx="2514600" cy="2066925"/>
          </a:xfrm>
          <a:prstGeom prst="rect">
            <a:avLst/>
          </a:prstGeom>
        </p:spPr>
      </p:pic>
    </p:spTree>
    <p:extLst>
      <p:ext uri="{BB962C8B-B14F-4D97-AF65-F5344CB8AC3E}">
        <p14:creationId xmlns:p14="http://schemas.microsoft.com/office/powerpoint/2010/main" xmlns="" val="3382243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pPr/>
              <a:t>19</a:t>
            </a:fld>
            <a:endParaRPr lang="en-US"/>
          </a:p>
        </p:txBody>
      </p:sp>
      <p:pic>
        <p:nvPicPr>
          <p:cNvPr id="2050" name="Picture 2" descr="C:\Users\REDSTAR\Desktop\dji_0175_aifn.jpg"/>
          <p:cNvPicPr>
            <a:picLocks noChangeAspect="1" noChangeArrowheads="1"/>
          </p:cNvPicPr>
          <p:nvPr/>
        </p:nvPicPr>
        <p:blipFill>
          <a:blip r:embed="rId2"/>
          <a:srcRect/>
          <a:stretch>
            <a:fillRect/>
          </a:stretch>
        </p:blipFill>
        <p:spPr bwMode="auto">
          <a:xfrm>
            <a:off x="2024034" y="357166"/>
            <a:ext cx="8429684" cy="4857784"/>
          </a:xfrm>
          <a:prstGeom prst="rect">
            <a:avLst/>
          </a:prstGeom>
          <a:noFill/>
        </p:spPr>
      </p:pic>
      <p:sp>
        <p:nvSpPr>
          <p:cNvPr id="6" name="TextBox 5"/>
          <p:cNvSpPr txBox="1"/>
          <p:nvPr/>
        </p:nvSpPr>
        <p:spPr>
          <a:xfrm>
            <a:off x="3809984" y="5715016"/>
            <a:ext cx="5643602" cy="646331"/>
          </a:xfrm>
          <a:prstGeom prst="rect">
            <a:avLst/>
          </a:prstGeom>
          <a:noFill/>
        </p:spPr>
        <p:txBody>
          <a:bodyPr wrap="square" rtlCol="0">
            <a:spAutoFit/>
          </a:bodyPr>
          <a:lstStyle/>
          <a:p>
            <a:r>
              <a:rPr lang="en-US" sz="3600" dirty="0" err="1" smtClean="0">
                <a:solidFill>
                  <a:srgbClr val="FF0000"/>
                </a:solidFill>
              </a:rPr>
              <a:t>Cầu</a:t>
            </a:r>
            <a:r>
              <a:rPr lang="en-US" sz="3600" dirty="0" smtClean="0">
                <a:solidFill>
                  <a:srgbClr val="FF0000"/>
                </a:solidFill>
              </a:rPr>
              <a:t> </a:t>
            </a:r>
            <a:r>
              <a:rPr lang="en-US" sz="3600" dirty="0" err="1" smtClean="0">
                <a:solidFill>
                  <a:srgbClr val="FF0000"/>
                </a:solidFill>
              </a:rPr>
              <a:t>Bình</a:t>
            </a:r>
            <a:r>
              <a:rPr lang="en-US" sz="3600" dirty="0" smtClean="0">
                <a:solidFill>
                  <a:srgbClr val="FF0000"/>
                </a:solidFill>
              </a:rPr>
              <a:t>, </a:t>
            </a:r>
            <a:r>
              <a:rPr lang="en-US" sz="3600" dirty="0" err="1" smtClean="0">
                <a:solidFill>
                  <a:srgbClr val="FF0000"/>
                </a:solidFill>
              </a:rPr>
              <a:t>Hải</a:t>
            </a:r>
            <a:r>
              <a:rPr lang="en-US" sz="3600" dirty="0" smtClean="0">
                <a:solidFill>
                  <a:srgbClr val="FF0000"/>
                </a:solidFill>
              </a:rPr>
              <a:t> </a:t>
            </a:r>
            <a:r>
              <a:rPr lang="en-US" sz="3600" dirty="0" err="1" smtClean="0">
                <a:solidFill>
                  <a:srgbClr val="FF0000"/>
                </a:solidFill>
              </a:rPr>
              <a:t>Dương</a:t>
            </a:r>
            <a:endParaRPr lang="en-US" sz="3600"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DF6A150-3056-3F45-3DB1-611C747D16EE}"/>
              </a:ext>
            </a:extLst>
          </p:cNvPr>
          <p:cNvSpPr txBox="1"/>
          <p:nvPr/>
        </p:nvSpPr>
        <p:spPr>
          <a:xfrm>
            <a:off x="3657600" y="0"/>
            <a:ext cx="3333535" cy="1326004"/>
          </a:xfrm>
          <a:prstGeom prst="rect">
            <a:avLst/>
          </a:prstGeom>
          <a:noFill/>
        </p:spPr>
        <p:txBody>
          <a:bodyPr wrap="square">
            <a:spAutoFit/>
          </a:bodyPr>
          <a:lstStyle/>
          <a:p>
            <a:pPr algn="ctr" rtl="0">
              <a:spcBef>
                <a:spcPts val="0"/>
              </a:spcBef>
              <a:spcAft>
                <a:spcPts val="500"/>
              </a:spcAft>
            </a:pPr>
            <a:r>
              <a:rPr lang="vi-VN" sz="4800" b="1" i="0" u="none" strike="noStrike" dirty="0" smtClean="0">
                <a:solidFill>
                  <a:schemeClr val="tx1">
                    <a:lumMod val="75000"/>
                  </a:schemeClr>
                </a:solidFill>
                <a:effectLst/>
                <a:latin typeface="+mj-lt"/>
                <a:ea typeface="#9Slide02 Noi dung dai" panose="02000000000000000000" pitchFamily="2" charset="0"/>
              </a:rPr>
              <a:t>Cái cầu</a:t>
            </a:r>
          </a:p>
          <a:p>
            <a:pPr algn="ctr" rtl="0">
              <a:spcBef>
                <a:spcPts val="0"/>
              </a:spcBef>
              <a:spcAft>
                <a:spcPts val="500"/>
              </a:spcAft>
            </a:pPr>
            <a:r>
              <a:rPr lang="vi-VN" sz="2800" b="1" dirty="0" smtClean="0">
                <a:solidFill>
                  <a:schemeClr val="tx1">
                    <a:lumMod val="75000"/>
                  </a:schemeClr>
                </a:solidFill>
                <a:latin typeface="+mj-lt"/>
                <a:ea typeface="#9Slide02 Noi dung dai" panose="02000000000000000000" pitchFamily="2" charset="0"/>
              </a:rPr>
              <a:t>( trích)</a:t>
            </a:r>
            <a:endParaRPr lang="en-US" sz="2800" b="1" dirty="0">
              <a:solidFill>
                <a:schemeClr val="tx1">
                  <a:lumMod val="75000"/>
                </a:schemeClr>
              </a:solidFill>
              <a:effectLst/>
              <a:latin typeface="+mj-lt"/>
              <a:ea typeface="#9Slide02 Noi dung dai" panose="02000000000000000000" pitchFamily="2" charset="0"/>
            </a:endParaRPr>
          </a:p>
        </p:txBody>
      </p:sp>
      <p:sp>
        <p:nvSpPr>
          <p:cNvPr id="8" name="TextBox 7">
            <a:extLst>
              <a:ext uri="{FF2B5EF4-FFF2-40B4-BE49-F238E27FC236}">
                <a16:creationId xmlns:a16="http://schemas.microsoft.com/office/drawing/2014/main" xmlns="" id="{E67FCD03-07B4-66CE-FBAD-0DEC74DDF77C}"/>
              </a:ext>
            </a:extLst>
          </p:cNvPr>
          <p:cNvSpPr txBox="1"/>
          <p:nvPr/>
        </p:nvSpPr>
        <p:spPr>
          <a:xfrm>
            <a:off x="5981700" y="4851588"/>
            <a:ext cx="6934200"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Yêu hơn, cả cái cầu ao mẹ thường đãi đỗ</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Là cái cầu này ảnh chụp xa xa</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Mẹ bảo: cầu Hàm Rồng sông Mã</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cứ gọi: cái cầu của cha.</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xmlns="" id="{424D42BC-9676-BDE6-C6E5-C6C4D8AFD45B}"/>
              </a:ext>
            </a:extLst>
          </p:cNvPr>
          <p:cNvSpPr txBox="1"/>
          <p:nvPr/>
        </p:nvSpPr>
        <p:spPr>
          <a:xfrm>
            <a:off x="3657600" y="3035706"/>
            <a:ext cx="7570033"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Những cái cầu ơi, yêu sao yêu ghê</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Nhện qua chum nước bắc cầu tơ nhỏ</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sáo sang sông bắc cầu ngọn gió</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kiến qua ngòi bắc cầu lá tre.</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xmlns="" id="{37EEBFE3-BFD6-E6A1-8364-2906DE126842}"/>
              </a:ext>
            </a:extLst>
          </p:cNvPr>
          <p:cNvSpPr txBox="1"/>
          <p:nvPr/>
        </p:nvSpPr>
        <p:spPr>
          <a:xfrm>
            <a:off x="9448800" y="6540069"/>
            <a:ext cx="2080105" cy="400110"/>
          </a:xfrm>
          <a:prstGeom prst="rect">
            <a:avLst/>
          </a:prstGeom>
          <a:noFill/>
        </p:spPr>
        <p:txBody>
          <a:bodyPr wrap="square">
            <a:spAutoFit/>
          </a:bodyPr>
          <a:lstStyle/>
          <a:p>
            <a:r>
              <a:rPr lang="vi-VN" sz="2000" b="1" i="0" u="none" strike="noStrike" dirty="0" smtClean="0">
                <a:solidFill>
                  <a:srgbClr val="373700"/>
                </a:solidFill>
                <a:effectLst/>
                <a:latin typeface="Times New Roman" panose="02020603050405020304" pitchFamily="18" charset="0"/>
                <a:ea typeface="#9Slide02 Noi dung dai" panose="02000000000000000000" pitchFamily="2" charset="0"/>
                <a:cs typeface="Times New Roman" panose="02020603050405020304" pitchFamily="18" charset="0"/>
              </a:rPr>
              <a:t>Phạm tiến Duật</a:t>
            </a:r>
            <a:endParaRPr lang="en-US" sz="4800" b="1"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xmlns="" id="{E255A31F-226A-AEBF-88C9-F471193E4464}"/>
              </a:ext>
            </a:extLst>
          </p:cNvPr>
          <p:cNvSpPr txBox="1"/>
          <p:nvPr/>
        </p:nvSpPr>
        <p:spPr>
          <a:xfrm>
            <a:off x="326613" y="1278166"/>
            <a:ext cx="5855793" cy="1815882"/>
          </a:xfrm>
          <a:prstGeom prst="rect">
            <a:avLst/>
          </a:prstGeom>
          <a:noFill/>
        </p:spPr>
        <p:txBody>
          <a:bodyPr wrap="square">
            <a:spAutoFit/>
          </a:bodyPr>
          <a:lstStyle/>
          <a:p>
            <a:r>
              <a:rPr lang="vi-VN" sz="2800" i="0" u="none" strike="noStrike" dirty="0" smtClean="0">
                <a:solidFill>
                  <a:srgbClr val="2F2F00"/>
                </a:solidFill>
                <a:effectLst/>
                <a:latin typeface="+mj-lt"/>
                <a:ea typeface="#9Slide02 Noi dung dai" panose="02000000000000000000" pitchFamily="2" charset="0"/>
                <a:cs typeface="Times New Roman" panose="02020603050405020304" pitchFamily="18" charset="0"/>
              </a:rPr>
              <a:t>Cha gửi cho con chiếc ảnh cái cầu</a:t>
            </a:r>
            <a:r>
              <a:rPr lang="en-US" sz="2800" i="0" u="none" strike="noStrike" dirty="0" smtClean="0">
                <a:solidFill>
                  <a:srgbClr val="2F2F00"/>
                </a:solidFill>
                <a:effectLst/>
                <a:latin typeface="+mj-lt"/>
                <a:ea typeface="#9Slide02 Noi dung dai" panose="02000000000000000000" pitchFamily="2" charset="0"/>
              </a:rPr>
              <a:t>.</a:t>
            </a:r>
            <a:endParaRPr lang="vi-VN" sz="2800" i="0" u="none" strike="noStrike" dirty="0" smtClean="0">
              <a:solidFill>
                <a:srgbClr val="2F2F00"/>
              </a:solidFill>
              <a:effectLst/>
              <a:latin typeface="+mj-lt"/>
              <a:ea typeface="#9Slide02 Noi dung dai" panose="02000000000000000000" pitchFamily="2" charset="0"/>
            </a:endParaRPr>
          </a:p>
          <a:p>
            <a:r>
              <a:rPr lang="vi-VN" sz="2800" dirty="0" smtClean="0">
                <a:solidFill>
                  <a:srgbClr val="2F2F00"/>
                </a:solidFill>
                <a:latin typeface="+mj-lt"/>
                <a:ea typeface="#9Slide02 Noi dung dai" panose="02000000000000000000" pitchFamily="2" charset="0"/>
              </a:rPr>
              <a:t>Cha vừa bắc xong qua dòn</a:t>
            </a:r>
            <a:r>
              <a:rPr lang="en-US" sz="2800" dirty="0" smtClean="0">
                <a:solidFill>
                  <a:srgbClr val="2F2F00"/>
                </a:solidFill>
                <a:latin typeface="+mj-lt"/>
                <a:ea typeface="#9Slide02 Noi dung dai" panose="02000000000000000000" pitchFamily="2" charset="0"/>
              </a:rPr>
              <a:t>g</a:t>
            </a:r>
            <a:r>
              <a:rPr lang="vi-VN" sz="2800" dirty="0" smtClean="0">
                <a:solidFill>
                  <a:srgbClr val="2F2F00"/>
                </a:solidFill>
                <a:latin typeface="+mj-lt"/>
                <a:ea typeface="#9Slide02 Noi dung dai" panose="02000000000000000000" pitchFamily="2" charset="0"/>
              </a:rPr>
              <a:t> sông sâu</a:t>
            </a:r>
          </a:p>
          <a:p>
            <a:r>
              <a:rPr lang="vi-VN" sz="2800" dirty="0" smtClean="0">
                <a:solidFill>
                  <a:srgbClr val="2F2F00"/>
                </a:solidFill>
                <a:latin typeface="+mj-lt"/>
                <a:ea typeface="#9Slide02 Noi dung dai" panose="02000000000000000000" pitchFamily="2" charset="0"/>
              </a:rPr>
              <a:t>Xe lửa sắp qua, thư cha nói thế</a:t>
            </a:r>
          </a:p>
          <a:p>
            <a:r>
              <a:rPr lang="vi-VN" sz="2800" dirty="0" smtClean="0">
                <a:solidFill>
                  <a:srgbClr val="2F2F00"/>
                </a:solidFill>
                <a:latin typeface="+mj-lt"/>
                <a:ea typeface="#9Slide02 Noi dung dai" panose="02000000000000000000" pitchFamily="2" charset="0"/>
              </a:rPr>
              <a:t>Con cho mẹ xem- cho xem hơi lâu.</a:t>
            </a:r>
            <a:endParaRPr lang="en-US" sz="2800" dirty="0">
              <a:latin typeface="+mj-lt"/>
              <a:ea typeface="#9Slide02 Noi dung dai"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67601" y="0"/>
            <a:ext cx="4705350" cy="2822763"/>
          </a:xfrm>
          <a:prstGeom prst="rect">
            <a:avLst/>
          </a:prstGeom>
        </p:spPr>
      </p:pic>
      <p:pic>
        <p:nvPicPr>
          <p:cNvPr id="4" name="Picture 3"/>
          <p:cNvPicPr>
            <a:picLocks noChangeAspect="1"/>
          </p:cNvPicPr>
          <p:nvPr/>
        </p:nvPicPr>
        <p:blipFill>
          <a:blip r:embed="rId3"/>
          <a:stretch>
            <a:fillRect/>
          </a:stretch>
        </p:blipFill>
        <p:spPr>
          <a:xfrm>
            <a:off x="0" y="3726446"/>
            <a:ext cx="3276600" cy="3124200"/>
          </a:xfrm>
          <a:prstGeom prst="rect">
            <a:avLst/>
          </a:prstGeom>
        </p:spPr>
      </p:pic>
      <p:pic>
        <p:nvPicPr>
          <p:cNvPr id="5" name="Picture 4"/>
          <p:cNvPicPr>
            <a:picLocks noChangeAspect="1"/>
          </p:cNvPicPr>
          <p:nvPr/>
        </p:nvPicPr>
        <p:blipFill>
          <a:blip r:embed="rId4"/>
          <a:stretch>
            <a:fillRect/>
          </a:stretch>
        </p:blipFill>
        <p:spPr>
          <a:xfrm>
            <a:off x="3048000" y="4793246"/>
            <a:ext cx="2514600" cy="2066925"/>
          </a:xfrm>
          <a:prstGeom prst="rect">
            <a:avLst/>
          </a:prstGeom>
        </p:spPr>
      </p:pic>
    </p:spTree>
    <p:extLst>
      <p:ext uri="{BB962C8B-B14F-4D97-AF65-F5344CB8AC3E}">
        <p14:creationId xmlns:p14="http://schemas.microsoft.com/office/powerpoint/2010/main" xmlns="" val="3382243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000" y="4929198"/>
            <a:ext cx="10272000" cy="1428760"/>
          </a:xfrm>
        </p:spPr>
        <p:txBody>
          <a:bodyPr/>
          <a:lstStyle/>
          <a:p>
            <a:r>
              <a:rPr lang="en-US" dirty="0" smtClean="0"/>
              <a:t>   </a:t>
            </a:r>
            <a:r>
              <a:rPr lang="en-US" dirty="0" err="1" smtClean="0"/>
              <a:t>Cầu</a:t>
            </a:r>
            <a:r>
              <a:rPr lang="en-US" dirty="0" smtClean="0"/>
              <a:t> </a:t>
            </a:r>
            <a:r>
              <a:rPr lang="en-US" dirty="0" err="1" smtClean="0"/>
              <a:t>Phú</a:t>
            </a:r>
            <a:r>
              <a:rPr lang="en-US" dirty="0" smtClean="0"/>
              <a:t> </a:t>
            </a:r>
            <a:r>
              <a:rPr lang="en-US" dirty="0" err="1" smtClean="0"/>
              <a:t>Lương</a:t>
            </a:r>
            <a:r>
              <a:rPr lang="en-US" dirty="0" smtClean="0"/>
              <a:t> </a:t>
            </a:r>
            <a:r>
              <a:rPr lang="en-US" dirty="0" err="1" smtClean="0"/>
              <a:t>được</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từ</a:t>
            </a:r>
            <a:r>
              <a:rPr lang="en-US" dirty="0" smtClean="0"/>
              <a:t> </a:t>
            </a:r>
            <a:r>
              <a:rPr lang="en-US" dirty="0" err="1" smtClean="0"/>
              <a:t>thời</a:t>
            </a:r>
            <a:r>
              <a:rPr lang="en-US" dirty="0" smtClean="0"/>
              <a:t> </a:t>
            </a:r>
            <a:r>
              <a:rPr lang="en-US" dirty="0" err="1" smtClean="0"/>
              <a:t>Pháp</a:t>
            </a:r>
            <a:r>
              <a:rPr lang="en-US" dirty="0" smtClean="0"/>
              <a:t> </a:t>
            </a:r>
            <a:r>
              <a:rPr lang="en-US" dirty="0" err="1" smtClean="0"/>
              <a:t>thuộc</a:t>
            </a:r>
            <a:r>
              <a:rPr lang="en-US" dirty="0" smtClean="0"/>
              <a:t> </a:t>
            </a:r>
            <a:r>
              <a:rPr lang="en-US" dirty="0" err="1" smtClean="0"/>
              <a:t>năm</a:t>
            </a:r>
            <a:r>
              <a:rPr lang="en-US" dirty="0" smtClean="0"/>
              <a:t> 1921, </a:t>
            </a:r>
            <a:r>
              <a:rPr lang="en-US" dirty="0" err="1" smtClean="0"/>
              <a:t>là</a:t>
            </a:r>
            <a:r>
              <a:rPr lang="en-US" dirty="0" smtClean="0"/>
              <a:t> </a:t>
            </a:r>
            <a:r>
              <a:rPr lang="en-US" dirty="0" err="1" smtClean="0"/>
              <a:t>một</a:t>
            </a:r>
            <a:r>
              <a:rPr lang="en-US" dirty="0" smtClean="0"/>
              <a:t> </a:t>
            </a:r>
            <a:r>
              <a:rPr lang="en-US" dirty="0" err="1" smtClean="0"/>
              <a:t>phần</a:t>
            </a:r>
            <a:r>
              <a:rPr lang="en-US" dirty="0" smtClean="0"/>
              <a:t> </a:t>
            </a:r>
            <a:r>
              <a:rPr lang="en-US" dirty="0" err="1" smtClean="0"/>
              <a:t>của</a:t>
            </a:r>
            <a:r>
              <a:rPr lang="en-US" dirty="0" smtClean="0"/>
              <a:t> </a:t>
            </a:r>
            <a:r>
              <a:rPr lang="en-US" dirty="0" err="1" smtClean="0"/>
              <a:t>tuyến</a:t>
            </a:r>
            <a:r>
              <a:rPr lang="en-US" dirty="0" smtClean="0"/>
              <a:t> </a:t>
            </a:r>
            <a:r>
              <a:rPr lang="en-US" dirty="0" err="1" smtClean="0"/>
              <a:t>đường</a:t>
            </a:r>
            <a:r>
              <a:rPr lang="en-US" dirty="0" smtClean="0"/>
              <a:t> </a:t>
            </a:r>
            <a:r>
              <a:rPr lang="en-US" dirty="0" err="1" smtClean="0"/>
              <a:t>sắt</a:t>
            </a:r>
            <a:r>
              <a:rPr lang="en-US" dirty="0" smtClean="0"/>
              <a:t> </a:t>
            </a:r>
            <a:r>
              <a:rPr lang="en-US" dirty="0" err="1" smtClean="0"/>
              <a:t>Hà</a:t>
            </a:r>
            <a:r>
              <a:rPr lang="en-US" dirty="0" smtClean="0"/>
              <a:t> </a:t>
            </a:r>
            <a:r>
              <a:rPr lang="en-US" dirty="0" err="1" smtClean="0"/>
              <a:t>Nội</a:t>
            </a:r>
            <a:r>
              <a:rPr lang="en-US" dirty="0" smtClean="0"/>
              <a:t> – </a:t>
            </a:r>
            <a:r>
              <a:rPr lang="en-US" dirty="0" err="1" smtClean="0"/>
              <a:t>Hải</a:t>
            </a:r>
            <a:r>
              <a:rPr lang="en-US" dirty="0" smtClean="0"/>
              <a:t> </a:t>
            </a:r>
            <a:r>
              <a:rPr lang="en-US" dirty="0" err="1" smtClean="0"/>
              <a:t>Phòng</a:t>
            </a:r>
            <a:r>
              <a:rPr lang="en-US" dirty="0" smtClean="0"/>
              <a:t>. </a:t>
            </a:r>
            <a:r>
              <a:rPr lang="en-US" dirty="0" err="1" smtClean="0"/>
              <a:t>Cầu</a:t>
            </a:r>
            <a:r>
              <a:rPr lang="en-US" dirty="0" smtClean="0"/>
              <a:t> </a:t>
            </a:r>
            <a:r>
              <a:rPr lang="en-US" dirty="0" err="1" smtClean="0"/>
              <a:t>dài</a:t>
            </a:r>
            <a:r>
              <a:rPr lang="en-US" dirty="0" smtClean="0"/>
              <a:t> 380m, </a:t>
            </a:r>
            <a:r>
              <a:rPr lang="en-US" dirty="0" err="1" smtClean="0"/>
              <a:t>bắc</a:t>
            </a:r>
            <a:r>
              <a:rPr lang="en-US" dirty="0" smtClean="0"/>
              <a:t> qua </a:t>
            </a:r>
            <a:r>
              <a:rPr lang="en-US" dirty="0" err="1" smtClean="0"/>
              <a:t>sông</a:t>
            </a:r>
            <a:r>
              <a:rPr lang="en-US" dirty="0" smtClean="0"/>
              <a:t> </a:t>
            </a:r>
            <a:r>
              <a:rPr lang="en-US" dirty="0" err="1" smtClean="0"/>
              <a:t>Thái</a:t>
            </a:r>
            <a:r>
              <a:rPr lang="en-US" dirty="0" smtClean="0"/>
              <a:t> </a:t>
            </a:r>
            <a:r>
              <a:rPr lang="en-US" dirty="0" err="1" smtClean="0"/>
              <a:t>Bình</a:t>
            </a:r>
            <a:r>
              <a:rPr lang="en-US" dirty="0" smtClean="0"/>
              <a:t> </a:t>
            </a:r>
            <a:r>
              <a:rPr lang="en-US" dirty="0" err="1" smtClean="0"/>
              <a:t>về</a:t>
            </a:r>
            <a:r>
              <a:rPr lang="en-US" dirty="0" smtClean="0"/>
              <a:t> </a:t>
            </a:r>
            <a:r>
              <a:rPr lang="en-US" dirty="0" err="1" smtClean="0"/>
              <a:t>phía</a:t>
            </a:r>
            <a:r>
              <a:rPr lang="en-US" dirty="0" smtClean="0"/>
              <a:t> </a:t>
            </a:r>
            <a:r>
              <a:rPr lang="en-US" dirty="0" err="1" smtClean="0"/>
              <a:t>đông</a:t>
            </a:r>
            <a:r>
              <a:rPr lang="en-US" dirty="0" smtClean="0"/>
              <a:t> </a:t>
            </a:r>
            <a:r>
              <a:rPr lang="en-US" dirty="0" err="1" smtClean="0"/>
              <a:t>thành</a:t>
            </a:r>
            <a:r>
              <a:rPr lang="en-US" dirty="0" smtClean="0"/>
              <a:t> </a:t>
            </a:r>
            <a:r>
              <a:rPr lang="en-US" dirty="0" err="1" smtClean="0"/>
              <a:t>phố</a:t>
            </a:r>
            <a:r>
              <a:rPr lang="en-US" dirty="0" smtClean="0"/>
              <a:t> </a:t>
            </a:r>
            <a:r>
              <a:rPr lang="en-US" dirty="0" err="1" smtClean="0"/>
              <a:t>Hải</a:t>
            </a:r>
            <a:r>
              <a:rPr lang="en-US" dirty="0" smtClean="0"/>
              <a:t> </a:t>
            </a:r>
            <a:r>
              <a:rPr lang="en-US" dirty="0" err="1" smtClean="0"/>
              <a:t>Dương</a:t>
            </a:r>
            <a:r>
              <a:rPr lang="en-US" dirty="0" smtClean="0"/>
              <a:t>. </a:t>
            </a:r>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pPr/>
              <a:t>20</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2705315" y="285728"/>
            <a:ext cx="6781371" cy="448786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000" y="5319806"/>
            <a:ext cx="10272000" cy="1109590"/>
          </a:xfrm>
        </p:spPr>
        <p:txBody>
          <a:bodyPr/>
          <a:lstStyle/>
          <a:p>
            <a:r>
              <a:rPr lang="en-US" dirty="0" smtClean="0"/>
              <a:t>   </a:t>
            </a:r>
            <a:r>
              <a:rPr lang="en-US" dirty="0" err="1" smtClean="0"/>
              <a:t>Năm</a:t>
            </a:r>
            <a:r>
              <a:rPr lang="en-US" dirty="0" smtClean="0"/>
              <a:t> 1996, </a:t>
            </a:r>
            <a:r>
              <a:rPr lang="en-US" dirty="0" err="1" smtClean="0"/>
              <a:t>cầu</a:t>
            </a:r>
            <a:r>
              <a:rPr lang="en-US" dirty="0" smtClean="0"/>
              <a:t> </a:t>
            </a:r>
            <a:r>
              <a:rPr lang="en-US" dirty="0" err="1" smtClean="0"/>
              <a:t>Phú</a:t>
            </a:r>
            <a:r>
              <a:rPr lang="en-US" dirty="0" smtClean="0"/>
              <a:t> </a:t>
            </a:r>
            <a:r>
              <a:rPr lang="en-US" dirty="0" err="1" smtClean="0"/>
              <a:t>Lương</a:t>
            </a:r>
            <a:r>
              <a:rPr lang="en-US" dirty="0" smtClean="0"/>
              <a:t> </a:t>
            </a:r>
            <a:r>
              <a:rPr lang="en-US" dirty="0" err="1" smtClean="0"/>
              <a:t>được</a:t>
            </a:r>
            <a:r>
              <a:rPr lang="en-US" dirty="0" smtClean="0"/>
              <a:t> </a:t>
            </a:r>
            <a:r>
              <a:rPr lang="en-US" dirty="0" err="1" smtClean="0"/>
              <a:t>khôi</a:t>
            </a:r>
            <a:r>
              <a:rPr lang="en-US" dirty="0" smtClean="0"/>
              <a:t> </a:t>
            </a:r>
            <a:r>
              <a:rPr lang="en-US" dirty="0" err="1" smtClean="0"/>
              <a:t>phục</a:t>
            </a:r>
            <a:r>
              <a:rPr lang="en-US" dirty="0" smtClean="0"/>
              <a:t> </a:t>
            </a:r>
            <a:r>
              <a:rPr lang="en-US" dirty="0" err="1" smtClean="0"/>
              <a:t>và</a:t>
            </a:r>
            <a:r>
              <a:rPr lang="en-US" dirty="0" smtClean="0"/>
              <a:t> </a:t>
            </a:r>
            <a:r>
              <a:rPr lang="en-US" dirty="0" err="1" smtClean="0"/>
              <a:t>đưa</a:t>
            </a:r>
            <a:r>
              <a:rPr lang="en-US" dirty="0" smtClean="0"/>
              <a:t> </a:t>
            </a:r>
            <a:r>
              <a:rPr lang="en-US" dirty="0" err="1" smtClean="0"/>
              <a:t>vào</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Cầu</a:t>
            </a:r>
            <a:r>
              <a:rPr lang="en-US" dirty="0" smtClean="0"/>
              <a:t> </a:t>
            </a:r>
            <a:r>
              <a:rPr lang="en-US" dirty="0" err="1" smtClean="0"/>
              <a:t>dành</a:t>
            </a:r>
            <a:r>
              <a:rPr lang="en-US" dirty="0" smtClean="0"/>
              <a:t> </a:t>
            </a:r>
            <a:r>
              <a:rPr lang="en-US" dirty="0" err="1" smtClean="0"/>
              <a:t>toàn</a:t>
            </a:r>
            <a:r>
              <a:rPr lang="en-US" dirty="0" smtClean="0"/>
              <a:t> </a:t>
            </a:r>
            <a:r>
              <a:rPr lang="en-US" dirty="0" err="1" smtClean="0"/>
              <a:t>bộ</a:t>
            </a:r>
            <a:r>
              <a:rPr lang="en-US" dirty="0" smtClean="0"/>
              <a:t> </a:t>
            </a:r>
            <a:r>
              <a:rPr lang="en-US" dirty="0" err="1" smtClean="0"/>
              <a:t>cho</a:t>
            </a:r>
            <a:r>
              <a:rPr lang="en-US" dirty="0" smtClean="0"/>
              <a:t> </a:t>
            </a:r>
            <a:r>
              <a:rPr lang="en-US" dirty="0" err="1" smtClean="0"/>
              <a:t>đường</a:t>
            </a:r>
            <a:r>
              <a:rPr lang="en-US" dirty="0" smtClean="0"/>
              <a:t> </a:t>
            </a:r>
            <a:r>
              <a:rPr lang="en-US" dirty="0" err="1" smtClean="0"/>
              <a:t>sắt</a:t>
            </a:r>
            <a:r>
              <a:rPr lang="en-US" dirty="0" smtClean="0"/>
              <a:t> </a:t>
            </a:r>
            <a:r>
              <a:rPr lang="en-US" dirty="0" err="1" smtClean="0"/>
              <a:t>và</a:t>
            </a:r>
            <a:r>
              <a:rPr lang="en-US" dirty="0" smtClean="0"/>
              <a:t> </a:t>
            </a:r>
            <a:r>
              <a:rPr lang="en-US" dirty="0" err="1" smtClean="0"/>
              <a:t>hai</a:t>
            </a:r>
            <a:r>
              <a:rPr lang="en-US" dirty="0" smtClean="0"/>
              <a:t> </a:t>
            </a:r>
            <a:r>
              <a:rPr lang="en-US" dirty="0" err="1" smtClean="0"/>
              <a:t>bên</a:t>
            </a:r>
            <a:r>
              <a:rPr lang="en-US" dirty="0" smtClean="0"/>
              <a:t> </a:t>
            </a:r>
            <a:r>
              <a:rPr lang="en-US" dirty="0" err="1" smtClean="0"/>
              <a:t>hành</a:t>
            </a:r>
            <a:r>
              <a:rPr lang="en-US" dirty="0" smtClean="0"/>
              <a:t> </a:t>
            </a:r>
            <a:r>
              <a:rPr lang="en-US" dirty="0" err="1" smtClean="0"/>
              <a:t>lang</a:t>
            </a:r>
            <a:r>
              <a:rPr lang="en-US" dirty="0" smtClean="0"/>
              <a:t> </a:t>
            </a:r>
            <a:r>
              <a:rPr lang="en-US" dirty="0" err="1" smtClean="0"/>
              <a:t>cầu</a:t>
            </a:r>
            <a:r>
              <a:rPr lang="en-US" dirty="0" smtClean="0"/>
              <a:t> </a:t>
            </a:r>
            <a:r>
              <a:rPr lang="en-US" dirty="0" err="1" smtClean="0"/>
              <a:t>phục</a:t>
            </a:r>
            <a:r>
              <a:rPr lang="en-US" dirty="0" smtClean="0"/>
              <a:t> </a:t>
            </a:r>
            <a:r>
              <a:rPr lang="en-US" dirty="0" err="1" smtClean="0"/>
              <a:t>vụ</a:t>
            </a:r>
            <a:r>
              <a:rPr lang="en-US" dirty="0" smtClean="0"/>
              <a:t> </a:t>
            </a:r>
            <a:r>
              <a:rPr lang="en-US" dirty="0" err="1" smtClean="0"/>
              <a:t>cho</a:t>
            </a:r>
            <a:r>
              <a:rPr lang="en-US" dirty="0" smtClean="0"/>
              <a:t> </a:t>
            </a:r>
            <a:r>
              <a:rPr lang="en-US" dirty="0" err="1" smtClean="0"/>
              <a:t>xe</a:t>
            </a:r>
            <a:r>
              <a:rPr lang="en-US" dirty="0" smtClean="0"/>
              <a:t> </a:t>
            </a:r>
            <a:r>
              <a:rPr lang="en-US" dirty="0" err="1" smtClean="0"/>
              <a:t>máy</a:t>
            </a:r>
            <a:r>
              <a:rPr lang="en-US" dirty="0" smtClean="0"/>
              <a:t> </a:t>
            </a:r>
            <a:r>
              <a:rPr lang="en-US" dirty="0" err="1" smtClean="0"/>
              <a:t>và</a:t>
            </a:r>
            <a:r>
              <a:rPr lang="en-US" dirty="0" smtClean="0"/>
              <a:t> </a:t>
            </a:r>
            <a:r>
              <a:rPr lang="en-US" dirty="0" err="1" smtClean="0"/>
              <a:t>người</a:t>
            </a:r>
            <a:r>
              <a:rPr lang="en-US" dirty="0" smtClean="0"/>
              <a:t> </a:t>
            </a:r>
            <a:r>
              <a:rPr lang="en-US" dirty="0" err="1" smtClean="0"/>
              <a:t>đi</a:t>
            </a:r>
            <a:r>
              <a:rPr lang="en-US" dirty="0" smtClean="0"/>
              <a:t> </a:t>
            </a:r>
            <a:r>
              <a:rPr lang="en-US" dirty="0" err="1" smtClean="0"/>
              <a:t>bộ</a:t>
            </a:r>
            <a:r>
              <a:rPr lang="en-US" dirty="0" smtClean="0"/>
              <a:t>.</a:t>
            </a:r>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pPr/>
              <a:t>21</a:t>
            </a:fld>
            <a:endParaRPr lang="en-US"/>
          </a:p>
        </p:txBody>
      </p:sp>
      <p:pic>
        <p:nvPicPr>
          <p:cNvPr id="2051" name="Picture 3"/>
          <p:cNvPicPr>
            <a:picLocks noGrp="1" noChangeAspect="1" noChangeArrowheads="1"/>
          </p:cNvPicPr>
          <p:nvPr>
            <p:ph idx="1"/>
          </p:nvPr>
        </p:nvPicPr>
        <p:blipFill>
          <a:blip r:embed="rId2"/>
          <a:srcRect/>
          <a:stretch>
            <a:fillRect/>
          </a:stretch>
        </p:blipFill>
        <p:spPr bwMode="auto">
          <a:xfrm>
            <a:off x="2483004" y="500042"/>
            <a:ext cx="7225992" cy="448786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a:extLst>
              <a:ext uri="{FF2B5EF4-FFF2-40B4-BE49-F238E27FC236}">
                <a16:creationId xmlns:a16="http://schemas.microsoft.com/office/drawing/2014/main" xmlns="" id="{A202613B-035C-4B16-B83C-B57DAAA0E39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1600" y="-322252"/>
            <a:ext cx="9148887" cy="6858000"/>
          </a:xfrm>
          <a:prstGeom prst="rect">
            <a:avLst/>
          </a:prstGeom>
        </p:spPr>
      </p:pic>
      <p:sp>
        <p:nvSpPr>
          <p:cNvPr id="2" name="Rectangle 1"/>
          <p:cNvSpPr/>
          <p:nvPr/>
        </p:nvSpPr>
        <p:spPr>
          <a:xfrm>
            <a:off x="2286000" y="3429000"/>
            <a:ext cx="6955750" cy="923330"/>
          </a:xfrm>
          <a:prstGeom prst="rect">
            <a:avLst/>
          </a:prstGeom>
          <a:noFill/>
        </p:spPr>
        <p:txBody>
          <a:bodyPr wrap="none" lIns="91440" tIns="45720" rIns="91440" bIns="45720">
            <a:spAutoFit/>
          </a:bodyPr>
          <a:lstStyle/>
          <a:p>
            <a:pPr algn="ctr"/>
            <a:r>
              <a:rPr lang="vi-VN"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Chúc các em học tốt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5" name="Google Shape;4973;p57"/>
          <p:cNvGrpSpPr/>
          <p:nvPr/>
        </p:nvGrpSpPr>
        <p:grpSpPr>
          <a:xfrm>
            <a:off x="189360" y="4038600"/>
            <a:ext cx="1434115" cy="2642545"/>
            <a:chOff x="2530750" y="2504325"/>
            <a:chExt cx="1290600" cy="2378100"/>
          </a:xfrm>
        </p:grpSpPr>
        <p:sp>
          <p:nvSpPr>
            <p:cNvPr id="6" name="Google Shape;4974;p57"/>
            <p:cNvSpPr/>
            <p:nvPr/>
          </p:nvSpPr>
          <p:spPr>
            <a:xfrm>
              <a:off x="2530750" y="2504325"/>
              <a:ext cx="1290600" cy="2378100"/>
            </a:xfrm>
            <a:custGeom>
              <a:avLst/>
              <a:gdLst/>
              <a:ahLst/>
              <a:cxnLst/>
              <a:rect l="l" t="t" r="r" b="b"/>
              <a:pathLst>
                <a:path w="51624" h="95124" extrusionOk="0">
                  <a:moveTo>
                    <a:pt x="38241" y="0"/>
                  </a:moveTo>
                  <a:cubicBezTo>
                    <a:pt x="37566" y="0"/>
                    <a:pt x="36932" y="117"/>
                    <a:pt x="36344" y="343"/>
                  </a:cubicBezTo>
                  <a:cubicBezTo>
                    <a:pt x="35861" y="209"/>
                    <a:pt x="35350" y="145"/>
                    <a:pt x="34829" y="145"/>
                  </a:cubicBezTo>
                  <a:cubicBezTo>
                    <a:pt x="34207" y="145"/>
                    <a:pt x="33562" y="237"/>
                    <a:pt x="32912" y="424"/>
                  </a:cubicBezTo>
                  <a:cubicBezTo>
                    <a:pt x="31414" y="851"/>
                    <a:pt x="30206" y="1811"/>
                    <a:pt x="29520" y="3125"/>
                  </a:cubicBezTo>
                  <a:cubicBezTo>
                    <a:pt x="29341" y="3465"/>
                    <a:pt x="29210" y="3805"/>
                    <a:pt x="29112" y="4148"/>
                  </a:cubicBezTo>
                  <a:cubicBezTo>
                    <a:pt x="27665" y="4235"/>
                    <a:pt x="26462" y="4539"/>
                    <a:pt x="25667" y="4793"/>
                  </a:cubicBezTo>
                  <a:cubicBezTo>
                    <a:pt x="24426" y="4670"/>
                    <a:pt x="23460" y="4614"/>
                    <a:pt x="22604" y="4614"/>
                  </a:cubicBezTo>
                  <a:cubicBezTo>
                    <a:pt x="22280" y="4402"/>
                    <a:pt x="21945" y="4227"/>
                    <a:pt x="21597" y="4087"/>
                  </a:cubicBezTo>
                  <a:cubicBezTo>
                    <a:pt x="21092" y="3284"/>
                    <a:pt x="20241" y="2450"/>
                    <a:pt x="18804" y="1861"/>
                  </a:cubicBezTo>
                  <a:cubicBezTo>
                    <a:pt x="17552" y="1348"/>
                    <a:pt x="15945" y="1055"/>
                    <a:pt x="14394" y="1055"/>
                  </a:cubicBezTo>
                  <a:cubicBezTo>
                    <a:pt x="12248" y="1055"/>
                    <a:pt x="10463" y="1604"/>
                    <a:pt x="9179" y="2656"/>
                  </a:cubicBezTo>
                  <a:cubicBezTo>
                    <a:pt x="8231" y="2734"/>
                    <a:pt x="7299" y="3111"/>
                    <a:pt x="6409" y="3777"/>
                  </a:cubicBezTo>
                  <a:cubicBezTo>
                    <a:pt x="5594" y="4386"/>
                    <a:pt x="4970" y="5114"/>
                    <a:pt x="4554" y="5937"/>
                  </a:cubicBezTo>
                  <a:cubicBezTo>
                    <a:pt x="4202" y="6118"/>
                    <a:pt x="3843" y="6355"/>
                    <a:pt x="3485" y="6662"/>
                  </a:cubicBezTo>
                  <a:cubicBezTo>
                    <a:pt x="2690" y="7337"/>
                    <a:pt x="1993" y="8269"/>
                    <a:pt x="1354" y="9510"/>
                  </a:cubicBezTo>
                  <a:cubicBezTo>
                    <a:pt x="1" y="12141"/>
                    <a:pt x="433" y="14158"/>
                    <a:pt x="1036" y="15386"/>
                  </a:cubicBezTo>
                  <a:cubicBezTo>
                    <a:pt x="1254" y="15827"/>
                    <a:pt x="1510" y="16214"/>
                    <a:pt x="1798" y="16552"/>
                  </a:cubicBezTo>
                  <a:cubicBezTo>
                    <a:pt x="1767" y="17182"/>
                    <a:pt x="1845" y="17902"/>
                    <a:pt x="2104" y="18703"/>
                  </a:cubicBezTo>
                  <a:cubicBezTo>
                    <a:pt x="3000" y="21507"/>
                    <a:pt x="4621" y="23161"/>
                    <a:pt x="6169" y="24070"/>
                  </a:cubicBezTo>
                  <a:cubicBezTo>
                    <a:pt x="5765" y="23973"/>
                    <a:pt x="5374" y="23922"/>
                    <a:pt x="4986" y="23922"/>
                  </a:cubicBezTo>
                  <a:cubicBezTo>
                    <a:pt x="4267" y="23922"/>
                    <a:pt x="3586" y="24090"/>
                    <a:pt x="2972" y="24422"/>
                  </a:cubicBezTo>
                  <a:cubicBezTo>
                    <a:pt x="2230" y="24821"/>
                    <a:pt x="1248" y="25649"/>
                    <a:pt x="779" y="27318"/>
                  </a:cubicBezTo>
                  <a:cubicBezTo>
                    <a:pt x="598" y="27973"/>
                    <a:pt x="495" y="28732"/>
                    <a:pt x="478" y="29633"/>
                  </a:cubicBezTo>
                  <a:cubicBezTo>
                    <a:pt x="425" y="32208"/>
                    <a:pt x="1053" y="35609"/>
                    <a:pt x="1435" y="37408"/>
                  </a:cubicBezTo>
                  <a:cubicBezTo>
                    <a:pt x="1686" y="38591"/>
                    <a:pt x="1965" y="39735"/>
                    <a:pt x="2222" y="40630"/>
                  </a:cubicBezTo>
                  <a:cubicBezTo>
                    <a:pt x="2364" y="41116"/>
                    <a:pt x="2489" y="41509"/>
                    <a:pt x="2612" y="41830"/>
                  </a:cubicBezTo>
                  <a:cubicBezTo>
                    <a:pt x="2721" y="42112"/>
                    <a:pt x="2919" y="42639"/>
                    <a:pt x="3338" y="43155"/>
                  </a:cubicBezTo>
                  <a:cubicBezTo>
                    <a:pt x="3982" y="44505"/>
                    <a:pt x="5109" y="46740"/>
                    <a:pt x="7129" y="50543"/>
                  </a:cubicBezTo>
                  <a:cubicBezTo>
                    <a:pt x="6897" y="51059"/>
                    <a:pt x="6738" y="51580"/>
                    <a:pt x="6641" y="52119"/>
                  </a:cubicBezTo>
                  <a:cubicBezTo>
                    <a:pt x="6409" y="53391"/>
                    <a:pt x="6574" y="54674"/>
                    <a:pt x="7115" y="55829"/>
                  </a:cubicBezTo>
                  <a:cubicBezTo>
                    <a:pt x="8010" y="57740"/>
                    <a:pt x="9877" y="59116"/>
                    <a:pt x="11952" y="59473"/>
                  </a:cubicBezTo>
                  <a:cubicBezTo>
                    <a:pt x="12084" y="59713"/>
                    <a:pt x="12212" y="59950"/>
                    <a:pt x="12343" y="60184"/>
                  </a:cubicBezTo>
                  <a:cubicBezTo>
                    <a:pt x="11743" y="61537"/>
                    <a:pt x="11143" y="62974"/>
                    <a:pt x="10705" y="64291"/>
                  </a:cubicBezTo>
                  <a:cubicBezTo>
                    <a:pt x="10284" y="65571"/>
                    <a:pt x="10047" y="66640"/>
                    <a:pt x="9986" y="67552"/>
                  </a:cubicBezTo>
                  <a:cubicBezTo>
                    <a:pt x="9807" y="70160"/>
                    <a:pt x="11079" y="71480"/>
                    <a:pt x="11855" y="72032"/>
                  </a:cubicBezTo>
                  <a:cubicBezTo>
                    <a:pt x="12650" y="72601"/>
                    <a:pt x="13688" y="72981"/>
                    <a:pt x="16517" y="73240"/>
                  </a:cubicBezTo>
                  <a:cubicBezTo>
                    <a:pt x="16583" y="73756"/>
                    <a:pt x="16634" y="74122"/>
                    <a:pt x="16639" y="74147"/>
                  </a:cubicBezTo>
                  <a:lnTo>
                    <a:pt x="17091" y="77310"/>
                  </a:lnTo>
                  <a:lnTo>
                    <a:pt x="17189" y="77302"/>
                  </a:lnTo>
                  <a:cubicBezTo>
                    <a:pt x="17426" y="78792"/>
                    <a:pt x="17660" y="80078"/>
                    <a:pt x="17884" y="81152"/>
                  </a:cubicBezTo>
                  <a:cubicBezTo>
                    <a:pt x="18068" y="82034"/>
                    <a:pt x="18249" y="82773"/>
                    <a:pt x="18433" y="83409"/>
                  </a:cubicBezTo>
                  <a:cubicBezTo>
                    <a:pt x="18405" y="83652"/>
                    <a:pt x="18386" y="83908"/>
                    <a:pt x="18375" y="84176"/>
                  </a:cubicBezTo>
                  <a:cubicBezTo>
                    <a:pt x="18372" y="84257"/>
                    <a:pt x="18369" y="84343"/>
                    <a:pt x="18369" y="84441"/>
                  </a:cubicBezTo>
                  <a:cubicBezTo>
                    <a:pt x="17825" y="84801"/>
                    <a:pt x="17245" y="85208"/>
                    <a:pt x="16695" y="85627"/>
                  </a:cubicBezTo>
                  <a:cubicBezTo>
                    <a:pt x="15875" y="86252"/>
                    <a:pt x="15203" y="86840"/>
                    <a:pt x="14695" y="87376"/>
                  </a:cubicBezTo>
                  <a:cubicBezTo>
                    <a:pt x="14274" y="87822"/>
                    <a:pt x="12993" y="89181"/>
                    <a:pt x="13102" y="91084"/>
                  </a:cubicBezTo>
                  <a:cubicBezTo>
                    <a:pt x="13194" y="92663"/>
                    <a:pt x="14204" y="93996"/>
                    <a:pt x="15738" y="94557"/>
                  </a:cubicBezTo>
                  <a:cubicBezTo>
                    <a:pt x="16123" y="94696"/>
                    <a:pt x="17284" y="95123"/>
                    <a:pt x="20163" y="95123"/>
                  </a:cubicBezTo>
                  <a:cubicBezTo>
                    <a:pt x="21474" y="95123"/>
                    <a:pt x="22891" y="95031"/>
                    <a:pt x="24158" y="94867"/>
                  </a:cubicBezTo>
                  <a:cubicBezTo>
                    <a:pt x="25728" y="94663"/>
                    <a:pt x="26934" y="94370"/>
                    <a:pt x="27832" y="93971"/>
                  </a:cubicBezTo>
                  <a:cubicBezTo>
                    <a:pt x="28649" y="93608"/>
                    <a:pt x="29355" y="93050"/>
                    <a:pt x="29913" y="92342"/>
                  </a:cubicBezTo>
                  <a:cubicBezTo>
                    <a:pt x="30471" y="93050"/>
                    <a:pt x="31180" y="93608"/>
                    <a:pt x="32000" y="93971"/>
                  </a:cubicBezTo>
                  <a:cubicBezTo>
                    <a:pt x="32895" y="94370"/>
                    <a:pt x="34101" y="94663"/>
                    <a:pt x="35671" y="94867"/>
                  </a:cubicBezTo>
                  <a:cubicBezTo>
                    <a:pt x="36938" y="95031"/>
                    <a:pt x="38358" y="95123"/>
                    <a:pt x="39666" y="95123"/>
                  </a:cubicBezTo>
                  <a:cubicBezTo>
                    <a:pt x="40380" y="95123"/>
                    <a:pt x="42548" y="95123"/>
                    <a:pt x="44091" y="94557"/>
                  </a:cubicBezTo>
                  <a:cubicBezTo>
                    <a:pt x="45628" y="93996"/>
                    <a:pt x="46635" y="92663"/>
                    <a:pt x="46727" y="91084"/>
                  </a:cubicBezTo>
                  <a:cubicBezTo>
                    <a:pt x="46836" y="89184"/>
                    <a:pt x="45555" y="87822"/>
                    <a:pt x="45134" y="87376"/>
                  </a:cubicBezTo>
                  <a:cubicBezTo>
                    <a:pt x="44626" y="86840"/>
                    <a:pt x="43954" y="86252"/>
                    <a:pt x="43134" y="85627"/>
                  </a:cubicBezTo>
                  <a:cubicBezTo>
                    <a:pt x="42668" y="85267"/>
                    <a:pt x="42177" y="84918"/>
                    <a:pt x="41706" y="84600"/>
                  </a:cubicBezTo>
                  <a:cubicBezTo>
                    <a:pt x="41706" y="84391"/>
                    <a:pt x="41697" y="84179"/>
                    <a:pt x="41694" y="83964"/>
                  </a:cubicBezTo>
                  <a:cubicBezTo>
                    <a:pt x="41692" y="83744"/>
                    <a:pt x="41686" y="83518"/>
                    <a:pt x="41683" y="83300"/>
                  </a:cubicBezTo>
                  <a:cubicBezTo>
                    <a:pt x="41890" y="82614"/>
                    <a:pt x="42077" y="81794"/>
                    <a:pt x="42272" y="80798"/>
                  </a:cubicBezTo>
                  <a:cubicBezTo>
                    <a:pt x="42593" y="79146"/>
                    <a:pt x="42919" y="76978"/>
                    <a:pt x="43240" y="74359"/>
                  </a:cubicBezTo>
                  <a:cubicBezTo>
                    <a:pt x="43312" y="73770"/>
                    <a:pt x="43382" y="73187"/>
                    <a:pt x="43444" y="72615"/>
                  </a:cubicBezTo>
                  <a:cubicBezTo>
                    <a:pt x="45310" y="72289"/>
                    <a:pt x="46744" y="71820"/>
                    <a:pt x="47667" y="70618"/>
                  </a:cubicBezTo>
                  <a:cubicBezTo>
                    <a:pt x="48122" y="70029"/>
                    <a:pt x="48658" y="69011"/>
                    <a:pt x="48638" y="67510"/>
                  </a:cubicBezTo>
                  <a:cubicBezTo>
                    <a:pt x="48630" y="66815"/>
                    <a:pt x="48504" y="66076"/>
                    <a:pt x="48264" y="65247"/>
                  </a:cubicBezTo>
                  <a:cubicBezTo>
                    <a:pt x="47935" y="64129"/>
                    <a:pt x="47397" y="62851"/>
                    <a:pt x="46604" y="61342"/>
                  </a:cubicBezTo>
                  <a:cubicBezTo>
                    <a:pt x="46259" y="60683"/>
                    <a:pt x="45896" y="60033"/>
                    <a:pt x="45539" y="59422"/>
                  </a:cubicBezTo>
                  <a:cubicBezTo>
                    <a:pt x="47620" y="58530"/>
                    <a:pt x="48861" y="57182"/>
                    <a:pt x="49539" y="56086"/>
                  </a:cubicBezTo>
                  <a:cubicBezTo>
                    <a:pt x="51623" y="52861"/>
                    <a:pt x="50993" y="49139"/>
                    <a:pt x="50806" y="48286"/>
                  </a:cubicBezTo>
                  <a:cubicBezTo>
                    <a:pt x="50747" y="47948"/>
                    <a:pt x="50661" y="47622"/>
                    <a:pt x="50552" y="47309"/>
                  </a:cubicBezTo>
                  <a:cubicBezTo>
                    <a:pt x="50466" y="46380"/>
                    <a:pt x="50189" y="45362"/>
                    <a:pt x="49718" y="44260"/>
                  </a:cubicBezTo>
                  <a:cubicBezTo>
                    <a:pt x="48803" y="42106"/>
                    <a:pt x="47243" y="39777"/>
                    <a:pt x="45444" y="37871"/>
                  </a:cubicBezTo>
                  <a:cubicBezTo>
                    <a:pt x="44428" y="36803"/>
                    <a:pt x="43382" y="35910"/>
                    <a:pt x="42328" y="35221"/>
                  </a:cubicBezTo>
                  <a:cubicBezTo>
                    <a:pt x="41795" y="34872"/>
                    <a:pt x="41262" y="34579"/>
                    <a:pt x="40732" y="34339"/>
                  </a:cubicBezTo>
                  <a:cubicBezTo>
                    <a:pt x="40590" y="34086"/>
                    <a:pt x="40439" y="33837"/>
                    <a:pt x="40283" y="33600"/>
                  </a:cubicBezTo>
                  <a:cubicBezTo>
                    <a:pt x="40743" y="32925"/>
                    <a:pt x="41114" y="32102"/>
                    <a:pt x="41413" y="31112"/>
                  </a:cubicBezTo>
                  <a:cubicBezTo>
                    <a:pt x="41764" y="29932"/>
                    <a:pt x="42004" y="28517"/>
                    <a:pt x="42102" y="27014"/>
                  </a:cubicBezTo>
                  <a:cubicBezTo>
                    <a:pt x="42132" y="26545"/>
                    <a:pt x="42152" y="26079"/>
                    <a:pt x="42155" y="25610"/>
                  </a:cubicBezTo>
                  <a:cubicBezTo>
                    <a:pt x="42241" y="25437"/>
                    <a:pt x="42322" y="25259"/>
                    <a:pt x="42403" y="25080"/>
                  </a:cubicBezTo>
                  <a:cubicBezTo>
                    <a:pt x="42562" y="24723"/>
                    <a:pt x="42704" y="24355"/>
                    <a:pt x="42838" y="23987"/>
                  </a:cubicBezTo>
                  <a:cubicBezTo>
                    <a:pt x="42978" y="23900"/>
                    <a:pt x="43114" y="23805"/>
                    <a:pt x="43248" y="23708"/>
                  </a:cubicBezTo>
                  <a:cubicBezTo>
                    <a:pt x="43932" y="23219"/>
                    <a:pt x="44428" y="22689"/>
                    <a:pt x="44780" y="22165"/>
                  </a:cubicBezTo>
                  <a:cubicBezTo>
                    <a:pt x="45653" y="21961"/>
                    <a:pt x="46448" y="21562"/>
                    <a:pt x="47132" y="20988"/>
                  </a:cubicBezTo>
                  <a:cubicBezTo>
                    <a:pt x="48292" y="20003"/>
                    <a:pt x="49034" y="18591"/>
                    <a:pt x="49336" y="16789"/>
                  </a:cubicBezTo>
                  <a:cubicBezTo>
                    <a:pt x="49531" y="15631"/>
                    <a:pt x="49559" y="14630"/>
                    <a:pt x="49425" y="13734"/>
                  </a:cubicBezTo>
                  <a:cubicBezTo>
                    <a:pt x="49330" y="13104"/>
                    <a:pt x="49157" y="12526"/>
                    <a:pt x="48906" y="12007"/>
                  </a:cubicBezTo>
                  <a:cubicBezTo>
                    <a:pt x="49062" y="11098"/>
                    <a:pt x="48998" y="10147"/>
                    <a:pt x="48708" y="9170"/>
                  </a:cubicBezTo>
                  <a:cubicBezTo>
                    <a:pt x="48395" y="8124"/>
                    <a:pt x="47885" y="7273"/>
                    <a:pt x="47190" y="6640"/>
                  </a:cubicBezTo>
                  <a:cubicBezTo>
                    <a:pt x="47179" y="6631"/>
                    <a:pt x="47168" y="6623"/>
                    <a:pt x="47160" y="6612"/>
                  </a:cubicBezTo>
                  <a:cubicBezTo>
                    <a:pt x="47129" y="6484"/>
                    <a:pt x="47090" y="6352"/>
                    <a:pt x="47048" y="6221"/>
                  </a:cubicBezTo>
                  <a:cubicBezTo>
                    <a:pt x="46437" y="4338"/>
                    <a:pt x="44961" y="2963"/>
                    <a:pt x="43831" y="2140"/>
                  </a:cubicBezTo>
                  <a:cubicBezTo>
                    <a:pt x="42612" y="1247"/>
                    <a:pt x="41181" y="552"/>
                    <a:pt x="39912" y="223"/>
                  </a:cubicBezTo>
                  <a:cubicBezTo>
                    <a:pt x="39340" y="78"/>
                    <a:pt x="38776" y="0"/>
                    <a:pt x="38241" y="0"/>
                  </a:cubicBezTo>
                  <a:close/>
                </a:path>
              </a:pathLst>
            </a:custGeom>
            <a:solidFill>
              <a:schemeClr val="lt1"/>
            </a:solidFill>
            <a:ln>
              <a:noFill/>
            </a:ln>
            <a:effectLst>
              <a:outerShdw dist="85725" dir="3420000" algn="bl" rotWithShape="0">
                <a:schemeClr val="dk2">
                  <a:alpha val="19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4975;p57"/>
            <p:cNvSpPr/>
            <p:nvPr/>
          </p:nvSpPr>
          <p:spPr>
            <a:xfrm>
              <a:off x="3010675" y="4136600"/>
              <a:ext cx="238075" cy="487875"/>
            </a:xfrm>
            <a:custGeom>
              <a:avLst/>
              <a:gdLst/>
              <a:ahLst/>
              <a:cxnLst/>
              <a:rect l="l" t="t" r="r" b="b"/>
              <a:pathLst>
                <a:path w="9523" h="19515" extrusionOk="0">
                  <a:moveTo>
                    <a:pt x="2293" y="1"/>
                  </a:moveTo>
                  <a:cubicBezTo>
                    <a:pt x="995" y="1"/>
                    <a:pt x="1" y="79"/>
                    <a:pt x="1" y="79"/>
                  </a:cubicBezTo>
                  <a:cubicBezTo>
                    <a:pt x="1" y="79"/>
                    <a:pt x="1739" y="17211"/>
                    <a:pt x="3279" y="18665"/>
                  </a:cubicBezTo>
                  <a:cubicBezTo>
                    <a:pt x="3910" y="19260"/>
                    <a:pt x="4736" y="19515"/>
                    <a:pt x="5530" y="19515"/>
                  </a:cubicBezTo>
                  <a:cubicBezTo>
                    <a:pt x="6674" y="19515"/>
                    <a:pt x="7752" y="18985"/>
                    <a:pt x="8088" y="18185"/>
                  </a:cubicBezTo>
                  <a:cubicBezTo>
                    <a:pt x="8660" y="16826"/>
                    <a:pt x="9522" y="2269"/>
                    <a:pt x="7692" y="938"/>
                  </a:cubicBezTo>
                  <a:cubicBezTo>
                    <a:pt x="6617" y="161"/>
                    <a:pt x="4147" y="1"/>
                    <a:pt x="2293" y="1"/>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4976;p57"/>
            <p:cNvSpPr/>
            <p:nvPr/>
          </p:nvSpPr>
          <p:spPr>
            <a:xfrm>
              <a:off x="3309175" y="4136600"/>
              <a:ext cx="238000" cy="491725"/>
            </a:xfrm>
            <a:custGeom>
              <a:avLst/>
              <a:gdLst/>
              <a:ahLst/>
              <a:cxnLst/>
              <a:rect l="l" t="t" r="r" b="b"/>
              <a:pathLst>
                <a:path w="9520" h="19669" extrusionOk="0">
                  <a:moveTo>
                    <a:pt x="7227" y="1"/>
                  </a:moveTo>
                  <a:cubicBezTo>
                    <a:pt x="5374" y="1"/>
                    <a:pt x="2903" y="161"/>
                    <a:pt x="1828" y="938"/>
                  </a:cubicBezTo>
                  <a:cubicBezTo>
                    <a:pt x="1" y="2264"/>
                    <a:pt x="1027" y="17504"/>
                    <a:pt x="1594" y="18860"/>
                  </a:cubicBezTo>
                  <a:cubicBezTo>
                    <a:pt x="1828" y="19418"/>
                    <a:pt x="2459" y="19669"/>
                    <a:pt x="3228" y="19669"/>
                  </a:cubicBezTo>
                  <a:cubicBezTo>
                    <a:pt x="4326" y="19669"/>
                    <a:pt x="5707" y="19157"/>
                    <a:pt x="6613" y="18302"/>
                  </a:cubicBezTo>
                  <a:cubicBezTo>
                    <a:pt x="8153" y="16849"/>
                    <a:pt x="9520" y="79"/>
                    <a:pt x="9520" y="79"/>
                  </a:cubicBezTo>
                  <a:cubicBezTo>
                    <a:pt x="9520" y="79"/>
                    <a:pt x="8525" y="1"/>
                    <a:pt x="7227" y="1"/>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4977;p57"/>
            <p:cNvSpPr/>
            <p:nvPr/>
          </p:nvSpPr>
          <p:spPr>
            <a:xfrm>
              <a:off x="3018975" y="4231750"/>
              <a:ext cx="218875" cy="113850"/>
            </a:xfrm>
            <a:custGeom>
              <a:avLst/>
              <a:gdLst/>
              <a:ahLst/>
              <a:cxnLst/>
              <a:rect l="l" t="t" r="r" b="b"/>
              <a:pathLst>
                <a:path w="8755" h="4554" extrusionOk="0">
                  <a:moveTo>
                    <a:pt x="6057" y="1"/>
                  </a:moveTo>
                  <a:cubicBezTo>
                    <a:pt x="3673" y="1"/>
                    <a:pt x="360" y="111"/>
                    <a:pt x="221" y="254"/>
                  </a:cubicBezTo>
                  <a:cubicBezTo>
                    <a:pt x="1" y="472"/>
                    <a:pt x="584" y="4553"/>
                    <a:pt x="584" y="4553"/>
                  </a:cubicBezTo>
                  <a:cubicBezTo>
                    <a:pt x="584" y="4553"/>
                    <a:pt x="8534" y="4115"/>
                    <a:pt x="8534" y="3898"/>
                  </a:cubicBezTo>
                  <a:cubicBezTo>
                    <a:pt x="8534" y="3680"/>
                    <a:pt x="8755" y="324"/>
                    <a:pt x="8462" y="109"/>
                  </a:cubicBezTo>
                  <a:cubicBezTo>
                    <a:pt x="8359" y="33"/>
                    <a:pt x="7343" y="1"/>
                    <a:pt x="6057" y="1"/>
                  </a:cubicBezTo>
                  <a:close/>
                </a:path>
              </a:pathLst>
            </a:custGeom>
            <a:solidFill>
              <a:srgbClr val="000000">
                <a:alpha val="55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4978;p57"/>
            <p:cNvSpPr/>
            <p:nvPr/>
          </p:nvSpPr>
          <p:spPr>
            <a:xfrm>
              <a:off x="3325225" y="4191525"/>
              <a:ext cx="217075" cy="134125"/>
            </a:xfrm>
            <a:custGeom>
              <a:avLst/>
              <a:gdLst/>
              <a:ahLst/>
              <a:cxnLst/>
              <a:rect l="l" t="t" r="r" b="b"/>
              <a:pathLst>
                <a:path w="8683" h="5365" extrusionOk="0">
                  <a:moveTo>
                    <a:pt x="6933" y="0"/>
                  </a:moveTo>
                  <a:cubicBezTo>
                    <a:pt x="4612" y="0"/>
                    <a:pt x="351" y="444"/>
                    <a:pt x="299" y="767"/>
                  </a:cubicBezTo>
                  <a:cubicBezTo>
                    <a:pt x="221" y="1208"/>
                    <a:pt x="0" y="5364"/>
                    <a:pt x="0" y="5364"/>
                  </a:cubicBezTo>
                  <a:cubicBezTo>
                    <a:pt x="0" y="5364"/>
                    <a:pt x="7586" y="5144"/>
                    <a:pt x="8027" y="4924"/>
                  </a:cubicBezTo>
                  <a:cubicBezTo>
                    <a:pt x="8465" y="4706"/>
                    <a:pt x="8682" y="694"/>
                    <a:pt x="8392" y="187"/>
                  </a:cubicBezTo>
                  <a:cubicBezTo>
                    <a:pt x="8316" y="54"/>
                    <a:pt x="7743" y="0"/>
                    <a:pt x="6933" y="0"/>
                  </a:cubicBezTo>
                  <a:close/>
                </a:path>
              </a:pathLst>
            </a:custGeom>
            <a:solidFill>
              <a:srgbClr val="000000">
                <a:alpha val="55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4979;p57"/>
            <p:cNvSpPr/>
            <p:nvPr/>
          </p:nvSpPr>
          <p:spPr>
            <a:xfrm>
              <a:off x="2915325" y="3302250"/>
              <a:ext cx="697475" cy="605250"/>
            </a:xfrm>
            <a:custGeom>
              <a:avLst/>
              <a:gdLst/>
              <a:ahLst/>
              <a:cxnLst/>
              <a:rect l="l" t="t" r="r" b="b"/>
              <a:pathLst>
                <a:path w="27899" h="24210" extrusionOk="0">
                  <a:moveTo>
                    <a:pt x="14822" y="0"/>
                  </a:moveTo>
                  <a:cubicBezTo>
                    <a:pt x="12948" y="0"/>
                    <a:pt x="10785" y="350"/>
                    <a:pt x="8298" y="927"/>
                  </a:cubicBezTo>
                  <a:cubicBezTo>
                    <a:pt x="1" y="2852"/>
                    <a:pt x="2043" y="9227"/>
                    <a:pt x="2043" y="9227"/>
                  </a:cubicBezTo>
                  <a:cubicBezTo>
                    <a:pt x="2388" y="21599"/>
                    <a:pt x="8072" y="24210"/>
                    <a:pt x="13922" y="24210"/>
                  </a:cubicBezTo>
                  <a:cubicBezTo>
                    <a:pt x="16260" y="24210"/>
                    <a:pt x="18624" y="23793"/>
                    <a:pt x="20684" y="23416"/>
                  </a:cubicBezTo>
                  <a:cubicBezTo>
                    <a:pt x="27899" y="22093"/>
                    <a:pt x="26097" y="14999"/>
                    <a:pt x="23689" y="7302"/>
                  </a:cubicBezTo>
                  <a:cubicBezTo>
                    <a:pt x="22005" y="1911"/>
                    <a:pt x="19201" y="0"/>
                    <a:pt x="1482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4980;p57"/>
            <p:cNvSpPr/>
            <p:nvPr/>
          </p:nvSpPr>
          <p:spPr>
            <a:xfrm>
              <a:off x="3389475" y="3426150"/>
              <a:ext cx="349225" cy="330900"/>
            </a:xfrm>
            <a:custGeom>
              <a:avLst/>
              <a:gdLst/>
              <a:ahLst/>
              <a:cxnLst/>
              <a:rect l="l" t="t" r="r" b="b"/>
              <a:pathLst>
                <a:path w="13969" h="13236" extrusionOk="0">
                  <a:moveTo>
                    <a:pt x="1665" y="0"/>
                  </a:moveTo>
                  <a:cubicBezTo>
                    <a:pt x="1" y="0"/>
                    <a:pt x="2522" y="1035"/>
                    <a:pt x="2522" y="1035"/>
                  </a:cubicBezTo>
                  <a:cubicBezTo>
                    <a:pt x="2522" y="1035"/>
                    <a:pt x="3791" y="11887"/>
                    <a:pt x="6893" y="12590"/>
                  </a:cubicBezTo>
                  <a:cubicBezTo>
                    <a:pt x="8392" y="12931"/>
                    <a:pt x="9437" y="13235"/>
                    <a:pt x="10276" y="13235"/>
                  </a:cubicBezTo>
                  <a:cubicBezTo>
                    <a:pt x="11171" y="13235"/>
                    <a:pt x="11832" y="12889"/>
                    <a:pt x="12560" y="11870"/>
                  </a:cubicBezTo>
                  <a:cubicBezTo>
                    <a:pt x="13968" y="9895"/>
                    <a:pt x="8311" y="887"/>
                    <a:pt x="3521" y="184"/>
                  </a:cubicBezTo>
                  <a:cubicBezTo>
                    <a:pt x="2635" y="53"/>
                    <a:pt x="2042" y="0"/>
                    <a:pt x="166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4981;p57"/>
            <p:cNvSpPr/>
            <p:nvPr/>
          </p:nvSpPr>
          <p:spPr>
            <a:xfrm>
              <a:off x="2787625" y="3432575"/>
              <a:ext cx="315025" cy="323000"/>
            </a:xfrm>
            <a:custGeom>
              <a:avLst/>
              <a:gdLst/>
              <a:ahLst/>
              <a:cxnLst/>
              <a:rect l="l" t="t" r="r" b="b"/>
              <a:pathLst>
                <a:path w="12601" h="12920" extrusionOk="0">
                  <a:moveTo>
                    <a:pt x="12238" y="1"/>
                  </a:moveTo>
                  <a:cubicBezTo>
                    <a:pt x="12012" y="1"/>
                    <a:pt x="11281" y="88"/>
                    <a:pt x="9503" y="370"/>
                  </a:cubicBezTo>
                  <a:cubicBezTo>
                    <a:pt x="4888" y="1104"/>
                    <a:pt x="1" y="9356"/>
                    <a:pt x="1357" y="11421"/>
                  </a:cubicBezTo>
                  <a:cubicBezTo>
                    <a:pt x="2090" y="12537"/>
                    <a:pt x="2943" y="12920"/>
                    <a:pt x="4044" y="12920"/>
                  </a:cubicBezTo>
                  <a:cubicBezTo>
                    <a:pt x="4979" y="12920"/>
                    <a:pt x="6094" y="12643"/>
                    <a:pt x="7466" y="12305"/>
                  </a:cubicBezTo>
                  <a:cubicBezTo>
                    <a:pt x="10451" y="11568"/>
                    <a:pt x="11676" y="222"/>
                    <a:pt x="11676" y="222"/>
                  </a:cubicBezTo>
                  <a:cubicBezTo>
                    <a:pt x="11676" y="222"/>
                    <a:pt x="12600" y="1"/>
                    <a:pt x="122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4982;p57"/>
            <p:cNvSpPr/>
            <p:nvPr/>
          </p:nvSpPr>
          <p:spPr>
            <a:xfrm>
              <a:off x="2596750" y="2617600"/>
              <a:ext cx="508600" cy="424875"/>
            </a:xfrm>
            <a:custGeom>
              <a:avLst/>
              <a:gdLst/>
              <a:ahLst/>
              <a:cxnLst/>
              <a:rect l="l" t="t" r="r" b="b"/>
              <a:pathLst>
                <a:path w="20344" h="16995" extrusionOk="0">
                  <a:moveTo>
                    <a:pt x="11776" y="0"/>
                  </a:moveTo>
                  <a:cubicBezTo>
                    <a:pt x="9821" y="0"/>
                    <a:pt x="7918" y="657"/>
                    <a:pt x="8018" y="2608"/>
                  </a:cubicBezTo>
                  <a:cubicBezTo>
                    <a:pt x="8018" y="2608"/>
                    <a:pt x="7781" y="1587"/>
                    <a:pt x="6957" y="1587"/>
                  </a:cubicBezTo>
                  <a:cubicBezTo>
                    <a:pt x="6673" y="1587"/>
                    <a:pt x="6319" y="1709"/>
                    <a:pt x="5881" y="2036"/>
                  </a:cubicBezTo>
                  <a:cubicBezTo>
                    <a:pt x="4171" y="3308"/>
                    <a:pt x="5100" y="4767"/>
                    <a:pt x="5100" y="4767"/>
                  </a:cubicBezTo>
                  <a:cubicBezTo>
                    <a:pt x="5100" y="4767"/>
                    <a:pt x="4749" y="4333"/>
                    <a:pt x="4170" y="4333"/>
                  </a:cubicBezTo>
                  <a:cubicBezTo>
                    <a:pt x="3583" y="4333"/>
                    <a:pt x="2764" y="4779"/>
                    <a:pt x="1839" y="6572"/>
                  </a:cubicBezTo>
                  <a:cubicBezTo>
                    <a:pt x="0" y="10141"/>
                    <a:pt x="3786" y="10846"/>
                    <a:pt x="3786" y="10846"/>
                  </a:cubicBezTo>
                  <a:cubicBezTo>
                    <a:pt x="3786" y="10846"/>
                    <a:pt x="2182" y="11153"/>
                    <a:pt x="2804" y="13106"/>
                  </a:cubicBezTo>
                  <a:cubicBezTo>
                    <a:pt x="3429" y="15059"/>
                    <a:pt x="4561" y="16225"/>
                    <a:pt x="6152" y="16741"/>
                  </a:cubicBezTo>
                  <a:cubicBezTo>
                    <a:pt x="6325" y="16798"/>
                    <a:pt x="6498" y="16823"/>
                    <a:pt x="6669" y="16823"/>
                  </a:cubicBezTo>
                  <a:cubicBezTo>
                    <a:pt x="7647" y="16823"/>
                    <a:pt x="8553" y="15993"/>
                    <a:pt x="9007" y="15497"/>
                  </a:cubicBezTo>
                  <a:lnTo>
                    <a:pt x="9007" y="15497"/>
                  </a:lnTo>
                  <a:cubicBezTo>
                    <a:pt x="8959" y="15763"/>
                    <a:pt x="9173" y="16177"/>
                    <a:pt x="10289" y="16738"/>
                  </a:cubicBezTo>
                  <a:cubicBezTo>
                    <a:pt x="10638" y="16914"/>
                    <a:pt x="11087" y="16995"/>
                    <a:pt x="11583" y="16995"/>
                  </a:cubicBezTo>
                  <a:cubicBezTo>
                    <a:pt x="14111" y="16995"/>
                    <a:pt x="17848" y="14908"/>
                    <a:pt x="15623" y="12716"/>
                  </a:cubicBezTo>
                  <a:lnTo>
                    <a:pt x="15623" y="12716"/>
                  </a:lnTo>
                  <a:cubicBezTo>
                    <a:pt x="15623" y="12716"/>
                    <a:pt x="15639" y="12716"/>
                    <a:pt x="15669" y="12716"/>
                  </a:cubicBezTo>
                  <a:cubicBezTo>
                    <a:pt x="16095" y="12716"/>
                    <a:pt x="19362" y="12626"/>
                    <a:pt x="19646" y="9873"/>
                  </a:cubicBezTo>
                  <a:cubicBezTo>
                    <a:pt x="19813" y="8230"/>
                    <a:pt x="17980" y="7261"/>
                    <a:pt x="17980" y="7261"/>
                  </a:cubicBezTo>
                  <a:cubicBezTo>
                    <a:pt x="17980" y="7261"/>
                    <a:pt x="20343" y="5646"/>
                    <a:pt x="18920" y="3783"/>
                  </a:cubicBezTo>
                  <a:cubicBezTo>
                    <a:pt x="18227" y="2876"/>
                    <a:pt x="17514" y="2644"/>
                    <a:pt x="16965" y="2644"/>
                  </a:cubicBezTo>
                  <a:cubicBezTo>
                    <a:pt x="16387" y="2644"/>
                    <a:pt x="15991" y="2901"/>
                    <a:pt x="15991" y="2901"/>
                  </a:cubicBezTo>
                  <a:cubicBezTo>
                    <a:pt x="15991" y="2901"/>
                    <a:pt x="17004" y="1420"/>
                    <a:pt x="14870" y="546"/>
                  </a:cubicBezTo>
                  <a:cubicBezTo>
                    <a:pt x="14082" y="225"/>
                    <a:pt x="12920" y="0"/>
                    <a:pt x="1177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4983;p57"/>
            <p:cNvSpPr/>
            <p:nvPr/>
          </p:nvSpPr>
          <p:spPr>
            <a:xfrm>
              <a:off x="3218375" y="2591225"/>
              <a:ext cx="473525" cy="464175"/>
            </a:xfrm>
            <a:custGeom>
              <a:avLst/>
              <a:gdLst/>
              <a:ahLst/>
              <a:cxnLst/>
              <a:rect l="l" t="t" r="r" b="b"/>
              <a:pathLst>
                <a:path w="18941" h="18567" extrusionOk="0">
                  <a:moveTo>
                    <a:pt x="10767" y="0"/>
                  </a:moveTo>
                  <a:cubicBezTo>
                    <a:pt x="9324" y="0"/>
                    <a:pt x="9268" y="1334"/>
                    <a:pt x="9268" y="1334"/>
                  </a:cubicBezTo>
                  <a:cubicBezTo>
                    <a:pt x="9268" y="1334"/>
                    <a:pt x="8829" y="145"/>
                    <a:pt x="7352" y="145"/>
                  </a:cubicBezTo>
                  <a:cubicBezTo>
                    <a:pt x="7071" y="145"/>
                    <a:pt x="6752" y="188"/>
                    <a:pt x="6392" y="290"/>
                  </a:cubicBezTo>
                  <a:cubicBezTo>
                    <a:pt x="4141" y="932"/>
                    <a:pt x="5067" y="3638"/>
                    <a:pt x="5067" y="3638"/>
                  </a:cubicBezTo>
                  <a:cubicBezTo>
                    <a:pt x="5067" y="3638"/>
                    <a:pt x="4868" y="3607"/>
                    <a:pt x="4570" y="3607"/>
                  </a:cubicBezTo>
                  <a:cubicBezTo>
                    <a:pt x="3909" y="3607"/>
                    <a:pt x="2757" y="3759"/>
                    <a:pt x="2177" y="4737"/>
                  </a:cubicBezTo>
                  <a:cubicBezTo>
                    <a:pt x="656" y="7279"/>
                    <a:pt x="3700" y="9418"/>
                    <a:pt x="3700" y="9418"/>
                  </a:cubicBezTo>
                  <a:cubicBezTo>
                    <a:pt x="1" y="9937"/>
                    <a:pt x="3223" y="15416"/>
                    <a:pt x="5580" y="15829"/>
                  </a:cubicBezTo>
                  <a:cubicBezTo>
                    <a:pt x="5947" y="15894"/>
                    <a:pt x="6242" y="15921"/>
                    <a:pt x="6478" y="15921"/>
                  </a:cubicBezTo>
                  <a:cubicBezTo>
                    <a:pt x="7035" y="15921"/>
                    <a:pt x="7267" y="15770"/>
                    <a:pt x="7352" y="15599"/>
                  </a:cubicBezTo>
                  <a:lnTo>
                    <a:pt x="7352" y="15599"/>
                  </a:lnTo>
                  <a:cubicBezTo>
                    <a:pt x="7431" y="16384"/>
                    <a:pt x="7735" y="17911"/>
                    <a:pt x="8897" y="18304"/>
                  </a:cubicBezTo>
                  <a:cubicBezTo>
                    <a:pt x="9412" y="18477"/>
                    <a:pt x="9930" y="18566"/>
                    <a:pt x="10451" y="18566"/>
                  </a:cubicBezTo>
                  <a:cubicBezTo>
                    <a:pt x="11532" y="18566"/>
                    <a:pt x="12629" y="18185"/>
                    <a:pt x="13754" y="17383"/>
                  </a:cubicBezTo>
                  <a:cubicBezTo>
                    <a:pt x="15420" y="16192"/>
                    <a:pt x="14318" y="14987"/>
                    <a:pt x="14318" y="14987"/>
                  </a:cubicBezTo>
                  <a:lnTo>
                    <a:pt x="14318" y="14987"/>
                  </a:lnTo>
                  <a:cubicBezTo>
                    <a:pt x="14318" y="14987"/>
                    <a:pt x="15055" y="15349"/>
                    <a:pt x="15913" y="15349"/>
                  </a:cubicBezTo>
                  <a:cubicBezTo>
                    <a:pt x="16913" y="15349"/>
                    <a:pt x="18077" y="14857"/>
                    <a:pt x="18430" y="12727"/>
                  </a:cubicBezTo>
                  <a:cubicBezTo>
                    <a:pt x="18940" y="9648"/>
                    <a:pt x="17725" y="9307"/>
                    <a:pt x="17161" y="9307"/>
                  </a:cubicBezTo>
                  <a:cubicBezTo>
                    <a:pt x="17001" y="9307"/>
                    <a:pt x="16893" y="9335"/>
                    <a:pt x="16893" y="9335"/>
                  </a:cubicBezTo>
                  <a:cubicBezTo>
                    <a:pt x="16893" y="9335"/>
                    <a:pt x="18508" y="8721"/>
                    <a:pt x="17897" y="6676"/>
                  </a:cubicBezTo>
                  <a:cubicBezTo>
                    <a:pt x="17620" y="5749"/>
                    <a:pt x="17170" y="5496"/>
                    <a:pt x="16761" y="5496"/>
                  </a:cubicBezTo>
                  <a:cubicBezTo>
                    <a:pt x="16270" y="5496"/>
                    <a:pt x="15838" y="5861"/>
                    <a:pt x="15838" y="5861"/>
                  </a:cubicBezTo>
                  <a:cubicBezTo>
                    <a:pt x="17816" y="3476"/>
                    <a:pt x="13807" y="686"/>
                    <a:pt x="11575" y="115"/>
                  </a:cubicBezTo>
                  <a:cubicBezTo>
                    <a:pt x="11266" y="35"/>
                    <a:pt x="10999" y="0"/>
                    <a:pt x="1076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4984;p57"/>
            <p:cNvSpPr/>
            <p:nvPr/>
          </p:nvSpPr>
          <p:spPr>
            <a:xfrm>
              <a:off x="2749550" y="2694275"/>
              <a:ext cx="861525" cy="593300"/>
            </a:xfrm>
            <a:custGeom>
              <a:avLst/>
              <a:gdLst/>
              <a:ahLst/>
              <a:cxnLst/>
              <a:rect l="l" t="t" r="r" b="b"/>
              <a:pathLst>
                <a:path w="34461" h="23732" extrusionOk="0">
                  <a:moveTo>
                    <a:pt x="21205" y="0"/>
                  </a:moveTo>
                  <a:cubicBezTo>
                    <a:pt x="18982" y="0"/>
                    <a:pt x="17384" y="735"/>
                    <a:pt x="17384" y="735"/>
                  </a:cubicBezTo>
                  <a:cubicBezTo>
                    <a:pt x="15975" y="581"/>
                    <a:pt x="14830" y="494"/>
                    <a:pt x="13875" y="494"/>
                  </a:cubicBezTo>
                  <a:cubicBezTo>
                    <a:pt x="9144" y="494"/>
                    <a:pt x="9076" y="2629"/>
                    <a:pt x="4793" y="9314"/>
                  </a:cubicBezTo>
                  <a:cubicBezTo>
                    <a:pt x="0" y="16797"/>
                    <a:pt x="7932" y="23731"/>
                    <a:pt x="17587" y="23731"/>
                  </a:cubicBezTo>
                  <a:cubicBezTo>
                    <a:pt x="18295" y="23731"/>
                    <a:pt x="19011" y="23694"/>
                    <a:pt x="19733" y="23617"/>
                  </a:cubicBezTo>
                  <a:cubicBezTo>
                    <a:pt x="30303" y="22490"/>
                    <a:pt x="34460" y="11356"/>
                    <a:pt x="29385" y="4451"/>
                  </a:cubicBezTo>
                  <a:cubicBezTo>
                    <a:pt x="26750" y="862"/>
                    <a:pt x="23612" y="0"/>
                    <a:pt x="2120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4985;p57"/>
            <p:cNvSpPr/>
            <p:nvPr/>
          </p:nvSpPr>
          <p:spPr>
            <a:xfrm>
              <a:off x="2909900" y="4654775"/>
              <a:ext cx="329425" cy="140525"/>
            </a:xfrm>
            <a:custGeom>
              <a:avLst/>
              <a:gdLst/>
              <a:ahLst/>
              <a:cxnLst/>
              <a:rect l="l" t="t" r="r" b="b"/>
              <a:pathLst>
                <a:path w="13177" h="5621" extrusionOk="0">
                  <a:moveTo>
                    <a:pt x="9202" y="1"/>
                  </a:moveTo>
                  <a:cubicBezTo>
                    <a:pt x="8261" y="1"/>
                    <a:pt x="7302" y="79"/>
                    <a:pt x="6771" y="345"/>
                  </a:cubicBezTo>
                  <a:cubicBezTo>
                    <a:pt x="5488" y="984"/>
                    <a:pt x="0" y="4611"/>
                    <a:pt x="1786" y="5266"/>
                  </a:cubicBezTo>
                  <a:cubicBezTo>
                    <a:pt x="2447" y="5510"/>
                    <a:pt x="3655" y="5621"/>
                    <a:pt x="5012" y="5621"/>
                  </a:cubicBezTo>
                  <a:cubicBezTo>
                    <a:pt x="7321" y="5621"/>
                    <a:pt x="10060" y="5300"/>
                    <a:pt x="11265" y="4770"/>
                  </a:cubicBezTo>
                  <a:cubicBezTo>
                    <a:pt x="13176" y="3922"/>
                    <a:pt x="12900" y="281"/>
                    <a:pt x="11815" y="156"/>
                  </a:cubicBezTo>
                  <a:cubicBezTo>
                    <a:pt x="11815" y="156"/>
                    <a:pt x="10527" y="1"/>
                    <a:pt x="92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4986;p57"/>
            <p:cNvSpPr/>
            <p:nvPr/>
          </p:nvSpPr>
          <p:spPr>
            <a:xfrm>
              <a:off x="3061525" y="4670025"/>
              <a:ext cx="46750" cy="41175"/>
            </a:xfrm>
            <a:custGeom>
              <a:avLst/>
              <a:gdLst/>
              <a:ahLst/>
              <a:cxnLst/>
              <a:rect l="l" t="t" r="r" b="b"/>
              <a:pathLst>
                <a:path w="1870" h="1647" extrusionOk="0">
                  <a:moveTo>
                    <a:pt x="78" y="0"/>
                  </a:moveTo>
                  <a:lnTo>
                    <a:pt x="0" y="413"/>
                  </a:lnTo>
                  <a:cubicBezTo>
                    <a:pt x="1072" y="608"/>
                    <a:pt x="1454" y="1604"/>
                    <a:pt x="1473" y="1646"/>
                  </a:cubicBezTo>
                  <a:lnTo>
                    <a:pt x="1869" y="1498"/>
                  </a:lnTo>
                  <a:cubicBezTo>
                    <a:pt x="1850" y="1445"/>
                    <a:pt x="1390" y="240"/>
                    <a:pt x="7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4987;p57"/>
            <p:cNvSpPr/>
            <p:nvPr/>
          </p:nvSpPr>
          <p:spPr>
            <a:xfrm>
              <a:off x="3026575" y="4688375"/>
              <a:ext cx="44675" cy="34750"/>
            </a:xfrm>
            <a:custGeom>
              <a:avLst/>
              <a:gdLst/>
              <a:ahLst/>
              <a:cxnLst/>
              <a:rect l="l" t="t" r="r" b="b"/>
              <a:pathLst>
                <a:path w="1787" h="1390" extrusionOk="0">
                  <a:moveTo>
                    <a:pt x="1" y="0"/>
                  </a:moveTo>
                  <a:lnTo>
                    <a:pt x="1786" y="1389"/>
                  </a:lnTo>
                  <a:cubicBezTo>
                    <a:pt x="1786" y="1389"/>
                    <a:pt x="598" y="209"/>
                    <a:pt x="1" y="0"/>
                  </a:cubicBezTo>
                  <a:close/>
                </a:path>
              </a:pathLst>
            </a:custGeom>
            <a:solidFill>
              <a:srgbClr val="CA4F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4988;p57"/>
            <p:cNvSpPr/>
            <p:nvPr/>
          </p:nvSpPr>
          <p:spPr>
            <a:xfrm>
              <a:off x="3024775" y="4683475"/>
              <a:ext cx="50100" cy="43400"/>
            </a:xfrm>
            <a:custGeom>
              <a:avLst/>
              <a:gdLst/>
              <a:ahLst/>
              <a:cxnLst/>
              <a:rect l="l" t="t" r="r" b="b"/>
              <a:pathLst>
                <a:path w="2004" h="1736" extrusionOk="0">
                  <a:moveTo>
                    <a:pt x="140" y="1"/>
                  </a:moveTo>
                  <a:lnTo>
                    <a:pt x="0" y="400"/>
                  </a:lnTo>
                  <a:cubicBezTo>
                    <a:pt x="452" y="556"/>
                    <a:pt x="1387" y="1418"/>
                    <a:pt x="1707" y="1736"/>
                  </a:cubicBezTo>
                  <a:lnTo>
                    <a:pt x="2003" y="1435"/>
                  </a:lnTo>
                  <a:cubicBezTo>
                    <a:pt x="1878" y="1312"/>
                    <a:pt x="759" y="218"/>
                    <a:pt x="14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4989;p57"/>
            <p:cNvSpPr/>
            <p:nvPr/>
          </p:nvSpPr>
          <p:spPr>
            <a:xfrm>
              <a:off x="2996575" y="4713400"/>
              <a:ext cx="44675" cy="34750"/>
            </a:xfrm>
            <a:custGeom>
              <a:avLst/>
              <a:gdLst/>
              <a:ahLst/>
              <a:cxnLst/>
              <a:rect l="l" t="t" r="r" b="b"/>
              <a:pathLst>
                <a:path w="1787" h="1390" extrusionOk="0">
                  <a:moveTo>
                    <a:pt x="1" y="1"/>
                  </a:moveTo>
                  <a:lnTo>
                    <a:pt x="1786" y="1390"/>
                  </a:lnTo>
                  <a:cubicBezTo>
                    <a:pt x="1786" y="1390"/>
                    <a:pt x="598" y="210"/>
                    <a:pt x="1" y="1"/>
                  </a:cubicBezTo>
                  <a:close/>
                </a:path>
              </a:pathLst>
            </a:custGeom>
            <a:solidFill>
              <a:srgbClr val="CA4F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4990;p57"/>
            <p:cNvSpPr/>
            <p:nvPr/>
          </p:nvSpPr>
          <p:spPr>
            <a:xfrm>
              <a:off x="2994850" y="4708450"/>
              <a:ext cx="50175" cy="43400"/>
            </a:xfrm>
            <a:custGeom>
              <a:avLst/>
              <a:gdLst/>
              <a:ahLst/>
              <a:cxnLst/>
              <a:rect l="l" t="t" r="r" b="b"/>
              <a:pathLst>
                <a:path w="2007" h="1736" extrusionOk="0">
                  <a:moveTo>
                    <a:pt x="140" y="0"/>
                  </a:moveTo>
                  <a:lnTo>
                    <a:pt x="0" y="402"/>
                  </a:lnTo>
                  <a:cubicBezTo>
                    <a:pt x="452" y="558"/>
                    <a:pt x="1387" y="1420"/>
                    <a:pt x="1708" y="1736"/>
                  </a:cubicBezTo>
                  <a:lnTo>
                    <a:pt x="2006" y="1434"/>
                  </a:lnTo>
                  <a:cubicBezTo>
                    <a:pt x="1881" y="1312"/>
                    <a:pt x="765" y="215"/>
                    <a:pt x="14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4991;p57"/>
            <p:cNvSpPr/>
            <p:nvPr/>
          </p:nvSpPr>
          <p:spPr>
            <a:xfrm>
              <a:off x="3074150" y="4573000"/>
              <a:ext cx="159025" cy="93225"/>
            </a:xfrm>
            <a:custGeom>
              <a:avLst/>
              <a:gdLst/>
              <a:ahLst/>
              <a:cxnLst/>
              <a:rect l="l" t="t" r="r" b="b"/>
              <a:pathLst>
                <a:path w="6361" h="3729" extrusionOk="0">
                  <a:moveTo>
                    <a:pt x="2307" y="0"/>
                  </a:moveTo>
                  <a:cubicBezTo>
                    <a:pt x="1372" y="0"/>
                    <a:pt x="571" y="68"/>
                    <a:pt x="405" y="288"/>
                  </a:cubicBezTo>
                  <a:cubicBezTo>
                    <a:pt x="0" y="827"/>
                    <a:pt x="62" y="3226"/>
                    <a:pt x="500" y="3371"/>
                  </a:cubicBezTo>
                  <a:cubicBezTo>
                    <a:pt x="810" y="3478"/>
                    <a:pt x="3181" y="3728"/>
                    <a:pt x="4581" y="3728"/>
                  </a:cubicBezTo>
                  <a:cubicBezTo>
                    <a:pt x="5142" y="3728"/>
                    <a:pt x="5547" y="3688"/>
                    <a:pt x="5602" y="3583"/>
                  </a:cubicBezTo>
                  <a:cubicBezTo>
                    <a:pt x="5602" y="3583"/>
                    <a:pt x="6361" y="213"/>
                    <a:pt x="5669" y="165"/>
                  </a:cubicBezTo>
                  <a:cubicBezTo>
                    <a:pt x="5260" y="139"/>
                    <a:pt x="3647" y="0"/>
                    <a:pt x="230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4992;p57"/>
            <p:cNvSpPr/>
            <p:nvPr/>
          </p:nvSpPr>
          <p:spPr>
            <a:xfrm>
              <a:off x="3318450" y="4654775"/>
              <a:ext cx="329375" cy="140525"/>
            </a:xfrm>
            <a:custGeom>
              <a:avLst/>
              <a:gdLst/>
              <a:ahLst/>
              <a:cxnLst/>
              <a:rect l="l" t="t" r="r" b="b"/>
              <a:pathLst>
                <a:path w="13175" h="5621" extrusionOk="0">
                  <a:moveTo>
                    <a:pt x="3973" y="1"/>
                  </a:moveTo>
                  <a:cubicBezTo>
                    <a:pt x="2648" y="1"/>
                    <a:pt x="1360" y="156"/>
                    <a:pt x="1360" y="156"/>
                  </a:cubicBezTo>
                  <a:cubicBezTo>
                    <a:pt x="283" y="281"/>
                    <a:pt x="1" y="3922"/>
                    <a:pt x="1912" y="4770"/>
                  </a:cubicBezTo>
                  <a:cubicBezTo>
                    <a:pt x="3117" y="5300"/>
                    <a:pt x="5855" y="5621"/>
                    <a:pt x="8163" y="5621"/>
                  </a:cubicBezTo>
                  <a:cubicBezTo>
                    <a:pt x="9520" y="5621"/>
                    <a:pt x="10728" y="5510"/>
                    <a:pt x="11389" y="5266"/>
                  </a:cubicBezTo>
                  <a:cubicBezTo>
                    <a:pt x="13174" y="4611"/>
                    <a:pt x="7690" y="984"/>
                    <a:pt x="6406" y="345"/>
                  </a:cubicBezTo>
                  <a:cubicBezTo>
                    <a:pt x="5875" y="79"/>
                    <a:pt x="4915" y="1"/>
                    <a:pt x="39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4993;p57"/>
            <p:cNvSpPr/>
            <p:nvPr/>
          </p:nvSpPr>
          <p:spPr>
            <a:xfrm>
              <a:off x="3449650" y="4670025"/>
              <a:ext cx="46750" cy="41175"/>
            </a:xfrm>
            <a:custGeom>
              <a:avLst/>
              <a:gdLst/>
              <a:ahLst/>
              <a:cxnLst/>
              <a:rect l="l" t="t" r="r" b="b"/>
              <a:pathLst>
                <a:path w="1870" h="1647" extrusionOk="0">
                  <a:moveTo>
                    <a:pt x="1794" y="0"/>
                  </a:moveTo>
                  <a:cubicBezTo>
                    <a:pt x="478" y="240"/>
                    <a:pt x="20" y="1445"/>
                    <a:pt x="0" y="1498"/>
                  </a:cubicBezTo>
                  <a:lnTo>
                    <a:pt x="399" y="1646"/>
                  </a:lnTo>
                  <a:cubicBezTo>
                    <a:pt x="413" y="1604"/>
                    <a:pt x="796" y="614"/>
                    <a:pt x="1870" y="413"/>
                  </a:cubicBezTo>
                  <a:lnTo>
                    <a:pt x="179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4994;p57"/>
            <p:cNvSpPr/>
            <p:nvPr/>
          </p:nvSpPr>
          <p:spPr>
            <a:xfrm>
              <a:off x="3486625" y="4688375"/>
              <a:ext cx="44650" cy="34750"/>
            </a:xfrm>
            <a:custGeom>
              <a:avLst/>
              <a:gdLst/>
              <a:ahLst/>
              <a:cxnLst/>
              <a:rect l="l" t="t" r="r" b="b"/>
              <a:pathLst>
                <a:path w="1786" h="1390" extrusionOk="0">
                  <a:moveTo>
                    <a:pt x="1786" y="0"/>
                  </a:moveTo>
                  <a:lnTo>
                    <a:pt x="1786" y="0"/>
                  </a:lnTo>
                  <a:cubicBezTo>
                    <a:pt x="1189" y="209"/>
                    <a:pt x="0" y="1389"/>
                    <a:pt x="0" y="1389"/>
                  </a:cubicBezTo>
                  <a:lnTo>
                    <a:pt x="1786" y="0"/>
                  </a:lnTo>
                  <a:close/>
                </a:path>
              </a:pathLst>
            </a:custGeom>
            <a:solidFill>
              <a:srgbClr val="CA4F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4995;p57"/>
            <p:cNvSpPr/>
            <p:nvPr/>
          </p:nvSpPr>
          <p:spPr>
            <a:xfrm>
              <a:off x="3482975" y="4683475"/>
              <a:ext cx="50125" cy="43400"/>
            </a:xfrm>
            <a:custGeom>
              <a:avLst/>
              <a:gdLst/>
              <a:ahLst/>
              <a:cxnLst/>
              <a:rect l="l" t="t" r="r" b="b"/>
              <a:pathLst>
                <a:path w="2005" h="1736" extrusionOk="0">
                  <a:moveTo>
                    <a:pt x="1865" y="1"/>
                  </a:moveTo>
                  <a:cubicBezTo>
                    <a:pt x="1242" y="213"/>
                    <a:pt x="127" y="1309"/>
                    <a:pt x="1" y="1435"/>
                  </a:cubicBezTo>
                  <a:lnTo>
                    <a:pt x="297" y="1736"/>
                  </a:lnTo>
                  <a:cubicBezTo>
                    <a:pt x="620" y="1418"/>
                    <a:pt x="1552" y="556"/>
                    <a:pt x="2004" y="400"/>
                  </a:cubicBezTo>
                  <a:lnTo>
                    <a:pt x="1865"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4996;p57"/>
            <p:cNvSpPr/>
            <p:nvPr/>
          </p:nvSpPr>
          <p:spPr>
            <a:xfrm>
              <a:off x="3516600" y="4713400"/>
              <a:ext cx="44675" cy="34750"/>
            </a:xfrm>
            <a:custGeom>
              <a:avLst/>
              <a:gdLst/>
              <a:ahLst/>
              <a:cxnLst/>
              <a:rect l="l" t="t" r="r" b="b"/>
              <a:pathLst>
                <a:path w="1787" h="1390" extrusionOk="0">
                  <a:moveTo>
                    <a:pt x="1786" y="1"/>
                  </a:moveTo>
                  <a:lnTo>
                    <a:pt x="1786" y="1"/>
                  </a:lnTo>
                  <a:cubicBezTo>
                    <a:pt x="1189" y="210"/>
                    <a:pt x="1" y="1390"/>
                    <a:pt x="1" y="1390"/>
                  </a:cubicBezTo>
                  <a:lnTo>
                    <a:pt x="1786" y="1"/>
                  </a:lnTo>
                  <a:close/>
                </a:path>
              </a:pathLst>
            </a:custGeom>
            <a:solidFill>
              <a:srgbClr val="CA4F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4997;p57"/>
            <p:cNvSpPr/>
            <p:nvPr/>
          </p:nvSpPr>
          <p:spPr>
            <a:xfrm>
              <a:off x="3512975" y="4708525"/>
              <a:ext cx="50100" cy="43325"/>
            </a:xfrm>
            <a:custGeom>
              <a:avLst/>
              <a:gdLst/>
              <a:ahLst/>
              <a:cxnLst/>
              <a:rect l="l" t="t" r="r" b="b"/>
              <a:pathLst>
                <a:path w="2004" h="1733" extrusionOk="0">
                  <a:moveTo>
                    <a:pt x="1864" y="0"/>
                  </a:moveTo>
                  <a:cubicBezTo>
                    <a:pt x="1242" y="212"/>
                    <a:pt x="126" y="1309"/>
                    <a:pt x="1" y="1434"/>
                  </a:cubicBezTo>
                  <a:lnTo>
                    <a:pt x="296" y="1733"/>
                  </a:lnTo>
                  <a:cubicBezTo>
                    <a:pt x="617" y="1417"/>
                    <a:pt x="1552" y="555"/>
                    <a:pt x="2004" y="402"/>
                  </a:cubicBezTo>
                  <a:lnTo>
                    <a:pt x="186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4998;p57"/>
            <p:cNvSpPr/>
            <p:nvPr/>
          </p:nvSpPr>
          <p:spPr>
            <a:xfrm>
              <a:off x="3334425" y="4570425"/>
              <a:ext cx="155075" cy="97525"/>
            </a:xfrm>
            <a:custGeom>
              <a:avLst/>
              <a:gdLst/>
              <a:ahLst/>
              <a:cxnLst/>
              <a:rect l="l" t="t" r="r" b="b"/>
              <a:pathLst>
                <a:path w="6203" h="3901" extrusionOk="0">
                  <a:moveTo>
                    <a:pt x="3758" y="1"/>
                  </a:moveTo>
                  <a:cubicBezTo>
                    <a:pt x="2471" y="1"/>
                    <a:pt x="1052" y="103"/>
                    <a:pt x="693" y="126"/>
                  </a:cubicBezTo>
                  <a:cubicBezTo>
                    <a:pt x="1" y="168"/>
                    <a:pt x="369" y="3686"/>
                    <a:pt x="369" y="3686"/>
                  </a:cubicBezTo>
                  <a:cubicBezTo>
                    <a:pt x="453" y="3845"/>
                    <a:pt x="1388" y="3900"/>
                    <a:pt x="2459" y="3900"/>
                  </a:cubicBezTo>
                  <a:cubicBezTo>
                    <a:pt x="3871" y="3900"/>
                    <a:pt x="5521" y="3803"/>
                    <a:pt x="5767" y="3719"/>
                  </a:cubicBezTo>
                  <a:cubicBezTo>
                    <a:pt x="6202" y="3571"/>
                    <a:pt x="6049" y="1945"/>
                    <a:pt x="6049" y="416"/>
                  </a:cubicBezTo>
                  <a:cubicBezTo>
                    <a:pt x="6049" y="90"/>
                    <a:pt x="4961" y="1"/>
                    <a:pt x="37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4999;p57"/>
            <p:cNvSpPr/>
            <p:nvPr/>
          </p:nvSpPr>
          <p:spPr>
            <a:xfrm>
              <a:off x="2829000" y="3397575"/>
              <a:ext cx="859625" cy="858975"/>
            </a:xfrm>
            <a:custGeom>
              <a:avLst/>
              <a:gdLst/>
              <a:ahLst/>
              <a:cxnLst/>
              <a:rect l="l" t="t" r="r" b="b"/>
              <a:pathLst>
                <a:path w="34385" h="34359" extrusionOk="0">
                  <a:moveTo>
                    <a:pt x="17218" y="0"/>
                  </a:moveTo>
                  <a:cubicBezTo>
                    <a:pt x="13294" y="0"/>
                    <a:pt x="9272" y="773"/>
                    <a:pt x="7301" y="2892"/>
                  </a:cubicBezTo>
                  <a:cubicBezTo>
                    <a:pt x="5075" y="5285"/>
                    <a:pt x="5635" y="10212"/>
                    <a:pt x="5635" y="10212"/>
                  </a:cubicBezTo>
                  <a:cubicBezTo>
                    <a:pt x="5635" y="10212"/>
                    <a:pt x="6341" y="18526"/>
                    <a:pt x="5923" y="20501"/>
                  </a:cubicBezTo>
                  <a:cubicBezTo>
                    <a:pt x="5496" y="22476"/>
                    <a:pt x="0" y="32059"/>
                    <a:pt x="1975" y="33468"/>
                  </a:cubicBezTo>
                  <a:cubicBezTo>
                    <a:pt x="2811" y="34065"/>
                    <a:pt x="8263" y="34359"/>
                    <a:pt x="14372" y="34359"/>
                  </a:cubicBezTo>
                  <a:cubicBezTo>
                    <a:pt x="22664" y="34359"/>
                    <a:pt x="32164" y="33818"/>
                    <a:pt x="32975" y="32765"/>
                  </a:cubicBezTo>
                  <a:cubicBezTo>
                    <a:pt x="34384" y="30929"/>
                    <a:pt x="29312" y="23316"/>
                    <a:pt x="28607" y="22334"/>
                  </a:cubicBezTo>
                  <a:cubicBezTo>
                    <a:pt x="27901" y="21349"/>
                    <a:pt x="28607" y="4580"/>
                    <a:pt x="27198" y="2323"/>
                  </a:cubicBezTo>
                  <a:cubicBezTo>
                    <a:pt x="26430" y="1097"/>
                    <a:pt x="21893" y="0"/>
                    <a:pt x="1721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5000;p57"/>
            <p:cNvSpPr/>
            <p:nvPr/>
          </p:nvSpPr>
          <p:spPr>
            <a:xfrm>
              <a:off x="3230575" y="2774700"/>
              <a:ext cx="301325" cy="213075"/>
            </a:xfrm>
            <a:custGeom>
              <a:avLst/>
              <a:gdLst/>
              <a:ahLst/>
              <a:cxnLst/>
              <a:rect l="l" t="t" r="r" b="b"/>
              <a:pathLst>
                <a:path w="12053" h="8523" extrusionOk="0">
                  <a:moveTo>
                    <a:pt x="2968" y="0"/>
                  </a:moveTo>
                  <a:cubicBezTo>
                    <a:pt x="615" y="0"/>
                    <a:pt x="1" y="1516"/>
                    <a:pt x="1" y="1516"/>
                  </a:cubicBezTo>
                  <a:cubicBezTo>
                    <a:pt x="1" y="1516"/>
                    <a:pt x="78" y="1504"/>
                    <a:pt x="215" y="1504"/>
                  </a:cubicBezTo>
                  <a:cubicBezTo>
                    <a:pt x="748" y="1504"/>
                    <a:pt x="2193" y="1682"/>
                    <a:pt x="3597" y="3421"/>
                  </a:cubicBezTo>
                  <a:cubicBezTo>
                    <a:pt x="5268" y="5493"/>
                    <a:pt x="8464" y="8522"/>
                    <a:pt x="10172" y="8522"/>
                  </a:cubicBezTo>
                  <a:cubicBezTo>
                    <a:pt x="10263" y="8522"/>
                    <a:pt x="10350" y="8514"/>
                    <a:pt x="10432" y="8496"/>
                  </a:cubicBezTo>
                  <a:cubicBezTo>
                    <a:pt x="12053" y="8142"/>
                    <a:pt x="10362" y="2152"/>
                    <a:pt x="5709" y="534"/>
                  </a:cubicBezTo>
                  <a:cubicBezTo>
                    <a:pt x="4603" y="147"/>
                    <a:pt x="3701" y="0"/>
                    <a:pt x="296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5001;p57"/>
            <p:cNvSpPr/>
            <p:nvPr/>
          </p:nvSpPr>
          <p:spPr>
            <a:xfrm>
              <a:off x="3402300" y="3411875"/>
              <a:ext cx="170050" cy="512925"/>
            </a:xfrm>
            <a:custGeom>
              <a:avLst/>
              <a:gdLst/>
              <a:ahLst/>
              <a:cxnLst/>
              <a:rect l="l" t="t" r="r" b="b"/>
              <a:pathLst>
                <a:path w="6802" h="20517" extrusionOk="0">
                  <a:moveTo>
                    <a:pt x="582" y="1"/>
                  </a:moveTo>
                  <a:cubicBezTo>
                    <a:pt x="235" y="1"/>
                    <a:pt x="0" y="32"/>
                    <a:pt x="0" y="32"/>
                  </a:cubicBezTo>
                  <a:cubicBezTo>
                    <a:pt x="0" y="32"/>
                    <a:pt x="739" y="18517"/>
                    <a:pt x="5393" y="20350"/>
                  </a:cubicBezTo>
                  <a:cubicBezTo>
                    <a:pt x="5393" y="20350"/>
                    <a:pt x="5615" y="20516"/>
                    <a:pt x="5874" y="20516"/>
                  </a:cubicBezTo>
                  <a:cubicBezTo>
                    <a:pt x="6199" y="20516"/>
                    <a:pt x="6583" y="20255"/>
                    <a:pt x="6662" y="19081"/>
                  </a:cubicBezTo>
                  <a:cubicBezTo>
                    <a:pt x="6802" y="16966"/>
                    <a:pt x="4213" y="6284"/>
                    <a:pt x="3418" y="1745"/>
                  </a:cubicBezTo>
                  <a:cubicBezTo>
                    <a:pt x="3152" y="213"/>
                    <a:pt x="1486" y="1"/>
                    <a:pt x="5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5002;p57"/>
            <p:cNvSpPr/>
            <p:nvPr/>
          </p:nvSpPr>
          <p:spPr>
            <a:xfrm>
              <a:off x="2913600" y="3421675"/>
              <a:ext cx="176125" cy="503175"/>
            </a:xfrm>
            <a:custGeom>
              <a:avLst/>
              <a:gdLst/>
              <a:ahLst/>
              <a:cxnLst/>
              <a:rect l="l" t="t" r="r" b="b"/>
              <a:pathLst>
                <a:path w="7045" h="20127" extrusionOk="0">
                  <a:moveTo>
                    <a:pt x="6857" y="0"/>
                  </a:moveTo>
                  <a:cubicBezTo>
                    <a:pt x="6146" y="0"/>
                    <a:pt x="3633" y="91"/>
                    <a:pt x="3381" y="1356"/>
                  </a:cubicBezTo>
                  <a:cubicBezTo>
                    <a:pt x="2960" y="3473"/>
                    <a:pt x="0" y="16577"/>
                    <a:pt x="140" y="18692"/>
                  </a:cubicBezTo>
                  <a:cubicBezTo>
                    <a:pt x="219" y="19866"/>
                    <a:pt x="603" y="20127"/>
                    <a:pt x="928" y="20127"/>
                  </a:cubicBezTo>
                  <a:cubicBezTo>
                    <a:pt x="1187" y="20127"/>
                    <a:pt x="1409" y="19961"/>
                    <a:pt x="1409" y="19961"/>
                  </a:cubicBezTo>
                  <a:cubicBezTo>
                    <a:pt x="6060" y="18125"/>
                    <a:pt x="7044" y="3"/>
                    <a:pt x="7044" y="3"/>
                  </a:cubicBezTo>
                  <a:cubicBezTo>
                    <a:pt x="7044" y="3"/>
                    <a:pt x="6976" y="0"/>
                    <a:pt x="68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5003;p57"/>
            <p:cNvSpPr/>
            <p:nvPr/>
          </p:nvSpPr>
          <p:spPr>
            <a:xfrm>
              <a:off x="2852700" y="3043475"/>
              <a:ext cx="192550" cy="205400"/>
            </a:xfrm>
            <a:custGeom>
              <a:avLst/>
              <a:gdLst/>
              <a:ahLst/>
              <a:cxnLst/>
              <a:rect l="l" t="t" r="r" b="b"/>
              <a:pathLst>
                <a:path w="7702" h="8216" extrusionOk="0">
                  <a:moveTo>
                    <a:pt x="4196" y="0"/>
                  </a:moveTo>
                  <a:cubicBezTo>
                    <a:pt x="4091" y="0"/>
                    <a:pt x="3983" y="4"/>
                    <a:pt x="3870" y="13"/>
                  </a:cubicBezTo>
                  <a:cubicBezTo>
                    <a:pt x="1" y="317"/>
                    <a:pt x="56" y="7007"/>
                    <a:pt x="3248" y="8053"/>
                  </a:cubicBezTo>
                  <a:cubicBezTo>
                    <a:pt x="3590" y="8165"/>
                    <a:pt x="3904" y="8215"/>
                    <a:pt x="4191" y="8215"/>
                  </a:cubicBezTo>
                  <a:cubicBezTo>
                    <a:pt x="6580" y="8215"/>
                    <a:pt x="7120" y="4742"/>
                    <a:pt x="7120" y="4742"/>
                  </a:cubicBezTo>
                  <a:cubicBezTo>
                    <a:pt x="7120" y="4742"/>
                    <a:pt x="7701" y="0"/>
                    <a:pt x="4196" y="0"/>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5004;p57"/>
            <p:cNvSpPr/>
            <p:nvPr/>
          </p:nvSpPr>
          <p:spPr>
            <a:xfrm>
              <a:off x="2945950" y="2858050"/>
              <a:ext cx="577175" cy="660600"/>
            </a:xfrm>
            <a:custGeom>
              <a:avLst/>
              <a:gdLst/>
              <a:ahLst/>
              <a:cxnLst/>
              <a:rect l="l" t="t" r="r" b="b"/>
              <a:pathLst>
                <a:path w="23087" h="26424" extrusionOk="0">
                  <a:moveTo>
                    <a:pt x="11063" y="0"/>
                  </a:moveTo>
                  <a:cubicBezTo>
                    <a:pt x="7465" y="0"/>
                    <a:pt x="4216" y="603"/>
                    <a:pt x="4216" y="603"/>
                  </a:cubicBezTo>
                  <a:cubicBezTo>
                    <a:pt x="628" y="1067"/>
                    <a:pt x="1" y="6214"/>
                    <a:pt x="299" y="13230"/>
                  </a:cubicBezTo>
                  <a:cubicBezTo>
                    <a:pt x="603" y="20249"/>
                    <a:pt x="4506" y="20411"/>
                    <a:pt x="6063" y="20567"/>
                  </a:cubicBezTo>
                  <a:cubicBezTo>
                    <a:pt x="7625" y="20729"/>
                    <a:pt x="7262" y="20372"/>
                    <a:pt x="7368" y="23337"/>
                  </a:cubicBezTo>
                  <a:cubicBezTo>
                    <a:pt x="7413" y="24583"/>
                    <a:pt x="9256" y="26423"/>
                    <a:pt x="11786" y="26423"/>
                  </a:cubicBezTo>
                  <a:cubicBezTo>
                    <a:pt x="12776" y="26423"/>
                    <a:pt x="13871" y="26142"/>
                    <a:pt x="15004" y="25432"/>
                  </a:cubicBezTo>
                  <a:cubicBezTo>
                    <a:pt x="16929" y="24233"/>
                    <a:pt x="14343" y="24788"/>
                    <a:pt x="15113" y="20425"/>
                  </a:cubicBezTo>
                  <a:cubicBezTo>
                    <a:pt x="15400" y="18821"/>
                    <a:pt x="17417" y="20444"/>
                    <a:pt x="20422" y="17934"/>
                  </a:cubicBezTo>
                  <a:cubicBezTo>
                    <a:pt x="22514" y="16184"/>
                    <a:pt x="23086" y="6236"/>
                    <a:pt x="19501" y="2333"/>
                  </a:cubicBezTo>
                  <a:cubicBezTo>
                    <a:pt x="17807" y="487"/>
                    <a:pt x="14294" y="0"/>
                    <a:pt x="11063" y="0"/>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5005;p57"/>
            <p:cNvSpPr/>
            <p:nvPr/>
          </p:nvSpPr>
          <p:spPr>
            <a:xfrm>
              <a:off x="3151179" y="3072628"/>
              <a:ext cx="60489" cy="60506"/>
            </a:xfrm>
            <a:custGeom>
              <a:avLst/>
              <a:gdLst/>
              <a:ahLst/>
              <a:cxnLst/>
              <a:rect l="l" t="t" r="r" b="b"/>
              <a:pathLst>
                <a:path w="3432" h="3432" extrusionOk="0">
                  <a:moveTo>
                    <a:pt x="1716" y="0"/>
                  </a:moveTo>
                  <a:cubicBezTo>
                    <a:pt x="767" y="0"/>
                    <a:pt x="0" y="767"/>
                    <a:pt x="0" y="1716"/>
                  </a:cubicBezTo>
                  <a:cubicBezTo>
                    <a:pt x="0" y="2662"/>
                    <a:pt x="767" y="3432"/>
                    <a:pt x="1716" y="3432"/>
                  </a:cubicBezTo>
                  <a:cubicBezTo>
                    <a:pt x="2662" y="3432"/>
                    <a:pt x="3432" y="2662"/>
                    <a:pt x="3432" y="1716"/>
                  </a:cubicBezTo>
                  <a:cubicBezTo>
                    <a:pt x="3432" y="767"/>
                    <a:pt x="2662" y="0"/>
                    <a:pt x="171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5006;p57"/>
            <p:cNvSpPr/>
            <p:nvPr/>
          </p:nvSpPr>
          <p:spPr>
            <a:xfrm>
              <a:off x="3346284" y="3060086"/>
              <a:ext cx="50183" cy="50148"/>
            </a:xfrm>
            <a:custGeom>
              <a:avLst/>
              <a:gdLst/>
              <a:ahLst/>
              <a:cxnLst/>
              <a:rect l="l" t="t" r="r" b="b"/>
              <a:pathLst>
                <a:path w="3436" h="3433" extrusionOk="0">
                  <a:moveTo>
                    <a:pt x="1719" y="1"/>
                  </a:moveTo>
                  <a:cubicBezTo>
                    <a:pt x="771" y="1"/>
                    <a:pt x="1" y="768"/>
                    <a:pt x="1" y="1716"/>
                  </a:cubicBezTo>
                  <a:cubicBezTo>
                    <a:pt x="1" y="2662"/>
                    <a:pt x="771" y="3432"/>
                    <a:pt x="1719" y="3432"/>
                  </a:cubicBezTo>
                  <a:cubicBezTo>
                    <a:pt x="2665" y="3432"/>
                    <a:pt x="3435" y="2662"/>
                    <a:pt x="3435" y="1716"/>
                  </a:cubicBezTo>
                  <a:cubicBezTo>
                    <a:pt x="3435" y="768"/>
                    <a:pt x="2665" y="1"/>
                    <a:pt x="17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5007;p57"/>
            <p:cNvSpPr/>
            <p:nvPr/>
          </p:nvSpPr>
          <p:spPr>
            <a:xfrm>
              <a:off x="3033350" y="3143800"/>
              <a:ext cx="112650" cy="112675"/>
            </a:xfrm>
            <a:custGeom>
              <a:avLst/>
              <a:gdLst/>
              <a:ahLst/>
              <a:cxnLst/>
              <a:rect l="l" t="t" r="r" b="b"/>
              <a:pathLst>
                <a:path w="4506" h="4507" extrusionOk="0">
                  <a:moveTo>
                    <a:pt x="2254" y="1"/>
                  </a:moveTo>
                  <a:cubicBezTo>
                    <a:pt x="1010" y="1"/>
                    <a:pt x="0" y="1010"/>
                    <a:pt x="0" y="2252"/>
                  </a:cubicBezTo>
                  <a:cubicBezTo>
                    <a:pt x="0" y="3496"/>
                    <a:pt x="1010" y="4506"/>
                    <a:pt x="2254" y="4506"/>
                  </a:cubicBezTo>
                  <a:cubicBezTo>
                    <a:pt x="3499" y="4506"/>
                    <a:pt x="4506" y="3496"/>
                    <a:pt x="4506" y="2252"/>
                  </a:cubicBezTo>
                  <a:cubicBezTo>
                    <a:pt x="4506" y="1010"/>
                    <a:pt x="3499" y="1"/>
                    <a:pt x="2254" y="1"/>
                  </a:cubicBezTo>
                  <a:close/>
                </a:path>
              </a:pathLst>
            </a:custGeom>
            <a:solidFill>
              <a:srgbClr val="6426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5008;p57"/>
            <p:cNvSpPr/>
            <p:nvPr/>
          </p:nvSpPr>
          <p:spPr>
            <a:xfrm>
              <a:off x="3361425" y="3148325"/>
              <a:ext cx="112650" cy="112675"/>
            </a:xfrm>
            <a:custGeom>
              <a:avLst/>
              <a:gdLst/>
              <a:ahLst/>
              <a:cxnLst/>
              <a:rect l="l" t="t" r="r" b="b"/>
              <a:pathLst>
                <a:path w="4506" h="4507" extrusionOk="0">
                  <a:moveTo>
                    <a:pt x="2252" y="1"/>
                  </a:moveTo>
                  <a:cubicBezTo>
                    <a:pt x="1010" y="1"/>
                    <a:pt x="0" y="1011"/>
                    <a:pt x="0" y="2252"/>
                  </a:cubicBezTo>
                  <a:cubicBezTo>
                    <a:pt x="0" y="3497"/>
                    <a:pt x="1010" y="4506"/>
                    <a:pt x="2252" y="4506"/>
                  </a:cubicBezTo>
                  <a:cubicBezTo>
                    <a:pt x="3496" y="4506"/>
                    <a:pt x="4506" y="3497"/>
                    <a:pt x="4506" y="2252"/>
                  </a:cubicBezTo>
                  <a:cubicBezTo>
                    <a:pt x="4506" y="1011"/>
                    <a:pt x="3496" y="1"/>
                    <a:pt x="2252" y="1"/>
                  </a:cubicBezTo>
                  <a:close/>
                </a:path>
              </a:pathLst>
            </a:custGeom>
            <a:solidFill>
              <a:srgbClr val="6426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5009;p57"/>
            <p:cNvSpPr/>
            <p:nvPr/>
          </p:nvSpPr>
          <p:spPr>
            <a:xfrm>
              <a:off x="3164400" y="3350525"/>
              <a:ext cx="164825" cy="99925"/>
            </a:xfrm>
            <a:custGeom>
              <a:avLst/>
              <a:gdLst/>
              <a:ahLst/>
              <a:cxnLst/>
              <a:rect l="l" t="t" r="r" b="b"/>
              <a:pathLst>
                <a:path w="6593" h="3997" extrusionOk="0">
                  <a:moveTo>
                    <a:pt x="6573" y="0"/>
                  </a:moveTo>
                  <a:cubicBezTo>
                    <a:pt x="6573" y="1"/>
                    <a:pt x="2728" y="732"/>
                    <a:pt x="1251" y="732"/>
                  </a:cubicBezTo>
                  <a:cubicBezTo>
                    <a:pt x="1068" y="732"/>
                    <a:pt x="922" y="720"/>
                    <a:pt x="823" y="695"/>
                  </a:cubicBezTo>
                  <a:cubicBezTo>
                    <a:pt x="798" y="689"/>
                    <a:pt x="774" y="686"/>
                    <a:pt x="751" y="686"/>
                  </a:cubicBezTo>
                  <a:cubicBezTo>
                    <a:pt x="1" y="686"/>
                    <a:pt x="286" y="3997"/>
                    <a:pt x="5432" y="3997"/>
                  </a:cubicBezTo>
                  <a:cubicBezTo>
                    <a:pt x="5794" y="3997"/>
                    <a:pt x="6181" y="3980"/>
                    <a:pt x="6593" y="3945"/>
                  </a:cubicBezTo>
                  <a:cubicBezTo>
                    <a:pt x="6587" y="3940"/>
                    <a:pt x="6071" y="882"/>
                    <a:pt x="6573" y="0"/>
                  </a:cubicBezTo>
                  <a:close/>
                </a:path>
              </a:pathLst>
            </a:custGeom>
            <a:solidFill>
              <a:srgbClr val="000000">
                <a:alpha val="55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5010;p57"/>
            <p:cNvSpPr/>
            <p:nvPr/>
          </p:nvSpPr>
          <p:spPr>
            <a:xfrm>
              <a:off x="3262675" y="3058650"/>
              <a:ext cx="72675" cy="131625"/>
            </a:xfrm>
            <a:custGeom>
              <a:avLst/>
              <a:gdLst/>
              <a:ahLst/>
              <a:cxnLst/>
              <a:rect l="l" t="t" r="r" b="b"/>
              <a:pathLst>
                <a:path w="2907" h="5265" extrusionOk="0">
                  <a:moveTo>
                    <a:pt x="407" y="0"/>
                  </a:moveTo>
                  <a:lnTo>
                    <a:pt x="0" y="115"/>
                  </a:lnTo>
                  <a:lnTo>
                    <a:pt x="954" y="3560"/>
                  </a:lnTo>
                  <a:lnTo>
                    <a:pt x="1177" y="3462"/>
                  </a:lnTo>
                  <a:cubicBezTo>
                    <a:pt x="1656" y="3258"/>
                    <a:pt x="2177" y="3107"/>
                    <a:pt x="2402" y="3107"/>
                  </a:cubicBezTo>
                  <a:cubicBezTo>
                    <a:pt x="2429" y="3107"/>
                    <a:pt x="2451" y="3109"/>
                    <a:pt x="2469" y="3114"/>
                  </a:cubicBezTo>
                  <a:cubicBezTo>
                    <a:pt x="2475" y="3476"/>
                    <a:pt x="2377" y="4157"/>
                    <a:pt x="1967" y="4539"/>
                  </a:cubicBezTo>
                  <a:cubicBezTo>
                    <a:pt x="1750" y="4742"/>
                    <a:pt x="1466" y="4844"/>
                    <a:pt x="1118" y="4844"/>
                  </a:cubicBezTo>
                  <a:cubicBezTo>
                    <a:pt x="1050" y="4844"/>
                    <a:pt x="980" y="4840"/>
                    <a:pt x="907" y="4832"/>
                  </a:cubicBezTo>
                  <a:lnTo>
                    <a:pt x="862" y="5251"/>
                  </a:lnTo>
                  <a:cubicBezTo>
                    <a:pt x="949" y="5259"/>
                    <a:pt x="1035" y="5265"/>
                    <a:pt x="1116" y="5265"/>
                  </a:cubicBezTo>
                  <a:cubicBezTo>
                    <a:pt x="1576" y="5265"/>
                    <a:pt x="1956" y="5122"/>
                    <a:pt x="2251" y="4843"/>
                  </a:cubicBezTo>
                  <a:cubicBezTo>
                    <a:pt x="2907" y="4230"/>
                    <a:pt x="2890" y="3183"/>
                    <a:pt x="2887" y="3066"/>
                  </a:cubicBezTo>
                  <a:cubicBezTo>
                    <a:pt x="2879" y="2935"/>
                    <a:pt x="2821" y="2824"/>
                    <a:pt x="2712" y="2757"/>
                  </a:cubicBezTo>
                  <a:cubicBezTo>
                    <a:pt x="2629" y="2706"/>
                    <a:pt x="2518" y="2685"/>
                    <a:pt x="2391" y="2685"/>
                  </a:cubicBezTo>
                  <a:cubicBezTo>
                    <a:pt x="2039" y="2685"/>
                    <a:pt x="1564" y="2844"/>
                    <a:pt x="1230" y="2977"/>
                  </a:cubicBezTo>
                  <a:lnTo>
                    <a:pt x="407"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5011;p57"/>
            <p:cNvSpPr/>
            <p:nvPr/>
          </p:nvSpPr>
          <p:spPr>
            <a:xfrm>
              <a:off x="3224225" y="3195125"/>
              <a:ext cx="97125" cy="65525"/>
            </a:xfrm>
            <a:custGeom>
              <a:avLst/>
              <a:gdLst/>
              <a:ahLst/>
              <a:cxnLst/>
              <a:rect l="l" t="t" r="r" b="b"/>
              <a:pathLst>
                <a:path w="3885" h="2621" extrusionOk="0">
                  <a:moveTo>
                    <a:pt x="408" y="1"/>
                  </a:moveTo>
                  <a:lnTo>
                    <a:pt x="1" y="112"/>
                  </a:lnTo>
                  <a:cubicBezTo>
                    <a:pt x="65" y="361"/>
                    <a:pt x="687" y="2506"/>
                    <a:pt x="1859" y="2615"/>
                  </a:cubicBezTo>
                  <a:cubicBezTo>
                    <a:pt x="1890" y="2618"/>
                    <a:pt x="1920" y="2620"/>
                    <a:pt x="1954" y="2620"/>
                  </a:cubicBezTo>
                  <a:cubicBezTo>
                    <a:pt x="2615" y="2620"/>
                    <a:pt x="3245" y="1976"/>
                    <a:pt x="3884" y="643"/>
                  </a:cubicBezTo>
                  <a:lnTo>
                    <a:pt x="3505" y="458"/>
                  </a:lnTo>
                  <a:cubicBezTo>
                    <a:pt x="2956" y="1602"/>
                    <a:pt x="2415" y="2193"/>
                    <a:pt x="1940" y="2193"/>
                  </a:cubicBezTo>
                  <a:cubicBezTo>
                    <a:pt x="1925" y="2193"/>
                    <a:pt x="1910" y="2192"/>
                    <a:pt x="1895" y="2191"/>
                  </a:cubicBezTo>
                  <a:cubicBezTo>
                    <a:pt x="1150" y="2121"/>
                    <a:pt x="567" y="587"/>
                    <a:pt x="40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5012;p57"/>
            <p:cNvSpPr/>
            <p:nvPr/>
          </p:nvSpPr>
          <p:spPr>
            <a:xfrm>
              <a:off x="3113200" y="2994675"/>
              <a:ext cx="61600" cy="34000"/>
            </a:xfrm>
            <a:custGeom>
              <a:avLst/>
              <a:gdLst/>
              <a:ahLst/>
              <a:cxnLst/>
              <a:rect l="l" t="t" r="r" b="b"/>
              <a:pathLst>
                <a:path w="2464" h="1360" extrusionOk="0">
                  <a:moveTo>
                    <a:pt x="1574" y="0"/>
                  </a:moveTo>
                  <a:cubicBezTo>
                    <a:pt x="1409" y="0"/>
                    <a:pt x="1249" y="28"/>
                    <a:pt x="1094" y="82"/>
                  </a:cubicBezTo>
                  <a:cubicBezTo>
                    <a:pt x="349" y="347"/>
                    <a:pt x="14" y="1167"/>
                    <a:pt x="1" y="1203"/>
                  </a:cubicBezTo>
                  <a:lnTo>
                    <a:pt x="397" y="1360"/>
                  </a:lnTo>
                  <a:cubicBezTo>
                    <a:pt x="397" y="1351"/>
                    <a:pt x="670" y="687"/>
                    <a:pt x="1236" y="481"/>
                  </a:cubicBezTo>
                  <a:cubicBezTo>
                    <a:pt x="1342" y="443"/>
                    <a:pt x="1453" y="425"/>
                    <a:pt x="1568" y="425"/>
                  </a:cubicBezTo>
                  <a:cubicBezTo>
                    <a:pt x="1785" y="425"/>
                    <a:pt x="2017" y="492"/>
                    <a:pt x="2260" y="623"/>
                  </a:cubicBezTo>
                  <a:lnTo>
                    <a:pt x="2464" y="249"/>
                  </a:lnTo>
                  <a:cubicBezTo>
                    <a:pt x="2155" y="82"/>
                    <a:pt x="1858" y="0"/>
                    <a:pt x="157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5013;p57"/>
            <p:cNvSpPr/>
            <p:nvPr/>
          </p:nvSpPr>
          <p:spPr>
            <a:xfrm>
              <a:off x="3334500" y="2968125"/>
              <a:ext cx="65225" cy="26650"/>
            </a:xfrm>
            <a:custGeom>
              <a:avLst/>
              <a:gdLst/>
              <a:ahLst/>
              <a:cxnLst/>
              <a:rect l="l" t="t" r="r" b="b"/>
              <a:pathLst>
                <a:path w="2609" h="1066" extrusionOk="0">
                  <a:moveTo>
                    <a:pt x="1248" y="0"/>
                  </a:moveTo>
                  <a:cubicBezTo>
                    <a:pt x="579" y="0"/>
                    <a:pt x="25" y="433"/>
                    <a:pt x="1" y="455"/>
                  </a:cubicBezTo>
                  <a:lnTo>
                    <a:pt x="266" y="787"/>
                  </a:lnTo>
                  <a:cubicBezTo>
                    <a:pt x="271" y="779"/>
                    <a:pt x="728" y="422"/>
                    <a:pt x="1248" y="422"/>
                  </a:cubicBezTo>
                  <a:cubicBezTo>
                    <a:pt x="1309" y="422"/>
                    <a:pt x="1372" y="427"/>
                    <a:pt x="1434" y="438"/>
                  </a:cubicBezTo>
                  <a:cubicBezTo>
                    <a:pt x="1750" y="494"/>
                    <a:pt x="2026" y="703"/>
                    <a:pt x="2249" y="1066"/>
                  </a:cubicBezTo>
                  <a:lnTo>
                    <a:pt x="2609" y="845"/>
                  </a:lnTo>
                  <a:cubicBezTo>
                    <a:pt x="2319" y="377"/>
                    <a:pt x="1945" y="98"/>
                    <a:pt x="1504" y="22"/>
                  </a:cubicBezTo>
                  <a:cubicBezTo>
                    <a:pt x="1418" y="7"/>
                    <a:pt x="1332" y="0"/>
                    <a:pt x="124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5014;p57"/>
            <p:cNvSpPr/>
            <p:nvPr/>
          </p:nvSpPr>
          <p:spPr>
            <a:xfrm>
              <a:off x="2920925" y="2812850"/>
              <a:ext cx="383475" cy="288775"/>
            </a:xfrm>
            <a:custGeom>
              <a:avLst/>
              <a:gdLst/>
              <a:ahLst/>
              <a:cxnLst/>
              <a:rect l="l" t="t" r="r" b="b"/>
              <a:pathLst>
                <a:path w="15339" h="11551" extrusionOk="0">
                  <a:moveTo>
                    <a:pt x="6754" y="1"/>
                  </a:moveTo>
                  <a:cubicBezTo>
                    <a:pt x="5854" y="1"/>
                    <a:pt x="4980" y="89"/>
                    <a:pt x="4238" y="302"/>
                  </a:cubicBezTo>
                  <a:cubicBezTo>
                    <a:pt x="173" y="1477"/>
                    <a:pt x="0" y="8144"/>
                    <a:pt x="0" y="8144"/>
                  </a:cubicBezTo>
                  <a:cubicBezTo>
                    <a:pt x="0" y="8144"/>
                    <a:pt x="1160" y="11551"/>
                    <a:pt x="3514" y="11551"/>
                  </a:cubicBezTo>
                  <a:cubicBezTo>
                    <a:pt x="3721" y="11551"/>
                    <a:pt x="3937" y="11524"/>
                    <a:pt x="4162" y="11467"/>
                  </a:cubicBezTo>
                  <a:cubicBezTo>
                    <a:pt x="6916" y="10770"/>
                    <a:pt x="5878" y="2202"/>
                    <a:pt x="10864" y="1859"/>
                  </a:cubicBezTo>
                  <a:cubicBezTo>
                    <a:pt x="10928" y="1853"/>
                    <a:pt x="11003" y="1853"/>
                    <a:pt x="11073" y="1851"/>
                  </a:cubicBezTo>
                  <a:cubicBezTo>
                    <a:pt x="15338" y="1755"/>
                    <a:pt x="10780" y="1"/>
                    <a:pt x="675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5015;p57"/>
            <p:cNvSpPr/>
            <p:nvPr/>
          </p:nvSpPr>
          <p:spPr>
            <a:xfrm>
              <a:off x="2917225" y="3093500"/>
              <a:ext cx="60475" cy="106825"/>
            </a:xfrm>
            <a:custGeom>
              <a:avLst/>
              <a:gdLst/>
              <a:ahLst/>
              <a:cxnLst/>
              <a:rect l="l" t="t" r="r" b="b"/>
              <a:pathLst>
                <a:path w="2419" h="4273" extrusionOk="0">
                  <a:moveTo>
                    <a:pt x="357" y="1"/>
                  </a:moveTo>
                  <a:cubicBezTo>
                    <a:pt x="216" y="1"/>
                    <a:pt x="93" y="23"/>
                    <a:pt x="0" y="54"/>
                  </a:cubicBezTo>
                  <a:lnTo>
                    <a:pt x="134" y="453"/>
                  </a:lnTo>
                  <a:cubicBezTo>
                    <a:pt x="143" y="451"/>
                    <a:pt x="228" y="426"/>
                    <a:pt x="354" y="426"/>
                  </a:cubicBezTo>
                  <a:cubicBezTo>
                    <a:pt x="607" y="426"/>
                    <a:pt x="1027" y="526"/>
                    <a:pt x="1350" y="1106"/>
                  </a:cubicBezTo>
                  <a:cubicBezTo>
                    <a:pt x="1797" y="1904"/>
                    <a:pt x="1936" y="3310"/>
                    <a:pt x="1615" y="3745"/>
                  </a:cubicBezTo>
                  <a:cubicBezTo>
                    <a:pt x="1562" y="3818"/>
                    <a:pt x="1501" y="3853"/>
                    <a:pt x="1422" y="3853"/>
                  </a:cubicBezTo>
                  <a:cubicBezTo>
                    <a:pt x="1398" y="3853"/>
                    <a:pt x="1372" y="3849"/>
                    <a:pt x="1345" y="3843"/>
                  </a:cubicBezTo>
                  <a:lnTo>
                    <a:pt x="1253" y="4256"/>
                  </a:lnTo>
                  <a:cubicBezTo>
                    <a:pt x="1309" y="4267"/>
                    <a:pt x="1364" y="4272"/>
                    <a:pt x="1417" y="4272"/>
                  </a:cubicBezTo>
                  <a:cubicBezTo>
                    <a:pt x="1629" y="4272"/>
                    <a:pt x="1814" y="4175"/>
                    <a:pt x="1959" y="3993"/>
                  </a:cubicBezTo>
                  <a:cubicBezTo>
                    <a:pt x="2419" y="3377"/>
                    <a:pt x="2213" y="1773"/>
                    <a:pt x="1724" y="897"/>
                  </a:cubicBezTo>
                  <a:cubicBezTo>
                    <a:pt x="1329" y="190"/>
                    <a:pt x="767" y="1"/>
                    <a:pt x="35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5016;p57"/>
            <p:cNvSpPr/>
            <p:nvPr/>
          </p:nvSpPr>
          <p:spPr>
            <a:xfrm>
              <a:off x="2914925" y="4158650"/>
              <a:ext cx="695150" cy="42150"/>
            </a:xfrm>
            <a:custGeom>
              <a:avLst/>
              <a:gdLst/>
              <a:ahLst/>
              <a:cxnLst/>
              <a:rect l="l" t="t" r="r" b="b"/>
              <a:pathLst>
                <a:path w="27806" h="1686" extrusionOk="0">
                  <a:moveTo>
                    <a:pt x="27625" y="1"/>
                  </a:moveTo>
                  <a:cubicBezTo>
                    <a:pt x="25958" y="793"/>
                    <a:pt x="21426" y="1270"/>
                    <a:pt x="17169" y="1270"/>
                  </a:cubicBezTo>
                  <a:cubicBezTo>
                    <a:pt x="14903" y="1270"/>
                    <a:pt x="12716" y="1135"/>
                    <a:pt x="11078" y="840"/>
                  </a:cubicBezTo>
                  <a:cubicBezTo>
                    <a:pt x="8023" y="291"/>
                    <a:pt x="4341" y="192"/>
                    <a:pt x="2086" y="192"/>
                  </a:cubicBezTo>
                  <a:cubicBezTo>
                    <a:pt x="834" y="192"/>
                    <a:pt x="22" y="223"/>
                    <a:pt x="0" y="224"/>
                  </a:cubicBezTo>
                  <a:lnTo>
                    <a:pt x="17" y="648"/>
                  </a:lnTo>
                  <a:cubicBezTo>
                    <a:pt x="39" y="646"/>
                    <a:pt x="845" y="615"/>
                    <a:pt x="2088" y="615"/>
                  </a:cubicBezTo>
                  <a:cubicBezTo>
                    <a:pt x="4326" y="615"/>
                    <a:pt x="7979" y="714"/>
                    <a:pt x="11006" y="1256"/>
                  </a:cubicBezTo>
                  <a:cubicBezTo>
                    <a:pt x="12643" y="1549"/>
                    <a:pt x="14836" y="1686"/>
                    <a:pt x="17116" y="1686"/>
                  </a:cubicBezTo>
                  <a:cubicBezTo>
                    <a:pt x="21454" y="1686"/>
                    <a:pt x="26093" y="1197"/>
                    <a:pt x="27806" y="380"/>
                  </a:cubicBezTo>
                  <a:lnTo>
                    <a:pt x="27625"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5017;p57"/>
            <p:cNvSpPr/>
            <p:nvPr/>
          </p:nvSpPr>
          <p:spPr>
            <a:xfrm>
              <a:off x="2626950" y="3238150"/>
              <a:ext cx="631275" cy="940075"/>
            </a:xfrm>
            <a:custGeom>
              <a:avLst/>
              <a:gdLst/>
              <a:ahLst/>
              <a:cxnLst/>
              <a:rect l="l" t="t" r="r" b="b"/>
              <a:pathLst>
                <a:path w="25251" h="37603" extrusionOk="0">
                  <a:moveTo>
                    <a:pt x="1847" y="1"/>
                  </a:moveTo>
                  <a:cubicBezTo>
                    <a:pt x="1633" y="1"/>
                    <a:pt x="1454" y="45"/>
                    <a:pt x="1320" y="141"/>
                  </a:cubicBezTo>
                  <a:cubicBezTo>
                    <a:pt x="0" y="1081"/>
                    <a:pt x="720" y="7090"/>
                    <a:pt x="1906" y="10563"/>
                  </a:cubicBezTo>
                  <a:cubicBezTo>
                    <a:pt x="3071" y="13969"/>
                    <a:pt x="16228" y="37602"/>
                    <a:pt x="16248" y="37602"/>
                  </a:cubicBezTo>
                  <a:cubicBezTo>
                    <a:pt x="16249" y="37602"/>
                    <a:pt x="16244" y="37593"/>
                    <a:pt x="16234" y="37574"/>
                  </a:cubicBezTo>
                  <a:cubicBezTo>
                    <a:pt x="16234" y="37574"/>
                    <a:pt x="25250" y="35228"/>
                    <a:pt x="25184" y="32982"/>
                  </a:cubicBezTo>
                  <a:cubicBezTo>
                    <a:pt x="25114" y="30733"/>
                    <a:pt x="12155" y="7101"/>
                    <a:pt x="10208" y="5179"/>
                  </a:cubicBezTo>
                  <a:cubicBezTo>
                    <a:pt x="8456" y="3452"/>
                    <a:pt x="3746" y="1"/>
                    <a:pt x="184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5018;p57"/>
            <p:cNvSpPr/>
            <p:nvPr/>
          </p:nvSpPr>
          <p:spPr>
            <a:xfrm>
              <a:off x="2598475" y="3189375"/>
              <a:ext cx="318475" cy="339750"/>
            </a:xfrm>
            <a:custGeom>
              <a:avLst/>
              <a:gdLst/>
              <a:ahLst/>
              <a:cxnLst/>
              <a:rect l="l" t="t" r="r" b="b"/>
              <a:pathLst>
                <a:path w="12739" h="13590" extrusionOk="0">
                  <a:moveTo>
                    <a:pt x="2311" y="1"/>
                  </a:moveTo>
                  <a:cubicBezTo>
                    <a:pt x="2173" y="1"/>
                    <a:pt x="2051" y="27"/>
                    <a:pt x="1948" y="83"/>
                  </a:cubicBezTo>
                  <a:cubicBezTo>
                    <a:pt x="1" y="1132"/>
                    <a:pt x="2891" y="13284"/>
                    <a:pt x="3393" y="13583"/>
                  </a:cubicBezTo>
                  <a:cubicBezTo>
                    <a:pt x="3400" y="13587"/>
                    <a:pt x="3408" y="13589"/>
                    <a:pt x="3415" y="13589"/>
                  </a:cubicBezTo>
                  <a:cubicBezTo>
                    <a:pt x="3597" y="13589"/>
                    <a:pt x="3867" y="12365"/>
                    <a:pt x="3859" y="11451"/>
                  </a:cubicBezTo>
                  <a:cubicBezTo>
                    <a:pt x="3859" y="11427"/>
                    <a:pt x="3865" y="11416"/>
                    <a:pt x="3876" y="11416"/>
                  </a:cubicBezTo>
                  <a:cubicBezTo>
                    <a:pt x="3994" y="11416"/>
                    <a:pt x="4737" y="12740"/>
                    <a:pt x="5421" y="13340"/>
                  </a:cubicBezTo>
                  <a:cubicBezTo>
                    <a:pt x="5483" y="13394"/>
                    <a:pt x="5537" y="13419"/>
                    <a:pt x="5584" y="13419"/>
                  </a:cubicBezTo>
                  <a:cubicBezTo>
                    <a:pt x="6097" y="13419"/>
                    <a:pt x="5781" y="10464"/>
                    <a:pt x="5781" y="10464"/>
                  </a:cubicBezTo>
                  <a:lnTo>
                    <a:pt x="5781" y="10464"/>
                  </a:lnTo>
                  <a:cubicBezTo>
                    <a:pt x="5781" y="10464"/>
                    <a:pt x="7164" y="12027"/>
                    <a:pt x="7888" y="12027"/>
                  </a:cubicBezTo>
                  <a:cubicBezTo>
                    <a:pt x="7938" y="12027"/>
                    <a:pt x="7984" y="12020"/>
                    <a:pt x="8027" y="12004"/>
                  </a:cubicBezTo>
                  <a:cubicBezTo>
                    <a:pt x="8691" y="11761"/>
                    <a:pt x="7572" y="9019"/>
                    <a:pt x="7888" y="8963"/>
                  </a:cubicBezTo>
                  <a:cubicBezTo>
                    <a:pt x="7888" y="8963"/>
                    <a:pt x="7889" y="8963"/>
                    <a:pt x="7889" y="8963"/>
                  </a:cubicBezTo>
                  <a:cubicBezTo>
                    <a:pt x="8004" y="8963"/>
                    <a:pt x="9687" y="10391"/>
                    <a:pt x="10471" y="10391"/>
                  </a:cubicBezTo>
                  <a:cubicBezTo>
                    <a:pt x="10967" y="10391"/>
                    <a:pt x="11104" y="9821"/>
                    <a:pt x="10259" y="7959"/>
                  </a:cubicBezTo>
                  <a:cubicBezTo>
                    <a:pt x="10199" y="7827"/>
                    <a:pt x="10226" y="7774"/>
                    <a:pt x="10311" y="7774"/>
                  </a:cubicBezTo>
                  <a:cubicBezTo>
                    <a:pt x="10695" y="7774"/>
                    <a:pt x="12269" y="8852"/>
                    <a:pt x="12625" y="8852"/>
                  </a:cubicBezTo>
                  <a:cubicBezTo>
                    <a:pt x="12739" y="8852"/>
                    <a:pt x="12727" y="8740"/>
                    <a:pt x="12507" y="8444"/>
                  </a:cubicBezTo>
                  <a:cubicBezTo>
                    <a:pt x="12507" y="8444"/>
                    <a:pt x="4780" y="1"/>
                    <a:pt x="231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5019;p57"/>
            <p:cNvSpPr/>
            <p:nvPr/>
          </p:nvSpPr>
          <p:spPr>
            <a:xfrm>
              <a:off x="2622750" y="3164675"/>
              <a:ext cx="137625" cy="164400"/>
            </a:xfrm>
            <a:custGeom>
              <a:avLst/>
              <a:gdLst/>
              <a:ahLst/>
              <a:cxnLst/>
              <a:rect l="l" t="t" r="r" b="b"/>
              <a:pathLst>
                <a:path w="5505" h="6576" extrusionOk="0">
                  <a:moveTo>
                    <a:pt x="659" y="0"/>
                  </a:moveTo>
                  <a:cubicBezTo>
                    <a:pt x="648" y="0"/>
                    <a:pt x="638" y="1"/>
                    <a:pt x="628" y="3"/>
                  </a:cubicBezTo>
                  <a:cubicBezTo>
                    <a:pt x="1" y="111"/>
                    <a:pt x="514" y="6575"/>
                    <a:pt x="514" y="6575"/>
                  </a:cubicBezTo>
                  <a:lnTo>
                    <a:pt x="5505" y="3543"/>
                  </a:lnTo>
                  <a:cubicBezTo>
                    <a:pt x="5505" y="3543"/>
                    <a:pt x="1383" y="0"/>
                    <a:pt x="65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5020;p57"/>
            <p:cNvSpPr/>
            <p:nvPr/>
          </p:nvSpPr>
          <p:spPr>
            <a:xfrm>
              <a:off x="2997975" y="3993700"/>
              <a:ext cx="306150" cy="262275"/>
            </a:xfrm>
            <a:custGeom>
              <a:avLst/>
              <a:gdLst/>
              <a:ahLst/>
              <a:cxnLst/>
              <a:rect l="l" t="t" r="r" b="b"/>
              <a:pathLst>
                <a:path w="12246" h="10491" extrusionOk="0">
                  <a:moveTo>
                    <a:pt x="9310" y="1"/>
                  </a:moveTo>
                  <a:cubicBezTo>
                    <a:pt x="9310" y="1"/>
                    <a:pt x="1" y="4559"/>
                    <a:pt x="57" y="4875"/>
                  </a:cubicBezTo>
                  <a:cubicBezTo>
                    <a:pt x="112" y="5185"/>
                    <a:pt x="2854" y="10491"/>
                    <a:pt x="3193" y="10491"/>
                  </a:cubicBezTo>
                  <a:cubicBezTo>
                    <a:pt x="3195" y="10491"/>
                    <a:pt x="3196" y="10491"/>
                    <a:pt x="3198" y="10490"/>
                  </a:cubicBezTo>
                  <a:cubicBezTo>
                    <a:pt x="3510" y="10435"/>
                    <a:pt x="12245" y="6077"/>
                    <a:pt x="12181" y="5536"/>
                  </a:cubicBezTo>
                  <a:cubicBezTo>
                    <a:pt x="12120" y="5003"/>
                    <a:pt x="9310" y="1"/>
                    <a:pt x="93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5021;p57"/>
            <p:cNvSpPr/>
            <p:nvPr/>
          </p:nvSpPr>
          <p:spPr>
            <a:xfrm>
              <a:off x="2993575" y="3983600"/>
              <a:ext cx="252175" cy="160450"/>
            </a:xfrm>
            <a:custGeom>
              <a:avLst/>
              <a:gdLst/>
              <a:ahLst/>
              <a:cxnLst/>
              <a:rect l="l" t="t" r="r" b="b"/>
              <a:pathLst>
                <a:path w="10087" h="6418" extrusionOk="0">
                  <a:moveTo>
                    <a:pt x="9272" y="0"/>
                  </a:moveTo>
                  <a:cubicBezTo>
                    <a:pt x="9272" y="0"/>
                    <a:pt x="99" y="4821"/>
                    <a:pt x="48" y="4938"/>
                  </a:cubicBezTo>
                  <a:cubicBezTo>
                    <a:pt x="0" y="5054"/>
                    <a:pt x="625" y="6418"/>
                    <a:pt x="921" y="6418"/>
                  </a:cubicBezTo>
                  <a:cubicBezTo>
                    <a:pt x="933" y="6418"/>
                    <a:pt x="944" y="6416"/>
                    <a:pt x="955" y="6411"/>
                  </a:cubicBezTo>
                  <a:cubicBezTo>
                    <a:pt x="1234" y="6291"/>
                    <a:pt x="9860" y="1733"/>
                    <a:pt x="9972" y="1521"/>
                  </a:cubicBezTo>
                  <a:cubicBezTo>
                    <a:pt x="10086" y="1309"/>
                    <a:pt x="9272" y="0"/>
                    <a:pt x="92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5022;p57"/>
            <p:cNvSpPr/>
            <p:nvPr/>
          </p:nvSpPr>
          <p:spPr>
            <a:xfrm>
              <a:off x="2794250" y="3486600"/>
              <a:ext cx="321775" cy="563075"/>
            </a:xfrm>
            <a:custGeom>
              <a:avLst/>
              <a:gdLst/>
              <a:ahLst/>
              <a:cxnLst/>
              <a:rect l="l" t="t" r="r" b="b"/>
              <a:pathLst>
                <a:path w="12871" h="22523" extrusionOk="0">
                  <a:moveTo>
                    <a:pt x="397" y="0"/>
                  </a:moveTo>
                  <a:lnTo>
                    <a:pt x="1" y="224"/>
                  </a:lnTo>
                  <a:lnTo>
                    <a:pt x="12474" y="22522"/>
                  </a:lnTo>
                  <a:lnTo>
                    <a:pt x="12870" y="22302"/>
                  </a:lnTo>
                  <a:lnTo>
                    <a:pt x="39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5023;p57"/>
            <p:cNvSpPr/>
            <p:nvPr/>
          </p:nvSpPr>
          <p:spPr>
            <a:xfrm>
              <a:off x="2860300" y="3446975"/>
              <a:ext cx="324000" cy="560000"/>
            </a:xfrm>
            <a:custGeom>
              <a:avLst/>
              <a:gdLst/>
              <a:ahLst/>
              <a:cxnLst/>
              <a:rect l="l" t="t" r="r" b="b"/>
              <a:pathLst>
                <a:path w="12960" h="22400" extrusionOk="0">
                  <a:moveTo>
                    <a:pt x="394" y="1"/>
                  </a:moveTo>
                  <a:lnTo>
                    <a:pt x="1" y="227"/>
                  </a:lnTo>
                  <a:cubicBezTo>
                    <a:pt x="123" y="436"/>
                    <a:pt x="11949" y="21264"/>
                    <a:pt x="12563" y="22400"/>
                  </a:cubicBezTo>
                  <a:lnTo>
                    <a:pt x="12959" y="22188"/>
                  </a:lnTo>
                  <a:cubicBezTo>
                    <a:pt x="12346" y="21047"/>
                    <a:pt x="514" y="210"/>
                    <a:pt x="39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5024;p57"/>
            <p:cNvSpPr/>
            <p:nvPr/>
          </p:nvSpPr>
          <p:spPr>
            <a:xfrm>
              <a:off x="2732750" y="3526625"/>
              <a:ext cx="295250" cy="555950"/>
            </a:xfrm>
            <a:custGeom>
              <a:avLst/>
              <a:gdLst/>
              <a:ahLst/>
              <a:cxnLst/>
              <a:rect l="l" t="t" r="r" b="b"/>
              <a:pathLst>
                <a:path w="11810" h="22238" extrusionOk="0">
                  <a:moveTo>
                    <a:pt x="430" y="1"/>
                  </a:moveTo>
                  <a:lnTo>
                    <a:pt x="0" y="146"/>
                  </a:lnTo>
                  <a:cubicBezTo>
                    <a:pt x="394" y="1312"/>
                    <a:pt x="10959" y="21384"/>
                    <a:pt x="11408" y="22238"/>
                  </a:cubicBezTo>
                  <a:lnTo>
                    <a:pt x="11809" y="22026"/>
                  </a:lnTo>
                  <a:cubicBezTo>
                    <a:pt x="11701" y="21817"/>
                    <a:pt x="815" y="1131"/>
                    <a:pt x="43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5025;p57"/>
            <p:cNvSpPr/>
            <p:nvPr/>
          </p:nvSpPr>
          <p:spPr>
            <a:xfrm>
              <a:off x="3049675" y="3658575"/>
              <a:ext cx="706175" cy="268950"/>
            </a:xfrm>
            <a:custGeom>
              <a:avLst/>
              <a:gdLst/>
              <a:ahLst/>
              <a:cxnLst/>
              <a:rect l="l" t="t" r="r" b="b"/>
              <a:pathLst>
                <a:path w="28247" h="10758" extrusionOk="0">
                  <a:moveTo>
                    <a:pt x="21574" y="0"/>
                  </a:moveTo>
                  <a:cubicBezTo>
                    <a:pt x="16177" y="0"/>
                    <a:pt x="8171" y="2794"/>
                    <a:pt x="5967" y="2794"/>
                  </a:cubicBezTo>
                  <a:cubicBezTo>
                    <a:pt x="5923" y="2794"/>
                    <a:pt x="5881" y="2793"/>
                    <a:pt x="5842" y="2791"/>
                  </a:cubicBezTo>
                  <a:cubicBezTo>
                    <a:pt x="5489" y="2770"/>
                    <a:pt x="5151" y="2759"/>
                    <a:pt x="4829" y="2759"/>
                  </a:cubicBezTo>
                  <a:cubicBezTo>
                    <a:pt x="2402" y="2759"/>
                    <a:pt x="818" y="3391"/>
                    <a:pt x="193" y="5260"/>
                  </a:cubicBezTo>
                  <a:cubicBezTo>
                    <a:pt x="0" y="5837"/>
                    <a:pt x="214" y="6047"/>
                    <a:pt x="627" y="6047"/>
                  </a:cubicBezTo>
                  <a:cubicBezTo>
                    <a:pt x="1143" y="6047"/>
                    <a:pt x="1970" y="5719"/>
                    <a:pt x="2703" y="5371"/>
                  </a:cubicBezTo>
                  <a:lnTo>
                    <a:pt x="2703" y="5371"/>
                  </a:lnTo>
                  <a:cubicBezTo>
                    <a:pt x="1910" y="5879"/>
                    <a:pt x="1072" y="6584"/>
                    <a:pt x="896" y="7377"/>
                  </a:cubicBezTo>
                  <a:cubicBezTo>
                    <a:pt x="814" y="7743"/>
                    <a:pt x="959" y="7884"/>
                    <a:pt x="1228" y="7884"/>
                  </a:cubicBezTo>
                  <a:cubicBezTo>
                    <a:pt x="2128" y="7884"/>
                    <a:pt x="4424" y="6318"/>
                    <a:pt x="4425" y="6317"/>
                  </a:cubicBezTo>
                  <a:lnTo>
                    <a:pt x="4425" y="6317"/>
                  </a:lnTo>
                  <a:cubicBezTo>
                    <a:pt x="4424" y="6317"/>
                    <a:pt x="3091" y="7277"/>
                    <a:pt x="2648" y="8100"/>
                  </a:cubicBezTo>
                  <a:cubicBezTo>
                    <a:pt x="2052" y="9207"/>
                    <a:pt x="2046" y="9579"/>
                    <a:pt x="2350" y="9579"/>
                  </a:cubicBezTo>
                  <a:cubicBezTo>
                    <a:pt x="2804" y="9579"/>
                    <a:pt x="3949" y="8747"/>
                    <a:pt x="4849" y="8298"/>
                  </a:cubicBezTo>
                  <a:cubicBezTo>
                    <a:pt x="5139" y="8153"/>
                    <a:pt x="5503" y="8090"/>
                    <a:pt x="5932" y="8090"/>
                  </a:cubicBezTo>
                  <a:cubicBezTo>
                    <a:pt x="8720" y="8090"/>
                    <a:pt x="14206" y="10757"/>
                    <a:pt x="19372" y="10757"/>
                  </a:cubicBezTo>
                  <a:cubicBezTo>
                    <a:pt x="20165" y="10757"/>
                    <a:pt x="20951" y="10694"/>
                    <a:pt x="21719" y="10549"/>
                  </a:cubicBezTo>
                  <a:cubicBezTo>
                    <a:pt x="28247" y="9316"/>
                    <a:pt x="26659" y="2785"/>
                    <a:pt x="26659" y="2785"/>
                  </a:cubicBezTo>
                  <a:cubicBezTo>
                    <a:pt x="26313" y="697"/>
                    <a:pt x="24269" y="0"/>
                    <a:pt x="21574" y="0"/>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5026;p57"/>
            <p:cNvSpPr/>
            <p:nvPr/>
          </p:nvSpPr>
          <p:spPr>
            <a:xfrm>
              <a:off x="2747300" y="3718650"/>
              <a:ext cx="250725" cy="187550"/>
            </a:xfrm>
            <a:custGeom>
              <a:avLst/>
              <a:gdLst/>
              <a:ahLst/>
              <a:cxnLst/>
              <a:rect l="l" t="t" r="r" b="b"/>
              <a:pathLst>
                <a:path w="10029" h="7502" extrusionOk="0">
                  <a:moveTo>
                    <a:pt x="5664" y="0"/>
                  </a:moveTo>
                  <a:cubicBezTo>
                    <a:pt x="4361" y="0"/>
                    <a:pt x="2412" y="2229"/>
                    <a:pt x="2412" y="2229"/>
                  </a:cubicBezTo>
                  <a:cubicBezTo>
                    <a:pt x="0" y="5126"/>
                    <a:pt x="2341" y="7502"/>
                    <a:pt x="4373" y="7502"/>
                  </a:cubicBezTo>
                  <a:cubicBezTo>
                    <a:pt x="4572" y="7502"/>
                    <a:pt x="4768" y="7479"/>
                    <a:pt x="4956" y="7432"/>
                  </a:cubicBezTo>
                  <a:cubicBezTo>
                    <a:pt x="7076" y="6902"/>
                    <a:pt x="9291" y="6467"/>
                    <a:pt x="9821" y="4879"/>
                  </a:cubicBezTo>
                  <a:cubicBezTo>
                    <a:pt x="10029" y="4258"/>
                    <a:pt x="9453" y="4069"/>
                    <a:pt x="8675" y="4069"/>
                  </a:cubicBezTo>
                  <a:cubicBezTo>
                    <a:pt x="7464" y="4069"/>
                    <a:pt x="5762" y="4528"/>
                    <a:pt x="5762" y="4528"/>
                  </a:cubicBezTo>
                  <a:cubicBezTo>
                    <a:pt x="5762" y="4528"/>
                    <a:pt x="8588" y="3292"/>
                    <a:pt x="8058" y="1880"/>
                  </a:cubicBezTo>
                  <a:cubicBezTo>
                    <a:pt x="7958" y="1611"/>
                    <a:pt x="7754" y="1501"/>
                    <a:pt x="7491" y="1501"/>
                  </a:cubicBezTo>
                  <a:cubicBezTo>
                    <a:pt x="6574" y="1501"/>
                    <a:pt x="4928" y="2826"/>
                    <a:pt x="4368" y="3301"/>
                  </a:cubicBezTo>
                  <a:lnTo>
                    <a:pt x="4368" y="3301"/>
                  </a:lnTo>
                  <a:cubicBezTo>
                    <a:pt x="5038" y="2709"/>
                    <a:pt x="7165" y="713"/>
                    <a:pt x="6119" y="114"/>
                  </a:cubicBezTo>
                  <a:cubicBezTo>
                    <a:pt x="5981" y="35"/>
                    <a:pt x="5828" y="0"/>
                    <a:pt x="5664" y="0"/>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5027;p57"/>
            <p:cNvSpPr/>
            <p:nvPr/>
          </p:nvSpPr>
          <p:spPr>
            <a:xfrm>
              <a:off x="2987800" y="2819825"/>
              <a:ext cx="241700" cy="196300"/>
            </a:xfrm>
            <a:custGeom>
              <a:avLst/>
              <a:gdLst/>
              <a:ahLst/>
              <a:cxnLst/>
              <a:rect l="l" t="t" r="r" b="b"/>
              <a:pathLst>
                <a:path w="9668" h="7852" extrusionOk="0">
                  <a:moveTo>
                    <a:pt x="7325" y="1"/>
                  </a:moveTo>
                  <a:cubicBezTo>
                    <a:pt x="6729" y="1"/>
                    <a:pt x="6032" y="99"/>
                    <a:pt x="5248" y="375"/>
                  </a:cubicBezTo>
                  <a:cubicBezTo>
                    <a:pt x="3920" y="838"/>
                    <a:pt x="3239" y="2576"/>
                    <a:pt x="2584" y="4253"/>
                  </a:cubicBezTo>
                  <a:cubicBezTo>
                    <a:pt x="1943" y="5886"/>
                    <a:pt x="1334" y="7426"/>
                    <a:pt x="256" y="7426"/>
                  </a:cubicBezTo>
                  <a:cubicBezTo>
                    <a:pt x="193" y="7426"/>
                    <a:pt x="130" y="7421"/>
                    <a:pt x="65" y="7411"/>
                  </a:cubicBezTo>
                  <a:lnTo>
                    <a:pt x="0" y="7826"/>
                  </a:lnTo>
                  <a:cubicBezTo>
                    <a:pt x="98" y="7843"/>
                    <a:pt x="190" y="7851"/>
                    <a:pt x="282" y="7851"/>
                  </a:cubicBezTo>
                  <a:cubicBezTo>
                    <a:pt x="1627" y="7851"/>
                    <a:pt x="2283" y="6175"/>
                    <a:pt x="2977" y="4409"/>
                  </a:cubicBezTo>
                  <a:cubicBezTo>
                    <a:pt x="3602" y="2819"/>
                    <a:pt x="4244" y="1176"/>
                    <a:pt x="5388" y="777"/>
                  </a:cubicBezTo>
                  <a:cubicBezTo>
                    <a:pt x="6112" y="521"/>
                    <a:pt x="6758" y="430"/>
                    <a:pt x="7310" y="430"/>
                  </a:cubicBezTo>
                  <a:cubicBezTo>
                    <a:pt x="8634" y="430"/>
                    <a:pt x="9413" y="953"/>
                    <a:pt x="9424" y="961"/>
                  </a:cubicBezTo>
                  <a:lnTo>
                    <a:pt x="9667" y="612"/>
                  </a:lnTo>
                  <a:cubicBezTo>
                    <a:pt x="9618" y="576"/>
                    <a:pt x="8767" y="1"/>
                    <a:pt x="7325"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5028;p57"/>
            <p:cNvSpPr/>
            <p:nvPr/>
          </p:nvSpPr>
          <p:spPr>
            <a:xfrm>
              <a:off x="3282550" y="2810275"/>
              <a:ext cx="233025" cy="163800"/>
            </a:xfrm>
            <a:custGeom>
              <a:avLst/>
              <a:gdLst/>
              <a:ahLst/>
              <a:cxnLst/>
              <a:rect l="l" t="t" r="r" b="b"/>
              <a:pathLst>
                <a:path w="9321" h="6552" extrusionOk="0">
                  <a:moveTo>
                    <a:pt x="2954" y="1"/>
                  </a:moveTo>
                  <a:cubicBezTo>
                    <a:pt x="859" y="1"/>
                    <a:pt x="40" y="835"/>
                    <a:pt x="0" y="880"/>
                  </a:cubicBezTo>
                  <a:lnTo>
                    <a:pt x="307" y="1173"/>
                  </a:lnTo>
                  <a:cubicBezTo>
                    <a:pt x="316" y="1164"/>
                    <a:pt x="1058" y="429"/>
                    <a:pt x="2970" y="429"/>
                  </a:cubicBezTo>
                  <a:cubicBezTo>
                    <a:pt x="3464" y="429"/>
                    <a:pt x="4036" y="478"/>
                    <a:pt x="4693" y="601"/>
                  </a:cubicBezTo>
                  <a:cubicBezTo>
                    <a:pt x="7873" y="1195"/>
                    <a:pt x="8886" y="5539"/>
                    <a:pt x="8749" y="6493"/>
                  </a:cubicBezTo>
                  <a:lnTo>
                    <a:pt x="9167" y="6551"/>
                  </a:lnTo>
                  <a:cubicBezTo>
                    <a:pt x="9321" y="5483"/>
                    <a:pt x="8277" y="841"/>
                    <a:pt x="4771" y="182"/>
                  </a:cubicBezTo>
                  <a:cubicBezTo>
                    <a:pt x="4081" y="53"/>
                    <a:pt x="3478" y="1"/>
                    <a:pt x="2954"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5029;p57"/>
            <p:cNvSpPr/>
            <p:nvPr/>
          </p:nvSpPr>
          <p:spPr>
            <a:xfrm>
              <a:off x="2885825" y="2761575"/>
              <a:ext cx="302875" cy="190875"/>
            </a:xfrm>
            <a:custGeom>
              <a:avLst/>
              <a:gdLst/>
              <a:ahLst/>
              <a:cxnLst/>
              <a:rect l="l" t="t" r="r" b="b"/>
              <a:pathLst>
                <a:path w="12115" h="7635" extrusionOk="0">
                  <a:moveTo>
                    <a:pt x="9215" y="1"/>
                  </a:moveTo>
                  <a:cubicBezTo>
                    <a:pt x="8657" y="1"/>
                    <a:pt x="8050" y="84"/>
                    <a:pt x="7422" y="306"/>
                  </a:cubicBezTo>
                  <a:cubicBezTo>
                    <a:pt x="6356" y="680"/>
                    <a:pt x="5366" y="2139"/>
                    <a:pt x="4319" y="3687"/>
                  </a:cubicBezTo>
                  <a:cubicBezTo>
                    <a:pt x="3145" y="5419"/>
                    <a:pt x="1940" y="7203"/>
                    <a:pt x="728" y="7203"/>
                  </a:cubicBezTo>
                  <a:cubicBezTo>
                    <a:pt x="546" y="7203"/>
                    <a:pt x="364" y="7163"/>
                    <a:pt x="182" y="7076"/>
                  </a:cubicBezTo>
                  <a:lnTo>
                    <a:pt x="1" y="7461"/>
                  </a:lnTo>
                  <a:cubicBezTo>
                    <a:pt x="252" y="7579"/>
                    <a:pt x="500" y="7634"/>
                    <a:pt x="740" y="7634"/>
                  </a:cubicBezTo>
                  <a:cubicBezTo>
                    <a:pt x="2160" y="7634"/>
                    <a:pt x="3432" y="5757"/>
                    <a:pt x="4674" y="3930"/>
                  </a:cubicBezTo>
                  <a:cubicBezTo>
                    <a:pt x="5633" y="2507"/>
                    <a:pt x="6632" y="1037"/>
                    <a:pt x="7567" y="707"/>
                  </a:cubicBezTo>
                  <a:cubicBezTo>
                    <a:pt x="8137" y="505"/>
                    <a:pt x="8693" y="430"/>
                    <a:pt x="9206" y="430"/>
                  </a:cubicBezTo>
                  <a:cubicBezTo>
                    <a:pt x="10734" y="430"/>
                    <a:pt x="11882" y="1101"/>
                    <a:pt x="11896" y="1112"/>
                  </a:cubicBezTo>
                  <a:lnTo>
                    <a:pt x="12114" y="749"/>
                  </a:lnTo>
                  <a:cubicBezTo>
                    <a:pt x="12043" y="708"/>
                    <a:pt x="10840" y="1"/>
                    <a:pt x="9215"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5030;p57"/>
            <p:cNvSpPr/>
            <p:nvPr/>
          </p:nvSpPr>
          <p:spPr>
            <a:xfrm>
              <a:off x="3249825" y="2731575"/>
              <a:ext cx="197125" cy="53350"/>
            </a:xfrm>
            <a:custGeom>
              <a:avLst/>
              <a:gdLst/>
              <a:ahLst/>
              <a:cxnLst/>
              <a:rect l="l" t="t" r="r" b="b"/>
              <a:pathLst>
                <a:path w="7885" h="2134" extrusionOk="0">
                  <a:moveTo>
                    <a:pt x="3828" y="0"/>
                  </a:moveTo>
                  <a:cubicBezTo>
                    <a:pt x="3402" y="0"/>
                    <a:pt x="3003" y="47"/>
                    <a:pt x="2645" y="116"/>
                  </a:cubicBezTo>
                  <a:cubicBezTo>
                    <a:pt x="1131" y="415"/>
                    <a:pt x="45" y="1149"/>
                    <a:pt x="1" y="1182"/>
                  </a:cubicBezTo>
                  <a:lnTo>
                    <a:pt x="241" y="1531"/>
                  </a:lnTo>
                  <a:cubicBezTo>
                    <a:pt x="267" y="1513"/>
                    <a:pt x="1872" y="432"/>
                    <a:pt x="3840" y="432"/>
                  </a:cubicBezTo>
                  <a:cubicBezTo>
                    <a:pt x="5043" y="432"/>
                    <a:pt x="6380" y="836"/>
                    <a:pt x="7575" y="2133"/>
                  </a:cubicBezTo>
                  <a:lnTo>
                    <a:pt x="7885" y="1846"/>
                  </a:lnTo>
                  <a:cubicBezTo>
                    <a:pt x="6560" y="407"/>
                    <a:pt x="5080" y="0"/>
                    <a:pt x="3828"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5031;p57"/>
            <p:cNvSpPr/>
            <p:nvPr/>
          </p:nvSpPr>
          <p:spPr>
            <a:xfrm>
              <a:off x="3418750" y="2643350"/>
              <a:ext cx="201950" cy="247300"/>
            </a:xfrm>
            <a:custGeom>
              <a:avLst/>
              <a:gdLst/>
              <a:ahLst/>
              <a:cxnLst/>
              <a:rect l="l" t="t" r="r" b="b"/>
              <a:pathLst>
                <a:path w="8078" h="9892" extrusionOk="0">
                  <a:moveTo>
                    <a:pt x="2542" y="1511"/>
                  </a:moveTo>
                  <a:lnTo>
                    <a:pt x="2542" y="1511"/>
                  </a:lnTo>
                  <a:cubicBezTo>
                    <a:pt x="3008" y="1796"/>
                    <a:pt x="3273" y="2306"/>
                    <a:pt x="3332" y="2758"/>
                  </a:cubicBezTo>
                  <a:cubicBezTo>
                    <a:pt x="3373" y="3068"/>
                    <a:pt x="3312" y="3344"/>
                    <a:pt x="3184" y="3422"/>
                  </a:cubicBezTo>
                  <a:cubicBezTo>
                    <a:pt x="3152" y="3442"/>
                    <a:pt x="3116" y="3450"/>
                    <a:pt x="3077" y="3450"/>
                  </a:cubicBezTo>
                  <a:cubicBezTo>
                    <a:pt x="2951" y="3450"/>
                    <a:pt x="2802" y="3362"/>
                    <a:pt x="2712" y="3302"/>
                  </a:cubicBezTo>
                  <a:cubicBezTo>
                    <a:pt x="2202" y="2953"/>
                    <a:pt x="2227" y="2158"/>
                    <a:pt x="2542" y="1511"/>
                  </a:cubicBezTo>
                  <a:close/>
                  <a:moveTo>
                    <a:pt x="5722" y="3224"/>
                  </a:moveTo>
                  <a:cubicBezTo>
                    <a:pt x="5865" y="3224"/>
                    <a:pt x="6018" y="3255"/>
                    <a:pt x="6183" y="3322"/>
                  </a:cubicBezTo>
                  <a:cubicBezTo>
                    <a:pt x="6289" y="3364"/>
                    <a:pt x="6392" y="3417"/>
                    <a:pt x="6484" y="3475"/>
                  </a:cubicBezTo>
                  <a:cubicBezTo>
                    <a:pt x="6498" y="3696"/>
                    <a:pt x="6484" y="3908"/>
                    <a:pt x="6442" y="4097"/>
                  </a:cubicBezTo>
                  <a:cubicBezTo>
                    <a:pt x="6367" y="4452"/>
                    <a:pt x="6158" y="4887"/>
                    <a:pt x="5600" y="4957"/>
                  </a:cubicBezTo>
                  <a:cubicBezTo>
                    <a:pt x="5551" y="4963"/>
                    <a:pt x="5504" y="4966"/>
                    <a:pt x="5459" y="4966"/>
                  </a:cubicBezTo>
                  <a:cubicBezTo>
                    <a:pt x="5193" y="4966"/>
                    <a:pt x="4996" y="4860"/>
                    <a:pt x="4888" y="4655"/>
                  </a:cubicBezTo>
                  <a:cubicBezTo>
                    <a:pt x="4713" y="4326"/>
                    <a:pt x="4796" y="3824"/>
                    <a:pt x="5072" y="3514"/>
                  </a:cubicBezTo>
                  <a:cubicBezTo>
                    <a:pt x="5243" y="3322"/>
                    <a:pt x="5463" y="3224"/>
                    <a:pt x="5722" y="3224"/>
                  </a:cubicBezTo>
                  <a:close/>
                  <a:moveTo>
                    <a:pt x="5337" y="6402"/>
                  </a:moveTo>
                  <a:cubicBezTo>
                    <a:pt x="5460" y="6402"/>
                    <a:pt x="5602" y="6432"/>
                    <a:pt x="5759" y="6491"/>
                  </a:cubicBezTo>
                  <a:cubicBezTo>
                    <a:pt x="6239" y="6669"/>
                    <a:pt x="6590" y="7015"/>
                    <a:pt x="6802" y="7398"/>
                  </a:cubicBezTo>
                  <a:cubicBezTo>
                    <a:pt x="6674" y="7473"/>
                    <a:pt x="6526" y="7532"/>
                    <a:pt x="6356" y="7565"/>
                  </a:cubicBezTo>
                  <a:cubicBezTo>
                    <a:pt x="6217" y="7594"/>
                    <a:pt x="6083" y="7608"/>
                    <a:pt x="5957" y="7608"/>
                  </a:cubicBezTo>
                  <a:cubicBezTo>
                    <a:pt x="5534" y="7608"/>
                    <a:pt x="5195" y="7449"/>
                    <a:pt x="5017" y="7152"/>
                  </a:cubicBezTo>
                  <a:cubicBezTo>
                    <a:pt x="4886" y="6932"/>
                    <a:pt x="4877" y="6678"/>
                    <a:pt x="5000" y="6533"/>
                  </a:cubicBezTo>
                  <a:cubicBezTo>
                    <a:pt x="5072" y="6446"/>
                    <a:pt x="5187" y="6402"/>
                    <a:pt x="5337" y="6402"/>
                  </a:cubicBezTo>
                  <a:close/>
                  <a:moveTo>
                    <a:pt x="4005" y="0"/>
                  </a:moveTo>
                  <a:cubicBezTo>
                    <a:pt x="3309" y="0"/>
                    <a:pt x="2735" y="440"/>
                    <a:pt x="2380" y="953"/>
                  </a:cubicBezTo>
                  <a:cubicBezTo>
                    <a:pt x="2358" y="942"/>
                    <a:pt x="2336" y="936"/>
                    <a:pt x="2311" y="928"/>
                  </a:cubicBezTo>
                  <a:cubicBezTo>
                    <a:pt x="2063" y="857"/>
                    <a:pt x="1830" y="822"/>
                    <a:pt x="1612" y="822"/>
                  </a:cubicBezTo>
                  <a:cubicBezTo>
                    <a:pt x="1302" y="822"/>
                    <a:pt x="1022" y="893"/>
                    <a:pt x="776" y="1034"/>
                  </a:cubicBezTo>
                  <a:cubicBezTo>
                    <a:pt x="171" y="1386"/>
                    <a:pt x="9" y="2044"/>
                    <a:pt x="1" y="2072"/>
                  </a:cubicBezTo>
                  <a:lnTo>
                    <a:pt x="413" y="2170"/>
                  </a:lnTo>
                  <a:cubicBezTo>
                    <a:pt x="416" y="2164"/>
                    <a:pt x="539" y="1662"/>
                    <a:pt x="988" y="1400"/>
                  </a:cubicBezTo>
                  <a:cubicBezTo>
                    <a:pt x="1164" y="1297"/>
                    <a:pt x="1371" y="1246"/>
                    <a:pt x="1604" y="1246"/>
                  </a:cubicBezTo>
                  <a:cubicBezTo>
                    <a:pt x="1776" y="1246"/>
                    <a:pt x="1963" y="1274"/>
                    <a:pt x="2163" y="1330"/>
                  </a:cubicBezTo>
                  <a:cubicBezTo>
                    <a:pt x="1772" y="2150"/>
                    <a:pt x="1778" y="3152"/>
                    <a:pt x="2484" y="3634"/>
                  </a:cubicBezTo>
                  <a:cubicBezTo>
                    <a:pt x="2726" y="3801"/>
                    <a:pt x="2927" y="3858"/>
                    <a:pt x="3088" y="3858"/>
                  </a:cubicBezTo>
                  <a:cubicBezTo>
                    <a:pt x="3223" y="3858"/>
                    <a:pt x="3331" y="3818"/>
                    <a:pt x="3413" y="3768"/>
                  </a:cubicBezTo>
                  <a:cubicBezTo>
                    <a:pt x="3697" y="3592"/>
                    <a:pt x="3828" y="3188"/>
                    <a:pt x="3761" y="2686"/>
                  </a:cubicBezTo>
                  <a:cubicBezTo>
                    <a:pt x="3689" y="2164"/>
                    <a:pt x="3387" y="1508"/>
                    <a:pt x="2771" y="1135"/>
                  </a:cubicBezTo>
                  <a:cubicBezTo>
                    <a:pt x="3062" y="740"/>
                    <a:pt x="3491" y="430"/>
                    <a:pt x="4002" y="430"/>
                  </a:cubicBezTo>
                  <a:cubicBezTo>
                    <a:pt x="4254" y="430"/>
                    <a:pt x="4527" y="505"/>
                    <a:pt x="4813" y="683"/>
                  </a:cubicBezTo>
                  <a:cubicBezTo>
                    <a:pt x="5678" y="1218"/>
                    <a:pt x="6216" y="2108"/>
                    <a:pt x="6412" y="2942"/>
                  </a:cubicBezTo>
                  <a:lnTo>
                    <a:pt x="6339" y="2909"/>
                  </a:lnTo>
                  <a:cubicBezTo>
                    <a:pt x="6127" y="2827"/>
                    <a:pt x="5920" y="2787"/>
                    <a:pt x="5723" y="2787"/>
                  </a:cubicBezTo>
                  <a:cubicBezTo>
                    <a:pt x="5349" y="2787"/>
                    <a:pt x="5013" y="2932"/>
                    <a:pt x="4763" y="3216"/>
                  </a:cubicBezTo>
                  <a:cubicBezTo>
                    <a:pt x="4367" y="3659"/>
                    <a:pt x="4266" y="4354"/>
                    <a:pt x="4517" y="4834"/>
                  </a:cubicBezTo>
                  <a:cubicBezTo>
                    <a:pt x="4699" y="5181"/>
                    <a:pt x="5038" y="5374"/>
                    <a:pt x="5461" y="5374"/>
                  </a:cubicBezTo>
                  <a:cubicBezTo>
                    <a:pt x="5524" y="5374"/>
                    <a:pt x="5589" y="5370"/>
                    <a:pt x="5656" y="5361"/>
                  </a:cubicBezTo>
                  <a:cubicBezTo>
                    <a:pt x="6275" y="5289"/>
                    <a:pt x="6710" y="4853"/>
                    <a:pt x="6861" y="4173"/>
                  </a:cubicBezTo>
                  <a:cubicBezTo>
                    <a:pt x="6886" y="4061"/>
                    <a:pt x="6900" y="3947"/>
                    <a:pt x="6911" y="3827"/>
                  </a:cubicBezTo>
                  <a:cubicBezTo>
                    <a:pt x="7399" y="4396"/>
                    <a:pt x="7631" y="5247"/>
                    <a:pt x="7572" y="5964"/>
                  </a:cubicBezTo>
                  <a:cubicBezTo>
                    <a:pt x="7550" y="6231"/>
                    <a:pt x="7461" y="6731"/>
                    <a:pt x="7137" y="7107"/>
                  </a:cubicBezTo>
                  <a:cubicBezTo>
                    <a:pt x="6875" y="6669"/>
                    <a:pt x="6465" y="6290"/>
                    <a:pt x="5912" y="6084"/>
                  </a:cubicBezTo>
                  <a:cubicBezTo>
                    <a:pt x="5690" y="6000"/>
                    <a:pt x="5502" y="5967"/>
                    <a:pt x="5344" y="5967"/>
                  </a:cubicBezTo>
                  <a:cubicBezTo>
                    <a:pt x="4967" y="5967"/>
                    <a:pt x="4764" y="6151"/>
                    <a:pt x="4679" y="6251"/>
                  </a:cubicBezTo>
                  <a:cubicBezTo>
                    <a:pt x="4442" y="6536"/>
                    <a:pt x="4431" y="6979"/>
                    <a:pt x="4657" y="7356"/>
                  </a:cubicBezTo>
                  <a:cubicBezTo>
                    <a:pt x="4911" y="7790"/>
                    <a:pt x="5379" y="8022"/>
                    <a:pt x="5952" y="8022"/>
                  </a:cubicBezTo>
                  <a:cubicBezTo>
                    <a:pt x="6108" y="8022"/>
                    <a:pt x="6272" y="8005"/>
                    <a:pt x="6442" y="7970"/>
                  </a:cubicBezTo>
                  <a:cubicBezTo>
                    <a:pt x="6635" y="7930"/>
                    <a:pt x="6808" y="7869"/>
                    <a:pt x="6969" y="7777"/>
                  </a:cubicBezTo>
                  <a:cubicBezTo>
                    <a:pt x="7042" y="8014"/>
                    <a:pt x="7064" y="8251"/>
                    <a:pt x="7031" y="8466"/>
                  </a:cubicBezTo>
                  <a:cubicBezTo>
                    <a:pt x="6942" y="9058"/>
                    <a:pt x="6487" y="9409"/>
                    <a:pt x="5753" y="9459"/>
                  </a:cubicBezTo>
                  <a:cubicBezTo>
                    <a:pt x="5687" y="9464"/>
                    <a:pt x="5620" y="9466"/>
                    <a:pt x="5554" y="9466"/>
                  </a:cubicBezTo>
                  <a:cubicBezTo>
                    <a:pt x="4540" y="9466"/>
                    <a:pt x="3574" y="8971"/>
                    <a:pt x="3053" y="8162"/>
                  </a:cubicBezTo>
                  <a:cubicBezTo>
                    <a:pt x="2581" y="7426"/>
                    <a:pt x="2559" y="6572"/>
                    <a:pt x="2994" y="5754"/>
                  </a:cubicBezTo>
                  <a:lnTo>
                    <a:pt x="2620" y="5556"/>
                  </a:lnTo>
                  <a:lnTo>
                    <a:pt x="2620" y="5556"/>
                  </a:lnTo>
                  <a:cubicBezTo>
                    <a:pt x="2115" y="6499"/>
                    <a:pt x="2143" y="7534"/>
                    <a:pt x="2698" y="8394"/>
                  </a:cubicBezTo>
                  <a:cubicBezTo>
                    <a:pt x="3295" y="9320"/>
                    <a:pt x="4400" y="9892"/>
                    <a:pt x="5555" y="9892"/>
                  </a:cubicBezTo>
                  <a:cubicBezTo>
                    <a:pt x="5630" y="9892"/>
                    <a:pt x="5703" y="9889"/>
                    <a:pt x="5789" y="9869"/>
                  </a:cubicBezTo>
                  <a:cubicBezTo>
                    <a:pt x="6721" y="9811"/>
                    <a:pt x="7343" y="9306"/>
                    <a:pt x="7461" y="8516"/>
                  </a:cubicBezTo>
                  <a:cubicBezTo>
                    <a:pt x="7505" y="8204"/>
                    <a:pt x="7463" y="7852"/>
                    <a:pt x="7338" y="7509"/>
                  </a:cubicBezTo>
                  <a:cubicBezTo>
                    <a:pt x="7712" y="7158"/>
                    <a:pt x="7946" y="6633"/>
                    <a:pt x="7999" y="5997"/>
                  </a:cubicBezTo>
                  <a:cubicBezTo>
                    <a:pt x="8077" y="5037"/>
                    <a:pt x="7712" y="3855"/>
                    <a:pt x="6891" y="3221"/>
                  </a:cubicBezTo>
                  <a:cubicBezTo>
                    <a:pt x="6757" y="2181"/>
                    <a:pt x="6133" y="995"/>
                    <a:pt x="5042" y="320"/>
                  </a:cubicBezTo>
                  <a:cubicBezTo>
                    <a:pt x="4676" y="95"/>
                    <a:pt x="4327" y="0"/>
                    <a:pt x="4005"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5032;p57"/>
            <p:cNvSpPr/>
            <p:nvPr/>
          </p:nvSpPr>
          <p:spPr>
            <a:xfrm>
              <a:off x="2699975" y="2690025"/>
              <a:ext cx="269850" cy="269325"/>
            </a:xfrm>
            <a:custGeom>
              <a:avLst/>
              <a:gdLst/>
              <a:ahLst/>
              <a:cxnLst/>
              <a:rect l="l" t="t" r="r" b="b"/>
              <a:pathLst>
                <a:path w="10794" h="10773" extrusionOk="0">
                  <a:moveTo>
                    <a:pt x="6835" y="1371"/>
                  </a:moveTo>
                  <a:cubicBezTo>
                    <a:pt x="7357" y="1681"/>
                    <a:pt x="7736" y="2108"/>
                    <a:pt x="7825" y="2456"/>
                  </a:cubicBezTo>
                  <a:cubicBezTo>
                    <a:pt x="7873" y="2629"/>
                    <a:pt x="7845" y="2763"/>
                    <a:pt x="7736" y="2864"/>
                  </a:cubicBezTo>
                  <a:cubicBezTo>
                    <a:pt x="7659" y="2935"/>
                    <a:pt x="7581" y="2971"/>
                    <a:pt x="7498" y="2971"/>
                  </a:cubicBezTo>
                  <a:cubicBezTo>
                    <a:pt x="7442" y="2971"/>
                    <a:pt x="7384" y="2955"/>
                    <a:pt x="7323" y="2922"/>
                  </a:cubicBezTo>
                  <a:cubicBezTo>
                    <a:pt x="7000" y="2752"/>
                    <a:pt x="6701" y="2161"/>
                    <a:pt x="6788" y="1583"/>
                  </a:cubicBezTo>
                  <a:cubicBezTo>
                    <a:pt x="6793" y="1513"/>
                    <a:pt x="6813" y="1444"/>
                    <a:pt x="6835" y="1371"/>
                  </a:cubicBezTo>
                  <a:close/>
                  <a:moveTo>
                    <a:pt x="3303" y="2640"/>
                  </a:moveTo>
                  <a:lnTo>
                    <a:pt x="3303" y="2640"/>
                  </a:lnTo>
                  <a:cubicBezTo>
                    <a:pt x="3373" y="2671"/>
                    <a:pt x="3443" y="2707"/>
                    <a:pt x="3512" y="2752"/>
                  </a:cubicBezTo>
                  <a:cubicBezTo>
                    <a:pt x="4227" y="3201"/>
                    <a:pt x="4584" y="4231"/>
                    <a:pt x="4319" y="4671"/>
                  </a:cubicBezTo>
                  <a:cubicBezTo>
                    <a:pt x="4249" y="4786"/>
                    <a:pt x="4155" y="4842"/>
                    <a:pt x="4052" y="4842"/>
                  </a:cubicBezTo>
                  <a:cubicBezTo>
                    <a:pt x="4047" y="4842"/>
                    <a:pt x="4042" y="4842"/>
                    <a:pt x="4037" y="4842"/>
                  </a:cubicBezTo>
                  <a:cubicBezTo>
                    <a:pt x="3819" y="4825"/>
                    <a:pt x="3507" y="4574"/>
                    <a:pt x="3320" y="4127"/>
                  </a:cubicBezTo>
                  <a:cubicBezTo>
                    <a:pt x="3214" y="3871"/>
                    <a:pt x="3063" y="3324"/>
                    <a:pt x="3303" y="2640"/>
                  </a:cubicBezTo>
                  <a:close/>
                  <a:moveTo>
                    <a:pt x="7348" y="5123"/>
                  </a:moveTo>
                  <a:cubicBezTo>
                    <a:pt x="7421" y="5165"/>
                    <a:pt x="7555" y="5642"/>
                    <a:pt x="7290" y="6722"/>
                  </a:cubicBezTo>
                  <a:cubicBezTo>
                    <a:pt x="7027" y="6624"/>
                    <a:pt x="6835" y="6418"/>
                    <a:pt x="6774" y="6164"/>
                  </a:cubicBezTo>
                  <a:cubicBezTo>
                    <a:pt x="6693" y="5835"/>
                    <a:pt x="6835" y="5494"/>
                    <a:pt x="7167" y="5224"/>
                  </a:cubicBezTo>
                  <a:cubicBezTo>
                    <a:pt x="7273" y="5140"/>
                    <a:pt x="7334" y="5123"/>
                    <a:pt x="7348" y="5123"/>
                  </a:cubicBezTo>
                  <a:close/>
                  <a:moveTo>
                    <a:pt x="3942" y="6451"/>
                  </a:moveTo>
                  <a:cubicBezTo>
                    <a:pt x="3998" y="6451"/>
                    <a:pt x="4046" y="6463"/>
                    <a:pt x="4081" y="6488"/>
                  </a:cubicBezTo>
                  <a:cubicBezTo>
                    <a:pt x="4171" y="6554"/>
                    <a:pt x="4201" y="6725"/>
                    <a:pt x="4160" y="6934"/>
                  </a:cubicBezTo>
                  <a:cubicBezTo>
                    <a:pt x="4065" y="7433"/>
                    <a:pt x="3582" y="8053"/>
                    <a:pt x="2762" y="8234"/>
                  </a:cubicBezTo>
                  <a:cubicBezTo>
                    <a:pt x="2652" y="8259"/>
                    <a:pt x="2544" y="8273"/>
                    <a:pt x="2437" y="8273"/>
                  </a:cubicBezTo>
                  <a:cubicBezTo>
                    <a:pt x="2427" y="8273"/>
                    <a:pt x="2417" y="8273"/>
                    <a:pt x="2408" y="8273"/>
                  </a:cubicBezTo>
                  <a:cubicBezTo>
                    <a:pt x="2497" y="7615"/>
                    <a:pt x="2868" y="6979"/>
                    <a:pt x="3415" y="6647"/>
                  </a:cubicBezTo>
                  <a:cubicBezTo>
                    <a:pt x="3624" y="6517"/>
                    <a:pt x="3809" y="6451"/>
                    <a:pt x="3942" y="6451"/>
                  </a:cubicBezTo>
                  <a:close/>
                  <a:moveTo>
                    <a:pt x="8613" y="0"/>
                  </a:moveTo>
                  <a:cubicBezTo>
                    <a:pt x="8415" y="0"/>
                    <a:pt x="8205" y="21"/>
                    <a:pt x="7984" y="63"/>
                  </a:cubicBezTo>
                  <a:cubicBezTo>
                    <a:pt x="7293" y="194"/>
                    <a:pt x="6891" y="492"/>
                    <a:pt x="6662" y="808"/>
                  </a:cubicBezTo>
                  <a:cubicBezTo>
                    <a:pt x="6470" y="724"/>
                    <a:pt x="6271" y="654"/>
                    <a:pt x="6068" y="607"/>
                  </a:cubicBezTo>
                  <a:cubicBezTo>
                    <a:pt x="5848" y="557"/>
                    <a:pt x="5633" y="532"/>
                    <a:pt x="5424" y="532"/>
                  </a:cubicBezTo>
                  <a:cubicBezTo>
                    <a:pt x="4704" y="532"/>
                    <a:pt x="4061" y="828"/>
                    <a:pt x="3565" y="1399"/>
                  </a:cubicBezTo>
                  <a:cubicBezTo>
                    <a:pt x="3359" y="1636"/>
                    <a:pt x="3192" y="1887"/>
                    <a:pt x="3063" y="2147"/>
                  </a:cubicBezTo>
                  <a:cubicBezTo>
                    <a:pt x="3005" y="2139"/>
                    <a:pt x="2945" y="2135"/>
                    <a:pt x="2883" y="2135"/>
                  </a:cubicBezTo>
                  <a:cubicBezTo>
                    <a:pt x="2389" y="2135"/>
                    <a:pt x="1770" y="2389"/>
                    <a:pt x="1155" y="3321"/>
                  </a:cubicBezTo>
                  <a:cubicBezTo>
                    <a:pt x="0" y="5079"/>
                    <a:pt x="153" y="6836"/>
                    <a:pt x="817" y="7799"/>
                  </a:cubicBezTo>
                  <a:cubicBezTo>
                    <a:pt x="1116" y="8231"/>
                    <a:pt x="1515" y="8516"/>
                    <a:pt x="1964" y="8636"/>
                  </a:cubicBezTo>
                  <a:cubicBezTo>
                    <a:pt x="1967" y="8870"/>
                    <a:pt x="2006" y="9099"/>
                    <a:pt x="2073" y="9322"/>
                  </a:cubicBezTo>
                  <a:cubicBezTo>
                    <a:pt x="2355" y="10251"/>
                    <a:pt x="3150" y="10773"/>
                    <a:pt x="4254" y="10773"/>
                  </a:cubicBezTo>
                  <a:cubicBezTo>
                    <a:pt x="4316" y="10773"/>
                    <a:pt x="4377" y="10770"/>
                    <a:pt x="4447" y="10761"/>
                  </a:cubicBezTo>
                  <a:cubicBezTo>
                    <a:pt x="6026" y="10683"/>
                    <a:pt x="7120" y="8842"/>
                    <a:pt x="7608" y="7202"/>
                  </a:cubicBezTo>
                  <a:cubicBezTo>
                    <a:pt x="7632" y="7203"/>
                    <a:pt x="7658" y="7204"/>
                    <a:pt x="7684" y="7204"/>
                  </a:cubicBezTo>
                  <a:cubicBezTo>
                    <a:pt x="8213" y="7204"/>
                    <a:pt x="9108" y="6943"/>
                    <a:pt x="10105" y="5606"/>
                  </a:cubicBezTo>
                  <a:lnTo>
                    <a:pt x="9764" y="5355"/>
                  </a:lnTo>
                  <a:cubicBezTo>
                    <a:pt x="8894" y="6521"/>
                    <a:pt x="8155" y="6764"/>
                    <a:pt x="7722" y="6780"/>
                  </a:cubicBezTo>
                  <a:cubicBezTo>
                    <a:pt x="7859" y="6209"/>
                    <a:pt x="8057" y="5070"/>
                    <a:pt x="7594" y="4769"/>
                  </a:cubicBezTo>
                  <a:cubicBezTo>
                    <a:pt x="7536" y="4730"/>
                    <a:pt x="7459" y="4698"/>
                    <a:pt x="7364" y="4698"/>
                  </a:cubicBezTo>
                  <a:cubicBezTo>
                    <a:pt x="7244" y="4698"/>
                    <a:pt x="7095" y="4748"/>
                    <a:pt x="6916" y="4895"/>
                  </a:cubicBezTo>
                  <a:cubicBezTo>
                    <a:pt x="6458" y="5266"/>
                    <a:pt x="6260" y="5776"/>
                    <a:pt x="6380" y="6264"/>
                  </a:cubicBezTo>
                  <a:cubicBezTo>
                    <a:pt x="6478" y="6669"/>
                    <a:pt x="6785" y="6990"/>
                    <a:pt x="7192" y="7129"/>
                  </a:cubicBezTo>
                  <a:cubicBezTo>
                    <a:pt x="6715" y="8703"/>
                    <a:pt x="5700" y="10282"/>
                    <a:pt x="4430" y="10343"/>
                  </a:cubicBezTo>
                  <a:cubicBezTo>
                    <a:pt x="4374" y="10346"/>
                    <a:pt x="4319" y="10347"/>
                    <a:pt x="4265" y="10347"/>
                  </a:cubicBezTo>
                  <a:cubicBezTo>
                    <a:pt x="3343" y="10347"/>
                    <a:pt x="2718" y="9945"/>
                    <a:pt x="2488" y="9196"/>
                  </a:cubicBezTo>
                  <a:cubicBezTo>
                    <a:pt x="2435" y="9032"/>
                    <a:pt x="2408" y="8864"/>
                    <a:pt x="2399" y="8694"/>
                  </a:cubicBezTo>
                  <a:lnTo>
                    <a:pt x="2399" y="8694"/>
                  </a:lnTo>
                  <a:cubicBezTo>
                    <a:pt x="2412" y="8694"/>
                    <a:pt x="2425" y="8695"/>
                    <a:pt x="2437" y="8695"/>
                  </a:cubicBezTo>
                  <a:cubicBezTo>
                    <a:pt x="2578" y="8695"/>
                    <a:pt x="2719" y="8680"/>
                    <a:pt x="2865" y="8650"/>
                  </a:cubicBezTo>
                  <a:cubicBezTo>
                    <a:pt x="3872" y="8426"/>
                    <a:pt x="4461" y="7645"/>
                    <a:pt x="4586" y="7018"/>
                  </a:cubicBezTo>
                  <a:cubicBezTo>
                    <a:pt x="4659" y="6633"/>
                    <a:pt x="4567" y="6306"/>
                    <a:pt x="4333" y="6142"/>
                  </a:cubicBezTo>
                  <a:cubicBezTo>
                    <a:pt x="4244" y="6079"/>
                    <a:pt x="4121" y="6029"/>
                    <a:pt x="3955" y="6029"/>
                  </a:cubicBezTo>
                  <a:cubicBezTo>
                    <a:pt x="3765" y="6029"/>
                    <a:pt x="3518" y="6096"/>
                    <a:pt x="3203" y="6287"/>
                  </a:cubicBezTo>
                  <a:cubicBezTo>
                    <a:pt x="2547" y="6688"/>
                    <a:pt x="2106" y="7425"/>
                    <a:pt x="2000" y="8206"/>
                  </a:cubicBezTo>
                  <a:cubicBezTo>
                    <a:pt x="1679" y="8106"/>
                    <a:pt x="1395" y="7885"/>
                    <a:pt x="1172" y="7562"/>
                  </a:cubicBezTo>
                  <a:cubicBezTo>
                    <a:pt x="594" y="6716"/>
                    <a:pt x="471" y="5148"/>
                    <a:pt x="1518" y="3558"/>
                  </a:cubicBezTo>
                  <a:cubicBezTo>
                    <a:pt x="1950" y="2903"/>
                    <a:pt x="2424" y="2568"/>
                    <a:pt x="2901" y="2562"/>
                  </a:cubicBezTo>
                  <a:lnTo>
                    <a:pt x="2901" y="2562"/>
                  </a:lnTo>
                  <a:cubicBezTo>
                    <a:pt x="2712" y="3148"/>
                    <a:pt x="2717" y="3748"/>
                    <a:pt x="2940" y="4292"/>
                  </a:cubicBezTo>
                  <a:cubicBezTo>
                    <a:pt x="3172" y="4855"/>
                    <a:pt x="3593" y="5235"/>
                    <a:pt x="4015" y="5266"/>
                  </a:cubicBezTo>
                  <a:cubicBezTo>
                    <a:pt x="4036" y="5268"/>
                    <a:pt x="4058" y="5269"/>
                    <a:pt x="4079" y="5269"/>
                  </a:cubicBezTo>
                  <a:cubicBezTo>
                    <a:pt x="4331" y="5269"/>
                    <a:pt x="4546" y="5133"/>
                    <a:pt x="4692" y="4889"/>
                  </a:cubicBezTo>
                  <a:cubicBezTo>
                    <a:pt x="5100" y="4205"/>
                    <a:pt x="4625" y="2947"/>
                    <a:pt x="3747" y="2395"/>
                  </a:cubicBezTo>
                  <a:cubicBezTo>
                    <a:pt x="3677" y="2350"/>
                    <a:pt x="3590" y="2303"/>
                    <a:pt x="3484" y="2261"/>
                  </a:cubicBezTo>
                  <a:cubicBezTo>
                    <a:pt x="3585" y="2071"/>
                    <a:pt x="3719" y="1876"/>
                    <a:pt x="3892" y="1678"/>
                  </a:cubicBezTo>
                  <a:cubicBezTo>
                    <a:pt x="4376" y="1120"/>
                    <a:pt x="4936" y="957"/>
                    <a:pt x="5427" y="957"/>
                  </a:cubicBezTo>
                  <a:cubicBezTo>
                    <a:pt x="5626" y="957"/>
                    <a:pt x="5814" y="984"/>
                    <a:pt x="5981" y="1022"/>
                  </a:cubicBezTo>
                  <a:cubicBezTo>
                    <a:pt x="6149" y="1061"/>
                    <a:pt x="6313" y="1112"/>
                    <a:pt x="6467" y="1179"/>
                  </a:cubicBezTo>
                  <a:cubicBezTo>
                    <a:pt x="6417" y="1304"/>
                    <a:pt x="6389" y="1418"/>
                    <a:pt x="6375" y="1522"/>
                  </a:cubicBezTo>
                  <a:cubicBezTo>
                    <a:pt x="6269" y="2225"/>
                    <a:pt x="6609" y="3023"/>
                    <a:pt x="7133" y="3299"/>
                  </a:cubicBezTo>
                  <a:cubicBezTo>
                    <a:pt x="7254" y="3363"/>
                    <a:pt x="7377" y="3395"/>
                    <a:pt x="7498" y="3395"/>
                  </a:cubicBezTo>
                  <a:cubicBezTo>
                    <a:pt x="7686" y="3395"/>
                    <a:pt x="7870" y="3319"/>
                    <a:pt x="8029" y="3173"/>
                  </a:cubicBezTo>
                  <a:cubicBezTo>
                    <a:pt x="8255" y="2970"/>
                    <a:pt x="8328" y="2671"/>
                    <a:pt x="8241" y="2347"/>
                  </a:cubicBezTo>
                  <a:cubicBezTo>
                    <a:pt x="8110" y="1859"/>
                    <a:pt x="7644" y="1357"/>
                    <a:pt x="7044" y="1006"/>
                  </a:cubicBezTo>
                  <a:cubicBezTo>
                    <a:pt x="7234" y="774"/>
                    <a:pt x="7546" y="576"/>
                    <a:pt x="8062" y="478"/>
                  </a:cubicBezTo>
                  <a:cubicBezTo>
                    <a:pt x="8258" y="442"/>
                    <a:pt x="8442" y="424"/>
                    <a:pt x="8613" y="424"/>
                  </a:cubicBezTo>
                  <a:cubicBezTo>
                    <a:pt x="9045" y="424"/>
                    <a:pt x="9399" y="540"/>
                    <a:pt x="9675" y="771"/>
                  </a:cubicBezTo>
                  <a:cubicBezTo>
                    <a:pt x="10364" y="1357"/>
                    <a:pt x="10347" y="2506"/>
                    <a:pt x="10347" y="2518"/>
                  </a:cubicBezTo>
                  <a:lnTo>
                    <a:pt x="10769" y="2529"/>
                  </a:lnTo>
                  <a:cubicBezTo>
                    <a:pt x="10774" y="2473"/>
                    <a:pt x="10794" y="1173"/>
                    <a:pt x="9951" y="450"/>
                  </a:cubicBezTo>
                  <a:cubicBezTo>
                    <a:pt x="9597" y="151"/>
                    <a:pt x="9148" y="0"/>
                    <a:pt x="8613"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6" name="Google Shape;4973;p57"/>
          <p:cNvGrpSpPr/>
          <p:nvPr/>
        </p:nvGrpSpPr>
        <p:grpSpPr>
          <a:xfrm flipH="1">
            <a:off x="10734262" y="4187153"/>
            <a:ext cx="1280334" cy="2642545"/>
            <a:chOff x="2530750" y="2504325"/>
            <a:chExt cx="1290600" cy="2378100"/>
          </a:xfrm>
        </p:grpSpPr>
        <p:sp>
          <p:nvSpPr>
            <p:cNvPr id="67" name="Google Shape;4974;p57"/>
            <p:cNvSpPr/>
            <p:nvPr/>
          </p:nvSpPr>
          <p:spPr>
            <a:xfrm>
              <a:off x="2530750" y="2504325"/>
              <a:ext cx="1290600" cy="2378100"/>
            </a:xfrm>
            <a:custGeom>
              <a:avLst/>
              <a:gdLst/>
              <a:ahLst/>
              <a:cxnLst/>
              <a:rect l="l" t="t" r="r" b="b"/>
              <a:pathLst>
                <a:path w="51624" h="95124" extrusionOk="0">
                  <a:moveTo>
                    <a:pt x="38241" y="0"/>
                  </a:moveTo>
                  <a:cubicBezTo>
                    <a:pt x="37566" y="0"/>
                    <a:pt x="36932" y="117"/>
                    <a:pt x="36344" y="343"/>
                  </a:cubicBezTo>
                  <a:cubicBezTo>
                    <a:pt x="35861" y="209"/>
                    <a:pt x="35350" y="145"/>
                    <a:pt x="34829" y="145"/>
                  </a:cubicBezTo>
                  <a:cubicBezTo>
                    <a:pt x="34207" y="145"/>
                    <a:pt x="33562" y="237"/>
                    <a:pt x="32912" y="424"/>
                  </a:cubicBezTo>
                  <a:cubicBezTo>
                    <a:pt x="31414" y="851"/>
                    <a:pt x="30206" y="1811"/>
                    <a:pt x="29520" y="3125"/>
                  </a:cubicBezTo>
                  <a:cubicBezTo>
                    <a:pt x="29341" y="3465"/>
                    <a:pt x="29210" y="3805"/>
                    <a:pt x="29112" y="4148"/>
                  </a:cubicBezTo>
                  <a:cubicBezTo>
                    <a:pt x="27665" y="4235"/>
                    <a:pt x="26462" y="4539"/>
                    <a:pt x="25667" y="4793"/>
                  </a:cubicBezTo>
                  <a:cubicBezTo>
                    <a:pt x="24426" y="4670"/>
                    <a:pt x="23460" y="4614"/>
                    <a:pt x="22604" y="4614"/>
                  </a:cubicBezTo>
                  <a:cubicBezTo>
                    <a:pt x="22280" y="4402"/>
                    <a:pt x="21945" y="4227"/>
                    <a:pt x="21597" y="4087"/>
                  </a:cubicBezTo>
                  <a:cubicBezTo>
                    <a:pt x="21092" y="3284"/>
                    <a:pt x="20241" y="2450"/>
                    <a:pt x="18804" y="1861"/>
                  </a:cubicBezTo>
                  <a:cubicBezTo>
                    <a:pt x="17552" y="1348"/>
                    <a:pt x="15945" y="1055"/>
                    <a:pt x="14394" y="1055"/>
                  </a:cubicBezTo>
                  <a:cubicBezTo>
                    <a:pt x="12248" y="1055"/>
                    <a:pt x="10463" y="1604"/>
                    <a:pt x="9179" y="2656"/>
                  </a:cubicBezTo>
                  <a:cubicBezTo>
                    <a:pt x="8231" y="2734"/>
                    <a:pt x="7299" y="3111"/>
                    <a:pt x="6409" y="3777"/>
                  </a:cubicBezTo>
                  <a:cubicBezTo>
                    <a:pt x="5594" y="4386"/>
                    <a:pt x="4970" y="5114"/>
                    <a:pt x="4554" y="5937"/>
                  </a:cubicBezTo>
                  <a:cubicBezTo>
                    <a:pt x="4202" y="6118"/>
                    <a:pt x="3843" y="6355"/>
                    <a:pt x="3485" y="6662"/>
                  </a:cubicBezTo>
                  <a:cubicBezTo>
                    <a:pt x="2690" y="7337"/>
                    <a:pt x="1993" y="8269"/>
                    <a:pt x="1354" y="9510"/>
                  </a:cubicBezTo>
                  <a:cubicBezTo>
                    <a:pt x="1" y="12141"/>
                    <a:pt x="433" y="14158"/>
                    <a:pt x="1036" y="15386"/>
                  </a:cubicBezTo>
                  <a:cubicBezTo>
                    <a:pt x="1254" y="15827"/>
                    <a:pt x="1510" y="16214"/>
                    <a:pt x="1798" y="16552"/>
                  </a:cubicBezTo>
                  <a:cubicBezTo>
                    <a:pt x="1767" y="17182"/>
                    <a:pt x="1845" y="17902"/>
                    <a:pt x="2104" y="18703"/>
                  </a:cubicBezTo>
                  <a:cubicBezTo>
                    <a:pt x="3000" y="21507"/>
                    <a:pt x="4621" y="23161"/>
                    <a:pt x="6169" y="24070"/>
                  </a:cubicBezTo>
                  <a:cubicBezTo>
                    <a:pt x="5765" y="23973"/>
                    <a:pt x="5374" y="23922"/>
                    <a:pt x="4986" y="23922"/>
                  </a:cubicBezTo>
                  <a:cubicBezTo>
                    <a:pt x="4267" y="23922"/>
                    <a:pt x="3586" y="24090"/>
                    <a:pt x="2972" y="24422"/>
                  </a:cubicBezTo>
                  <a:cubicBezTo>
                    <a:pt x="2230" y="24821"/>
                    <a:pt x="1248" y="25649"/>
                    <a:pt x="779" y="27318"/>
                  </a:cubicBezTo>
                  <a:cubicBezTo>
                    <a:pt x="598" y="27973"/>
                    <a:pt x="495" y="28732"/>
                    <a:pt x="478" y="29633"/>
                  </a:cubicBezTo>
                  <a:cubicBezTo>
                    <a:pt x="425" y="32208"/>
                    <a:pt x="1053" y="35609"/>
                    <a:pt x="1435" y="37408"/>
                  </a:cubicBezTo>
                  <a:cubicBezTo>
                    <a:pt x="1686" y="38591"/>
                    <a:pt x="1965" y="39735"/>
                    <a:pt x="2222" y="40630"/>
                  </a:cubicBezTo>
                  <a:cubicBezTo>
                    <a:pt x="2364" y="41116"/>
                    <a:pt x="2489" y="41509"/>
                    <a:pt x="2612" y="41830"/>
                  </a:cubicBezTo>
                  <a:cubicBezTo>
                    <a:pt x="2721" y="42112"/>
                    <a:pt x="2919" y="42639"/>
                    <a:pt x="3338" y="43155"/>
                  </a:cubicBezTo>
                  <a:cubicBezTo>
                    <a:pt x="3982" y="44505"/>
                    <a:pt x="5109" y="46740"/>
                    <a:pt x="7129" y="50543"/>
                  </a:cubicBezTo>
                  <a:cubicBezTo>
                    <a:pt x="6897" y="51059"/>
                    <a:pt x="6738" y="51580"/>
                    <a:pt x="6641" y="52119"/>
                  </a:cubicBezTo>
                  <a:cubicBezTo>
                    <a:pt x="6409" y="53391"/>
                    <a:pt x="6574" y="54674"/>
                    <a:pt x="7115" y="55829"/>
                  </a:cubicBezTo>
                  <a:cubicBezTo>
                    <a:pt x="8010" y="57740"/>
                    <a:pt x="9877" y="59116"/>
                    <a:pt x="11952" y="59473"/>
                  </a:cubicBezTo>
                  <a:cubicBezTo>
                    <a:pt x="12084" y="59713"/>
                    <a:pt x="12212" y="59950"/>
                    <a:pt x="12343" y="60184"/>
                  </a:cubicBezTo>
                  <a:cubicBezTo>
                    <a:pt x="11743" y="61537"/>
                    <a:pt x="11143" y="62974"/>
                    <a:pt x="10705" y="64291"/>
                  </a:cubicBezTo>
                  <a:cubicBezTo>
                    <a:pt x="10284" y="65571"/>
                    <a:pt x="10047" y="66640"/>
                    <a:pt x="9986" y="67552"/>
                  </a:cubicBezTo>
                  <a:cubicBezTo>
                    <a:pt x="9807" y="70160"/>
                    <a:pt x="11079" y="71480"/>
                    <a:pt x="11855" y="72032"/>
                  </a:cubicBezTo>
                  <a:cubicBezTo>
                    <a:pt x="12650" y="72601"/>
                    <a:pt x="13688" y="72981"/>
                    <a:pt x="16517" y="73240"/>
                  </a:cubicBezTo>
                  <a:cubicBezTo>
                    <a:pt x="16583" y="73756"/>
                    <a:pt x="16634" y="74122"/>
                    <a:pt x="16639" y="74147"/>
                  </a:cubicBezTo>
                  <a:lnTo>
                    <a:pt x="17091" y="77310"/>
                  </a:lnTo>
                  <a:lnTo>
                    <a:pt x="17189" y="77302"/>
                  </a:lnTo>
                  <a:cubicBezTo>
                    <a:pt x="17426" y="78792"/>
                    <a:pt x="17660" y="80078"/>
                    <a:pt x="17884" y="81152"/>
                  </a:cubicBezTo>
                  <a:cubicBezTo>
                    <a:pt x="18068" y="82034"/>
                    <a:pt x="18249" y="82773"/>
                    <a:pt x="18433" y="83409"/>
                  </a:cubicBezTo>
                  <a:cubicBezTo>
                    <a:pt x="18405" y="83652"/>
                    <a:pt x="18386" y="83908"/>
                    <a:pt x="18375" y="84176"/>
                  </a:cubicBezTo>
                  <a:cubicBezTo>
                    <a:pt x="18372" y="84257"/>
                    <a:pt x="18369" y="84343"/>
                    <a:pt x="18369" y="84441"/>
                  </a:cubicBezTo>
                  <a:cubicBezTo>
                    <a:pt x="17825" y="84801"/>
                    <a:pt x="17245" y="85208"/>
                    <a:pt x="16695" y="85627"/>
                  </a:cubicBezTo>
                  <a:cubicBezTo>
                    <a:pt x="15875" y="86252"/>
                    <a:pt x="15203" y="86840"/>
                    <a:pt x="14695" y="87376"/>
                  </a:cubicBezTo>
                  <a:cubicBezTo>
                    <a:pt x="14274" y="87822"/>
                    <a:pt x="12993" y="89181"/>
                    <a:pt x="13102" y="91084"/>
                  </a:cubicBezTo>
                  <a:cubicBezTo>
                    <a:pt x="13194" y="92663"/>
                    <a:pt x="14204" y="93996"/>
                    <a:pt x="15738" y="94557"/>
                  </a:cubicBezTo>
                  <a:cubicBezTo>
                    <a:pt x="16123" y="94696"/>
                    <a:pt x="17284" y="95123"/>
                    <a:pt x="20163" y="95123"/>
                  </a:cubicBezTo>
                  <a:cubicBezTo>
                    <a:pt x="21474" y="95123"/>
                    <a:pt x="22891" y="95031"/>
                    <a:pt x="24158" y="94867"/>
                  </a:cubicBezTo>
                  <a:cubicBezTo>
                    <a:pt x="25728" y="94663"/>
                    <a:pt x="26934" y="94370"/>
                    <a:pt x="27832" y="93971"/>
                  </a:cubicBezTo>
                  <a:cubicBezTo>
                    <a:pt x="28649" y="93608"/>
                    <a:pt x="29355" y="93050"/>
                    <a:pt x="29913" y="92342"/>
                  </a:cubicBezTo>
                  <a:cubicBezTo>
                    <a:pt x="30471" y="93050"/>
                    <a:pt x="31180" y="93608"/>
                    <a:pt x="32000" y="93971"/>
                  </a:cubicBezTo>
                  <a:cubicBezTo>
                    <a:pt x="32895" y="94370"/>
                    <a:pt x="34101" y="94663"/>
                    <a:pt x="35671" y="94867"/>
                  </a:cubicBezTo>
                  <a:cubicBezTo>
                    <a:pt x="36938" y="95031"/>
                    <a:pt x="38358" y="95123"/>
                    <a:pt x="39666" y="95123"/>
                  </a:cubicBezTo>
                  <a:cubicBezTo>
                    <a:pt x="40380" y="95123"/>
                    <a:pt x="42548" y="95123"/>
                    <a:pt x="44091" y="94557"/>
                  </a:cubicBezTo>
                  <a:cubicBezTo>
                    <a:pt x="45628" y="93996"/>
                    <a:pt x="46635" y="92663"/>
                    <a:pt x="46727" y="91084"/>
                  </a:cubicBezTo>
                  <a:cubicBezTo>
                    <a:pt x="46836" y="89184"/>
                    <a:pt x="45555" y="87822"/>
                    <a:pt x="45134" y="87376"/>
                  </a:cubicBezTo>
                  <a:cubicBezTo>
                    <a:pt x="44626" y="86840"/>
                    <a:pt x="43954" y="86252"/>
                    <a:pt x="43134" y="85627"/>
                  </a:cubicBezTo>
                  <a:cubicBezTo>
                    <a:pt x="42668" y="85267"/>
                    <a:pt x="42177" y="84918"/>
                    <a:pt x="41706" y="84600"/>
                  </a:cubicBezTo>
                  <a:cubicBezTo>
                    <a:pt x="41706" y="84391"/>
                    <a:pt x="41697" y="84179"/>
                    <a:pt x="41694" y="83964"/>
                  </a:cubicBezTo>
                  <a:cubicBezTo>
                    <a:pt x="41692" y="83744"/>
                    <a:pt x="41686" y="83518"/>
                    <a:pt x="41683" y="83300"/>
                  </a:cubicBezTo>
                  <a:cubicBezTo>
                    <a:pt x="41890" y="82614"/>
                    <a:pt x="42077" y="81794"/>
                    <a:pt x="42272" y="80798"/>
                  </a:cubicBezTo>
                  <a:cubicBezTo>
                    <a:pt x="42593" y="79146"/>
                    <a:pt x="42919" y="76978"/>
                    <a:pt x="43240" y="74359"/>
                  </a:cubicBezTo>
                  <a:cubicBezTo>
                    <a:pt x="43312" y="73770"/>
                    <a:pt x="43382" y="73187"/>
                    <a:pt x="43444" y="72615"/>
                  </a:cubicBezTo>
                  <a:cubicBezTo>
                    <a:pt x="45310" y="72289"/>
                    <a:pt x="46744" y="71820"/>
                    <a:pt x="47667" y="70618"/>
                  </a:cubicBezTo>
                  <a:cubicBezTo>
                    <a:pt x="48122" y="70029"/>
                    <a:pt x="48658" y="69011"/>
                    <a:pt x="48638" y="67510"/>
                  </a:cubicBezTo>
                  <a:cubicBezTo>
                    <a:pt x="48630" y="66815"/>
                    <a:pt x="48504" y="66076"/>
                    <a:pt x="48264" y="65247"/>
                  </a:cubicBezTo>
                  <a:cubicBezTo>
                    <a:pt x="47935" y="64129"/>
                    <a:pt x="47397" y="62851"/>
                    <a:pt x="46604" y="61342"/>
                  </a:cubicBezTo>
                  <a:cubicBezTo>
                    <a:pt x="46259" y="60683"/>
                    <a:pt x="45896" y="60033"/>
                    <a:pt x="45539" y="59422"/>
                  </a:cubicBezTo>
                  <a:cubicBezTo>
                    <a:pt x="47620" y="58530"/>
                    <a:pt x="48861" y="57182"/>
                    <a:pt x="49539" y="56086"/>
                  </a:cubicBezTo>
                  <a:cubicBezTo>
                    <a:pt x="51623" y="52861"/>
                    <a:pt x="50993" y="49139"/>
                    <a:pt x="50806" y="48286"/>
                  </a:cubicBezTo>
                  <a:cubicBezTo>
                    <a:pt x="50747" y="47948"/>
                    <a:pt x="50661" y="47622"/>
                    <a:pt x="50552" y="47309"/>
                  </a:cubicBezTo>
                  <a:cubicBezTo>
                    <a:pt x="50466" y="46380"/>
                    <a:pt x="50189" y="45362"/>
                    <a:pt x="49718" y="44260"/>
                  </a:cubicBezTo>
                  <a:cubicBezTo>
                    <a:pt x="48803" y="42106"/>
                    <a:pt x="47243" y="39777"/>
                    <a:pt x="45444" y="37871"/>
                  </a:cubicBezTo>
                  <a:cubicBezTo>
                    <a:pt x="44428" y="36803"/>
                    <a:pt x="43382" y="35910"/>
                    <a:pt x="42328" y="35221"/>
                  </a:cubicBezTo>
                  <a:cubicBezTo>
                    <a:pt x="41795" y="34872"/>
                    <a:pt x="41262" y="34579"/>
                    <a:pt x="40732" y="34339"/>
                  </a:cubicBezTo>
                  <a:cubicBezTo>
                    <a:pt x="40590" y="34086"/>
                    <a:pt x="40439" y="33837"/>
                    <a:pt x="40283" y="33600"/>
                  </a:cubicBezTo>
                  <a:cubicBezTo>
                    <a:pt x="40743" y="32925"/>
                    <a:pt x="41114" y="32102"/>
                    <a:pt x="41413" y="31112"/>
                  </a:cubicBezTo>
                  <a:cubicBezTo>
                    <a:pt x="41764" y="29932"/>
                    <a:pt x="42004" y="28517"/>
                    <a:pt x="42102" y="27014"/>
                  </a:cubicBezTo>
                  <a:cubicBezTo>
                    <a:pt x="42132" y="26545"/>
                    <a:pt x="42152" y="26079"/>
                    <a:pt x="42155" y="25610"/>
                  </a:cubicBezTo>
                  <a:cubicBezTo>
                    <a:pt x="42241" y="25437"/>
                    <a:pt x="42322" y="25259"/>
                    <a:pt x="42403" y="25080"/>
                  </a:cubicBezTo>
                  <a:cubicBezTo>
                    <a:pt x="42562" y="24723"/>
                    <a:pt x="42704" y="24355"/>
                    <a:pt x="42838" y="23987"/>
                  </a:cubicBezTo>
                  <a:cubicBezTo>
                    <a:pt x="42978" y="23900"/>
                    <a:pt x="43114" y="23805"/>
                    <a:pt x="43248" y="23708"/>
                  </a:cubicBezTo>
                  <a:cubicBezTo>
                    <a:pt x="43932" y="23219"/>
                    <a:pt x="44428" y="22689"/>
                    <a:pt x="44780" y="22165"/>
                  </a:cubicBezTo>
                  <a:cubicBezTo>
                    <a:pt x="45653" y="21961"/>
                    <a:pt x="46448" y="21562"/>
                    <a:pt x="47132" y="20988"/>
                  </a:cubicBezTo>
                  <a:cubicBezTo>
                    <a:pt x="48292" y="20003"/>
                    <a:pt x="49034" y="18591"/>
                    <a:pt x="49336" y="16789"/>
                  </a:cubicBezTo>
                  <a:cubicBezTo>
                    <a:pt x="49531" y="15631"/>
                    <a:pt x="49559" y="14630"/>
                    <a:pt x="49425" y="13734"/>
                  </a:cubicBezTo>
                  <a:cubicBezTo>
                    <a:pt x="49330" y="13104"/>
                    <a:pt x="49157" y="12526"/>
                    <a:pt x="48906" y="12007"/>
                  </a:cubicBezTo>
                  <a:cubicBezTo>
                    <a:pt x="49062" y="11098"/>
                    <a:pt x="48998" y="10147"/>
                    <a:pt x="48708" y="9170"/>
                  </a:cubicBezTo>
                  <a:cubicBezTo>
                    <a:pt x="48395" y="8124"/>
                    <a:pt x="47885" y="7273"/>
                    <a:pt x="47190" y="6640"/>
                  </a:cubicBezTo>
                  <a:cubicBezTo>
                    <a:pt x="47179" y="6631"/>
                    <a:pt x="47168" y="6623"/>
                    <a:pt x="47160" y="6612"/>
                  </a:cubicBezTo>
                  <a:cubicBezTo>
                    <a:pt x="47129" y="6484"/>
                    <a:pt x="47090" y="6352"/>
                    <a:pt x="47048" y="6221"/>
                  </a:cubicBezTo>
                  <a:cubicBezTo>
                    <a:pt x="46437" y="4338"/>
                    <a:pt x="44961" y="2963"/>
                    <a:pt x="43831" y="2140"/>
                  </a:cubicBezTo>
                  <a:cubicBezTo>
                    <a:pt x="42612" y="1247"/>
                    <a:pt x="41181" y="552"/>
                    <a:pt x="39912" y="223"/>
                  </a:cubicBezTo>
                  <a:cubicBezTo>
                    <a:pt x="39340" y="78"/>
                    <a:pt x="38776" y="0"/>
                    <a:pt x="38241" y="0"/>
                  </a:cubicBezTo>
                  <a:close/>
                </a:path>
              </a:pathLst>
            </a:custGeom>
            <a:solidFill>
              <a:schemeClr val="lt1"/>
            </a:solidFill>
            <a:ln>
              <a:noFill/>
            </a:ln>
            <a:effectLst>
              <a:outerShdw dist="85725" dir="3420000" algn="bl" rotWithShape="0">
                <a:schemeClr val="dk2">
                  <a:alpha val="19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4975;p57"/>
            <p:cNvSpPr/>
            <p:nvPr/>
          </p:nvSpPr>
          <p:spPr>
            <a:xfrm>
              <a:off x="3010675" y="4136600"/>
              <a:ext cx="238075" cy="487875"/>
            </a:xfrm>
            <a:custGeom>
              <a:avLst/>
              <a:gdLst/>
              <a:ahLst/>
              <a:cxnLst/>
              <a:rect l="l" t="t" r="r" b="b"/>
              <a:pathLst>
                <a:path w="9523" h="19515" extrusionOk="0">
                  <a:moveTo>
                    <a:pt x="2293" y="1"/>
                  </a:moveTo>
                  <a:cubicBezTo>
                    <a:pt x="995" y="1"/>
                    <a:pt x="1" y="79"/>
                    <a:pt x="1" y="79"/>
                  </a:cubicBezTo>
                  <a:cubicBezTo>
                    <a:pt x="1" y="79"/>
                    <a:pt x="1739" y="17211"/>
                    <a:pt x="3279" y="18665"/>
                  </a:cubicBezTo>
                  <a:cubicBezTo>
                    <a:pt x="3910" y="19260"/>
                    <a:pt x="4736" y="19515"/>
                    <a:pt x="5530" y="19515"/>
                  </a:cubicBezTo>
                  <a:cubicBezTo>
                    <a:pt x="6674" y="19515"/>
                    <a:pt x="7752" y="18985"/>
                    <a:pt x="8088" y="18185"/>
                  </a:cubicBezTo>
                  <a:cubicBezTo>
                    <a:pt x="8660" y="16826"/>
                    <a:pt x="9522" y="2269"/>
                    <a:pt x="7692" y="938"/>
                  </a:cubicBezTo>
                  <a:cubicBezTo>
                    <a:pt x="6617" y="161"/>
                    <a:pt x="4147" y="1"/>
                    <a:pt x="2293" y="1"/>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4976;p57"/>
            <p:cNvSpPr/>
            <p:nvPr/>
          </p:nvSpPr>
          <p:spPr>
            <a:xfrm>
              <a:off x="3309175" y="4136600"/>
              <a:ext cx="238000" cy="491725"/>
            </a:xfrm>
            <a:custGeom>
              <a:avLst/>
              <a:gdLst/>
              <a:ahLst/>
              <a:cxnLst/>
              <a:rect l="l" t="t" r="r" b="b"/>
              <a:pathLst>
                <a:path w="9520" h="19669" extrusionOk="0">
                  <a:moveTo>
                    <a:pt x="7227" y="1"/>
                  </a:moveTo>
                  <a:cubicBezTo>
                    <a:pt x="5374" y="1"/>
                    <a:pt x="2903" y="161"/>
                    <a:pt x="1828" y="938"/>
                  </a:cubicBezTo>
                  <a:cubicBezTo>
                    <a:pt x="1" y="2264"/>
                    <a:pt x="1027" y="17504"/>
                    <a:pt x="1594" y="18860"/>
                  </a:cubicBezTo>
                  <a:cubicBezTo>
                    <a:pt x="1828" y="19418"/>
                    <a:pt x="2459" y="19669"/>
                    <a:pt x="3228" y="19669"/>
                  </a:cubicBezTo>
                  <a:cubicBezTo>
                    <a:pt x="4326" y="19669"/>
                    <a:pt x="5707" y="19157"/>
                    <a:pt x="6613" y="18302"/>
                  </a:cubicBezTo>
                  <a:cubicBezTo>
                    <a:pt x="8153" y="16849"/>
                    <a:pt x="9520" y="79"/>
                    <a:pt x="9520" y="79"/>
                  </a:cubicBezTo>
                  <a:cubicBezTo>
                    <a:pt x="9520" y="79"/>
                    <a:pt x="8525" y="1"/>
                    <a:pt x="7227" y="1"/>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4977;p57"/>
            <p:cNvSpPr/>
            <p:nvPr/>
          </p:nvSpPr>
          <p:spPr>
            <a:xfrm>
              <a:off x="3018975" y="4231750"/>
              <a:ext cx="218875" cy="113850"/>
            </a:xfrm>
            <a:custGeom>
              <a:avLst/>
              <a:gdLst/>
              <a:ahLst/>
              <a:cxnLst/>
              <a:rect l="l" t="t" r="r" b="b"/>
              <a:pathLst>
                <a:path w="8755" h="4554" extrusionOk="0">
                  <a:moveTo>
                    <a:pt x="6057" y="1"/>
                  </a:moveTo>
                  <a:cubicBezTo>
                    <a:pt x="3673" y="1"/>
                    <a:pt x="360" y="111"/>
                    <a:pt x="221" y="254"/>
                  </a:cubicBezTo>
                  <a:cubicBezTo>
                    <a:pt x="1" y="472"/>
                    <a:pt x="584" y="4553"/>
                    <a:pt x="584" y="4553"/>
                  </a:cubicBezTo>
                  <a:cubicBezTo>
                    <a:pt x="584" y="4553"/>
                    <a:pt x="8534" y="4115"/>
                    <a:pt x="8534" y="3898"/>
                  </a:cubicBezTo>
                  <a:cubicBezTo>
                    <a:pt x="8534" y="3680"/>
                    <a:pt x="8755" y="324"/>
                    <a:pt x="8462" y="109"/>
                  </a:cubicBezTo>
                  <a:cubicBezTo>
                    <a:pt x="8359" y="33"/>
                    <a:pt x="7343" y="1"/>
                    <a:pt x="6057" y="1"/>
                  </a:cubicBezTo>
                  <a:close/>
                </a:path>
              </a:pathLst>
            </a:custGeom>
            <a:solidFill>
              <a:srgbClr val="000000">
                <a:alpha val="55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4978;p57"/>
            <p:cNvSpPr/>
            <p:nvPr/>
          </p:nvSpPr>
          <p:spPr>
            <a:xfrm>
              <a:off x="3325225" y="4191525"/>
              <a:ext cx="217075" cy="134125"/>
            </a:xfrm>
            <a:custGeom>
              <a:avLst/>
              <a:gdLst/>
              <a:ahLst/>
              <a:cxnLst/>
              <a:rect l="l" t="t" r="r" b="b"/>
              <a:pathLst>
                <a:path w="8683" h="5365" extrusionOk="0">
                  <a:moveTo>
                    <a:pt x="6933" y="0"/>
                  </a:moveTo>
                  <a:cubicBezTo>
                    <a:pt x="4612" y="0"/>
                    <a:pt x="351" y="444"/>
                    <a:pt x="299" y="767"/>
                  </a:cubicBezTo>
                  <a:cubicBezTo>
                    <a:pt x="221" y="1208"/>
                    <a:pt x="0" y="5364"/>
                    <a:pt x="0" y="5364"/>
                  </a:cubicBezTo>
                  <a:cubicBezTo>
                    <a:pt x="0" y="5364"/>
                    <a:pt x="7586" y="5144"/>
                    <a:pt x="8027" y="4924"/>
                  </a:cubicBezTo>
                  <a:cubicBezTo>
                    <a:pt x="8465" y="4706"/>
                    <a:pt x="8682" y="694"/>
                    <a:pt x="8392" y="187"/>
                  </a:cubicBezTo>
                  <a:cubicBezTo>
                    <a:pt x="8316" y="54"/>
                    <a:pt x="7743" y="0"/>
                    <a:pt x="6933" y="0"/>
                  </a:cubicBezTo>
                  <a:close/>
                </a:path>
              </a:pathLst>
            </a:custGeom>
            <a:solidFill>
              <a:srgbClr val="000000">
                <a:alpha val="55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4979;p57"/>
            <p:cNvSpPr/>
            <p:nvPr/>
          </p:nvSpPr>
          <p:spPr>
            <a:xfrm>
              <a:off x="2915325" y="3302250"/>
              <a:ext cx="697475" cy="605250"/>
            </a:xfrm>
            <a:custGeom>
              <a:avLst/>
              <a:gdLst/>
              <a:ahLst/>
              <a:cxnLst/>
              <a:rect l="l" t="t" r="r" b="b"/>
              <a:pathLst>
                <a:path w="27899" h="24210" extrusionOk="0">
                  <a:moveTo>
                    <a:pt x="14822" y="0"/>
                  </a:moveTo>
                  <a:cubicBezTo>
                    <a:pt x="12948" y="0"/>
                    <a:pt x="10785" y="350"/>
                    <a:pt x="8298" y="927"/>
                  </a:cubicBezTo>
                  <a:cubicBezTo>
                    <a:pt x="1" y="2852"/>
                    <a:pt x="2043" y="9227"/>
                    <a:pt x="2043" y="9227"/>
                  </a:cubicBezTo>
                  <a:cubicBezTo>
                    <a:pt x="2388" y="21599"/>
                    <a:pt x="8072" y="24210"/>
                    <a:pt x="13922" y="24210"/>
                  </a:cubicBezTo>
                  <a:cubicBezTo>
                    <a:pt x="16260" y="24210"/>
                    <a:pt x="18624" y="23793"/>
                    <a:pt x="20684" y="23416"/>
                  </a:cubicBezTo>
                  <a:cubicBezTo>
                    <a:pt x="27899" y="22093"/>
                    <a:pt x="26097" y="14999"/>
                    <a:pt x="23689" y="7302"/>
                  </a:cubicBezTo>
                  <a:cubicBezTo>
                    <a:pt x="22005" y="1911"/>
                    <a:pt x="19201" y="0"/>
                    <a:pt x="1482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4980;p57"/>
            <p:cNvSpPr/>
            <p:nvPr/>
          </p:nvSpPr>
          <p:spPr>
            <a:xfrm>
              <a:off x="3389475" y="3426150"/>
              <a:ext cx="349225" cy="330900"/>
            </a:xfrm>
            <a:custGeom>
              <a:avLst/>
              <a:gdLst/>
              <a:ahLst/>
              <a:cxnLst/>
              <a:rect l="l" t="t" r="r" b="b"/>
              <a:pathLst>
                <a:path w="13969" h="13236" extrusionOk="0">
                  <a:moveTo>
                    <a:pt x="1665" y="0"/>
                  </a:moveTo>
                  <a:cubicBezTo>
                    <a:pt x="1" y="0"/>
                    <a:pt x="2522" y="1035"/>
                    <a:pt x="2522" y="1035"/>
                  </a:cubicBezTo>
                  <a:cubicBezTo>
                    <a:pt x="2522" y="1035"/>
                    <a:pt x="3791" y="11887"/>
                    <a:pt x="6893" y="12590"/>
                  </a:cubicBezTo>
                  <a:cubicBezTo>
                    <a:pt x="8392" y="12931"/>
                    <a:pt x="9437" y="13235"/>
                    <a:pt x="10276" y="13235"/>
                  </a:cubicBezTo>
                  <a:cubicBezTo>
                    <a:pt x="11171" y="13235"/>
                    <a:pt x="11832" y="12889"/>
                    <a:pt x="12560" y="11870"/>
                  </a:cubicBezTo>
                  <a:cubicBezTo>
                    <a:pt x="13968" y="9895"/>
                    <a:pt x="8311" y="887"/>
                    <a:pt x="3521" y="184"/>
                  </a:cubicBezTo>
                  <a:cubicBezTo>
                    <a:pt x="2635" y="53"/>
                    <a:pt x="2042" y="0"/>
                    <a:pt x="166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4981;p57"/>
            <p:cNvSpPr/>
            <p:nvPr/>
          </p:nvSpPr>
          <p:spPr>
            <a:xfrm>
              <a:off x="2787625" y="3432575"/>
              <a:ext cx="315025" cy="323000"/>
            </a:xfrm>
            <a:custGeom>
              <a:avLst/>
              <a:gdLst/>
              <a:ahLst/>
              <a:cxnLst/>
              <a:rect l="l" t="t" r="r" b="b"/>
              <a:pathLst>
                <a:path w="12601" h="12920" extrusionOk="0">
                  <a:moveTo>
                    <a:pt x="12238" y="1"/>
                  </a:moveTo>
                  <a:cubicBezTo>
                    <a:pt x="12012" y="1"/>
                    <a:pt x="11281" y="88"/>
                    <a:pt x="9503" y="370"/>
                  </a:cubicBezTo>
                  <a:cubicBezTo>
                    <a:pt x="4888" y="1104"/>
                    <a:pt x="1" y="9356"/>
                    <a:pt x="1357" y="11421"/>
                  </a:cubicBezTo>
                  <a:cubicBezTo>
                    <a:pt x="2090" y="12537"/>
                    <a:pt x="2943" y="12920"/>
                    <a:pt x="4044" y="12920"/>
                  </a:cubicBezTo>
                  <a:cubicBezTo>
                    <a:pt x="4979" y="12920"/>
                    <a:pt x="6094" y="12643"/>
                    <a:pt x="7466" y="12305"/>
                  </a:cubicBezTo>
                  <a:cubicBezTo>
                    <a:pt x="10451" y="11568"/>
                    <a:pt x="11676" y="222"/>
                    <a:pt x="11676" y="222"/>
                  </a:cubicBezTo>
                  <a:cubicBezTo>
                    <a:pt x="11676" y="222"/>
                    <a:pt x="12600" y="1"/>
                    <a:pt x="122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4982;p57"/>
            <p:cNvSpPr/>
            <p:nvPr/>
          </p:nvSpPr>
          <p:spPr>
            <a:xfrm>
              <a:off x="2596750" y="2617600"/>
              <a:ext cx="508600" cy="424875"/>
            </a:xfrm>
            <a:custGeom>
              <a:avLst/>
              <a:gdLst/>
              <a:ahLst/>
              <a:cxnLst/>
              <a:rect l="l" t="t" r="r" b="b"/>
              <a:pathLst>
                <a:path w="20344" h="16995" extrusionOk="0">
                  <a:moveTo>
                    <a:pt x="11776" y="0"/>
                  </a:moveTo>
                  <a:cubicBezTo>
                    <a:pt x="9821" y="0"/>
                    <a:pt x="7918" y="657"/>
                    <a:pt x="8018" y="2608"/>
                  </a:cubicBezTo>
                  <a:cubicBezTo>
                    <a:pt x="8018" y="2608"/>
                    <a:pt x="7781" y="1587"/>
                    <a:pt x="6957" y="1587"/>
                  </a:cubicBezTo>
                  <a:cubicBezTo>
                    <a:pt x="6673" y="1587"/>
                    <a:pt x="6319" y="1709"/>
                    <a:pt x="5881" y="2036"/>
                  </a:cubicBezTo>
                  <a:cubicBezTo>
                    <a:pt x="4171" y="3308"/>
                    <a:pt x="5100" y="4767"/>
                    <a:pt x="5100" y="4767"/>
                  </a:cubicBezTo>
                  <a:cubicBezTo>
                    <a:pt x="5100" y="4767"/>
                    <a:pt x="4749" y="4333"/>
                    <a:pt x="4170" y="4333"/>
                  </a:cubicBezTo>
                  <a:cubicBezTo>
                    <a:pt x="3583" y="4333"/>
                    <a:pt x="2764" y="4779"/>
                    <a:pt x="1839" y="6572"/>
                  </a:cubicBezTo>
                  <a:cubicBezTo>
                    <a:pt x="0" y="10141"/>
                    <a:pt x="3786" y="10846"/>
                    <a:pt x="3786" y="10846"/>
                  </a:cubicBezTo>
                  <a:cubicBezTo>
                    <a:pt x="3786" y="10846"/>
                    <a:pt x="2182" y="11153"/>
                    <a:pt x="2804" y="13106"/>
                  </a:cubicBezTo>
                  <a:cubicBezTo>
                    <a:pt x="3429" y="15059"/>
                    <a:pt x="4561" y="16225"/>
                    <a:pt x="6152" y="16741"/>
                  </a:cubicBezTo>
                  <a:cubicBezTo>
                    <a:pt x="6325" y="16798"/>
                    <a:pt x="6498" y="16823"/>
                    <a:pt x="6669" y="16823"/>
                  </a:cubicBezTo>
                  <a:cubicBezTo>
                    <a:pt x="7647" y="16823"/>
                    <a:pt x="8553" y="15993"/>
                    <a:pt x="9007" y="15497"/>
                  </a:cubicBezTo>
                  <a:lnTo>
                    <a:pt x="9007" y="15497"/>
                  </a:lnTo>
                  <a:cubicBezTo>
                    <a:pt x="8959" y="15763"/>
                    <a:pt x="9173" y="16177"/>
                    <a:pt x="10289" y="16738"/>
                  </a:cubicBezTo>
                  <a:cubicBezTo>
                    <a:pt x="10638" y="16914"/>
                    <a:pt x="11087" y="16995"/>
                    <a:pt x="11583" y="16995"/>
                  </a:cubicBezTo>
                  <a:cubicBezTo>
                    <a:pt x="14111" y="16995"/>
                    <a:pt x="17848" y="14908"/>
                    <a:pt x="15623" y="12716"/>
                  </a:cubicBezTo>
                  <a:lnTo>
                    <a:pt x="15623" y="12716"/>
                  </a:lnTo>
                  <a:cubicBezTo>
                    <a:pt x="15623" y="12716"/>
                    <a:pt x="15639" y="12716"/>
                    <a:pt x="15669" y="12716"/>
                  </a:cubicBezTo>
                  <a:cubicBezTo>
                    <a:pt x="16095" y="12716"/>
                    <a:pt x="19362" y="12626"/>
                    <a:pt x="19646" y="9873"/>
                  </a:cubicBezTo>
                  <a:cubicBezTo>
                    <a:pt x="19813" y="8230"/>
                    <a:pt x="17980" y="7261"/>
                    <a:pt x="17980" y="7261"/>
                  </a:cubicBezTo>
                  <a:cubicBezTo>
                    <a:pt x="17980" y="7261"/>
                    <a:pt x="20343" y="5646"/>
                    <a:pt x="18920" y="3783"/>
                  </a:cubicBezTo>
                  <a:cubicBezTo>
                    <a:pt x="18227" y="2876"/>
                    <a:pt x="17514" y="2644"/>
                    <a:pt x="16965" y="2644"/>
                  </a:cubicBezTo>
                  <a:cubicBezTo>
                    <a:pt x="16387" y="2644"/>
                    <a:pt x="15991" y="2901"/>
                    <a:pt x="15991" y="2901"/>
                  </a:cubicBezTo>
                  <a:cubicBezTo>
                    <a:pt x="15991" y="2901"/>
                    <a:pt x="17004" y="1420"/>
                    <a:pt x="14870" y="546"/>
                  </a:cubicBezTo>
                  <a:cubicBezTo>
                    <a:pt x="14082" y="225"/>
                    <a:pt x="12920" y="0"/>
                    <a:pt x="1177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4983;p57"/>
            <p:cNvSpPr/>
            <p:nvPr/>
          </p:nvSpPr>
          <p:spPr>
            <a:xfrm>
              <a:off x="3218375" y="2591225"/>
              <a:ext cx="473525" cy="464175"/>
            </a:xfrm>
            <a:custGeom>
              <a:avLst/>
              <a:gdLst/>
              <a:ahLst/>
              <a:cxnLst/>
              <a:rect l="l" t="t" r="r" b="b"/>
              <a:pathLst>
                <a:path w="18941" h="18567" extrusionOk="0">
                  <a:moveTo>
                    <a:pt x="10767" y="0"/>
                  </a:moveTo>
                  <a:cubicBezTo>
                    <a:pt x="9324" y="0"/>
                    <a:pt x="9268" y="1334"/>
                    <a:pt x="9268" y="1334"/>
                  </a:cubicBezTo>
                  <a:cubicBezTo>
                    <a:pt x="9268" y="1334"/>
                    <a:pt x="8829" y="145"/>
                    <a:pt x="7352" y="145"/>
                  </a:cubicBezTo>
                  <a:cubicBezTo>
                    <a:pt x="7071" y="145"/>
                    <a:pt x="6752" y="188"/>
                    <a:pt x="6392" y="290"/>
                  </a:cubicBezTo>
                  <a:cubicBezTo>
                    <a:pt x="4141" y="932"/>
                    <a:pt x="5067" y="3638"/>
                    <a:pt x="5067" y="3638"/>
                  </a:cubicBezTo>
                  <a:cubicBezTo>
                    <a:pt x="5067" y="3638"/>
                    <a:pt x="4868" y="3607"/>
                    <a:pt x="4570" y="3607"/>
                  </a:cubicBezTo>
                  <a:cubicBezTo>
                    <a:pt x="3909" y="3607"/>
                    <a:pt x="2757" y="3759"/>
                    <a:pt x="2177" y="4737"/>
                  </a:cubicBezTo>
                  <a:cubicBezTo>
                    <a:pt x="656" y="7279"/>
                    <a:pt x="3700" y="9418"/>
                    <a:pt x="3700" y="9418"/>
                  </a:cubicBezTo>
                  <a:cubicBezTo>
                    <a:pt x="1" y="9937"/>
                    <a:pt x="3223" y="15416"/>
                    <a:pt x="5580" y="15829"/>
                  </a:cubicBezTo>
                  <a:cubicBezTo>
                    <a:pt x="5947" y="15894"/>
                    <a:pt x="6242" y="15921"/>
                    <a:pt x="6478" y="15921"/>
                  </a:cubicBezTo>
                  <a:cubicBezTo>
                    <a:pt x="7035" y="15921"/>
                    <a:pt x="7267" y="15770"/>
                    <a:pt x="7352" y="15599"/>
                  </a:cubicBezTo>
                  <a:lnTo>
                    <a:pt x="7352" y="15599"/>
                  </a:lnTo>
                  <a:cubicBezTo>
                    <a:pt x="7431" y="16384"/>
                    <a:pt x="7735" y="17911"/>
                    <a:pt x="8897" y="18304"/>
                  </a:cubicBezTo>
                  <a:cubicBezTo>
                    <a:pt x="9412" y="18477"/>
                    <a:pt x="9930" y="18566"/>
                    <a:pt x="10451" y="18566"/>
                  </a:cubicBezTo>
                  <a:cubicBezTo>
                    <a:pt x="11532" y="18566"/>
                    <a:pt x="12629" y="18185"/>
                    <a:pt x="13754" y="17383"/>
                  </a:cubicBezTo>
                  <a:cubicBezTo>
                    <a:pt x="15420" y="16192"/>
                    <a:pt x="14318" y="14987"/>
                    <a:pt x="14318" y="14987"/>
                  </a:cubicBezTo>
                  <a:lnTo>
                    <a:pt x="14318" y="14987"/>
                  </a:lnTo>
                  <a:cubicBezTo>
                    <a:pt x="14318" y="14987"/>
                    <a:pt x="15055" y="15349"/>
                    <a:pt x="15913" y="15349"/>
                  </a:cubicBezTo>
                  <a:cubicBezTo>
                    <a:pt x="16913" y="15349"/>
                    <a:pt x="18077" y="14857"/>
                    <a:pt x="18430" y="12727"/>
                  </a:cubicBezTo>
                  <a:cubicBezTo>
                    <a:pt x="18940" y="9648"/>
                    <a:pt x="17725" y="9307"/>
                    <a:pt x="17161" y="9307"/>
                  </a:cubicBezTo>
                  <a:cubicBezTo>
                    <a:pt x="17001" y="9307"/>
                    <a:pt x="16893" y="9335"/>
                    <a:pt x="16893" y="9335"/>
                  </a:cubicBezTo>
                  <a:cubicBezTo>
                    <a:pt x="16893" y="9335"/>
                    <a:pt x="18508" y="8721"/>
                    <a:pt x="17897" y="6676"/>
                  </a:cubicBezTo>
                  <a:cubicBezTo>
                    <a:pt x="17620" y="5749"/>
                    <a:pt x="17170" y="5496"/>
                    <a:pt x="16761" y="5496"/>
                  </a:cubicBezTo>
                  <a:cubicBezTo>
                    <a:pt x="16270" y="5496"/>
                    <a:pt x="15838" y="5861"/>
                    <a:pt x="15838" y="5861"/>
                  </a:cubicBezTo>
                  <a:cubicBezTo>
                    <a:pt x="17816" y="3476"/>
                    <a:pt x="13807" y="686"/>
                    <a:pt x="11575" y="115"/>
                  </a:cubicBezTo>
                  <a:cubicBezTo>
                    <a:pt x="11266" y="35"/>
                    <a:pt x="10999" y="0"/>
                    <a:pt x="1076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4984;p57"/>
            <p:cNvSpPr/>
            <p:nvPr/>
          </p:nvSpPr>
          <p:spPr>
            <a:xfrm>
              <a:off x="2749550" y="2694275"/>
              <a:ext cx="861525" cy="593300"/>
            </a:xfrm>
            <a:custGeom>
              <a:avLst/>
              <a:gdLst/>
              <a:ahLst/>
              <a:cxnLst/>
              <a:rect l="l" t="t" r="r" b="b"/>
              <a:pathLst>
                <a:path w="34461" h="23732" extrusionOk="0">
                  <a:moveTo>
                    <a:pt x="21205" y="0"/>
                  </a:moveTo>
                  <a:cubicBezTo>
                    <a:pt x="18982" y="0"/>
                    <a:pt x="17384" y="735"/>
                    <a:pt x="17384" y="735"/>
                  </a:cubicBezTo>
                  <a:cubicBezTo>
                    <a:pt x="15975" y="581"/>
                    <a:pt x="14830" y="494"/>
                    <a:pt x="13875" y="494"/>
                  </a:cubicBezTo>
                  <a:cubicBezTo>
                    <a:pt x="9144" y="494"/>
                    <a:pt x="9076" y="2629"/>
                    <a:pt x="4793" y="9314"/>
                  </a:cubicBezTo>
                  <a:cubicBezTo>
                    <a:pt x="0" y="16797"/>
                    <a:pt x="7932" y="23731"/>
                    <a:pt x="17587" y="23731"/>
                  </a:cubicBezTo>
                  <a:cubicBezTo>
                    <a:pt x="18295" y="23731"/>
                    <a:pt x="19011" y="23694"/>
                    <a:pt x="19733" y="23617"/>
                  </a:cubicBezTo>
                  <a:cubicBezTo>
                    <a:pt x="30303" y="22490"/>
                    <a:pt x="34460" y="11356"/>
                    <a:pt x="29385" y="4451"/>
                  </a:cubicBezTo>
                  <a:cubicBezTo>
                    <a:pt x="26750" y="862"/>
                    <a:pt x="23612" y="0"/>
                    <a:pt x="2120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4985;p57"/>
            <p:cNvSpPr/>
            <p:nvPr/>
          </p:nvSpPr>
          <p:spPr>
            <a:xfrm>
              <a:off x="2909900" y="4654775"/>
              <a:ext cx="329425" cy="140525"/>
            </a:xfrm>
            <a:custGeom>
              <a:avLst/>
              <a:gdLst/>
              <a:ahLst/>
              <a:cxnLst/>
              <a:rect l="l" t="t" r="r" b="b"/>
              <a:pathLst>
                <a:path w="13177" h="5621" extrusionOk="0">
                  <a:moveTo>
                    <a:pt x="9202" y="1"/>
                  </a:moveTo>
                  <a:cubicBezTo>
                    <a:pt x="8261" y="1"/>
                    <a:pt x="7302" y="79"/>
                    <a:pt x="6771" y="345"/>
                  </a:cubicBezTo>
                  <a:cubicBezTo>
                    <a:pt x="5488" y="984"/>
                    <a:pt x="0" y="4611"/>
                    <a:pt x="1786" y="5266"/>
                  </a:cubicBezTo>
                  <a:cubicBezTo>
                    <a:pt x="2447" y="5510"/>
                    <a:pt x="3655" y="5621"/>
                    <a:pt x="5012" y="5621"/>
                  </a:cubicBezTo>
                  <a:cubicBezTo>
                    <a:pt x="7321" y="5621"/>
                    <a:pt x="10060" y="5300"/>
                    <a:pt x="11265" y="4770"/>
                  </a:cubicBezTo>
                  <a:cubicBezTo>
                    <a:pt x="13176" y="3922"/>
                    <a:pt x="12900" y="281"/>
                    <a:pt x="11815" y="156"/>
                  </a:cubicBezTo>
                  <a:cubicBezTo>
                    <a:pt x="11815" y="156"/>
                    <a:pt x="10527" y="1"/>
                    <a:pt x="92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4986;p57"/>
            <p:cNvSpPr/>
            <p:nvPr/>
          </p:nvSpPr>
          <p:spPr>
            <a:xfrm>
              <a:off x="3061525" y="4670025"/>
              <a:ext cx="46750" cy="41175"/>
            </a:xfrm>
            <a:custGeom>
              <a:avLst/>
              <a:gdLst/>
              <a:ahLst/>
              <a:cxnLst/>
              <a:rect l="l" t="t" r="r" b="b"/>
              <a:pathLst>
                <a:path w="1870" h="1647" extrusionOk="0">
                  <a:moveTo>
                    <a:pt x="78" y="0"/>
                  </a:moveTo>
                  <a:lnTo>
                    <a:pt x="0" y="413"/>
                  </a:lnTo>
                  <a:cubicBezTo>
                    <a:pt x="1072" y="608"/>
                    <a:pt x="1454" y="1604"/>
                    <a:pt x="1473" y="1646"/>
                  </a:cubicBezTo>
                  <a:lnTo>
                    <a:pt x="1869" y="1498"/>
                  </a:lnTo>
                  <a:cubicBezTo>
                    <a:pt x="1850" y="1445"/>
                    <a:pt x="1390" y="240"/>
                    <a:pt x="7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4987;p57"/>
            <p:cNvSpPr/>
            <p:nvPr/>
          </p:nvSpPr>
          <p:spPr>
            <a:xfrm>
              <a:off x="3026575" y="4688375"/>
              <a:ext cx="44675" cy="34750"/>
            </a:xfrm>
            <a:custGeom>
              <a:avLst/>
              <a:gdLst/>
              <a:ahLst/>
              <a:cxnLst/>
              <a:rect l="l" t="t" r="r" b="b"/>
              <a:pathLst>
                <a:path w="1787" h="1390" extrusionOk="0">
                  <a:moveTo>
                    <a:pt x="1" y="0"/>
                  </a:moveTo>
                  <a:lnTo>
                    <a:pt x="1786" y="1389"/>
                  </a:lnTo>
                  <a:cubicBezTo>
                    <a:pt x="1786" y="1389"/>
                    <a:pt x="598" y="209"/>
                    <a:pt x="1" y="0"/>
                  </a:cubicBezTo>
                  <a:close/>
                </a:path>
              </a:pathLst>
            </a:custGeom>
            <a:solidFill>
              <a:srgbClr val="CA4F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4988;p57"/>
            <p:cNvSpPr/>
            <p:nvPr/>
          </p:nvSpPr>
          <p:spPr>
            <a:xfrm>
              <a:off x="3024775" y="4683475"/>
              <a:ext cx="50100" cy="43400"/>
            </a:xfrm>
            <a:custGeom>
              <a:avLst/>
              <a:gdLst/>
              <a:ahLst/>
              <a:cxnLst/>
              <a:rect l="l" t="t" r="r" b="b"/>
              <a:pathLst>
                <a:path w="2004" h="1736" extrusionOk="0">
                  <a:moveTo>
                    <a:pt x="140" y="1"/>
                  </a:moveTo>
                  <a:lnTo>
                    <a:pt x="0" y="400"/>
                  </a:lnTo>
                  <a:cubicBezTo>
                    <a:pt x="452" y="556"/>
                    <a:pt x="1387" y="1418"/>
                    <a:pt x="1707" y="1736"/>
                  </a:cubicBezTo>
                  <a:lnTo>
                    <a:pt x="2003" y="1435"/>
                  </a:lnTo>
                  <a:cubicBezTo>
                    <a:pt x="1878" y="1312"/>
                    <a:pt x="759" y="218"/>
                    <a:pt x="14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4989;p57"/>
            <p:cNvSpPr/>
            <p:nvPr/>
          </p:nvSpPr>
          <p:spPr>
            <a:xfrm>
              <a:off x="2996575" y="4713400"/>
              <a:ext cx="44675" cy="34750"/>
            </a:xfrm>
            <a:custGeom>
              <a:avLst/>
              <a:gdLst/>
              <a:ahLst/>
              <a:cxnLst/>
              <a:rect l="l" t="t" r="r" b="b"/>
              <a:pathLst>
                <a:path w="1787" h="1390" extrusionOk="0">
                  <a:moveTo>
                    <a:pt x="1" y="1"/>
                  </a:moveTo>
                  <a:lnTo>
                    <a:pt x="1786" y="1390"/>
                  </a:lnTo>
                  <a:cubicBezTo>
                    <a:pt x="1786" y="1390"/>
                    <a:pt x="598" y="210"/>
                    <a:pt x="1" y="1"/>
                  </a:cubicBezTo>
                  <a:close/>
                </a:path>
              </a:pathLst>
            </a:custGeom>
            <a:solidFill>
              <a:srgbClr val="CA4F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4990;p57"/>
            <p:cNvSpPr/>
            <p:nvPr/>
          </p:nvSpPr>
          <p:spPr>
            <a:xfrm>
              <a:off x="2994850" y="4708450"/>
              <a:ext cx="50175" cy="43400"/>
            </a:xfrm>
            <a:custGeom>
              <a:avLst/>
              <a:gdLst/>
              <a:ahLst/>
              <a:cxnLst/>
              <a:rect l="l" t="t" r="r" b="b"/>
              <a:pathLst>
                <a:path w="2007" h="1736" extrusionOk="0">
                  <a:moveTo>
                    <a:pt x="140" y="0"/>
                  </a:moveTo>
                  <a:lnTo>
                    <a:pt x="0" y="402"/>
                  </a:lnTo>
                  <a:cubicBezTo>
                    <a:pt x="452" y="558"/>
                    <a:pt x="1387" y="1420"/>
                    <a:pt x="1708" y="1736"/>
                  </a:cubicBezTo>
                  <a:lnTo>
                    <a:pt x="2006" y="1434"/>
                  </a:lnTo>
                  <a:cubicBezTo>
                    <a:pt x="1881" y="1312"/>
                    <a:pt x="765" y="215"/>
                    <a:pt x="14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4991;p57"/>
            <p:cNvSpPr/>
            <p:nvPr/>
          </p:nvSpPr>
          <p:spPr>
            <a:xfrm>
              <a:off x="3074150" y="4573000"/>
              <a:ext cx="159025" cy="93225"/>
            </a:xfrm>
            <a:custGeom>
              <a:avLst/>
              <a:gdLst/>
              <a:ahLst/>
              <a:cxnLst/>
              <a:rect l="l" t="t" r="r" b="b"/>
              <a:pathLst>
                <a:path w="6361" h="3729" extrusionOk="0">
                  <a:moveTo>
                    <a:pt x="2307" y="0"/>
                  </a:moveTo>
                  <a:cubicBezTo>
                    <a:pt x="1372" y="0"/>
                    <a:pt x="571" y="68"/>
                    <a:pt x="405" y="288"/>
                  </a:cubicBezTo>
                  <a:cubicBezTo>
                    <a:pt x="0" y="827"/>
                    <a:pt x="62" y="3226"/>
                    <a:pt x="500" y="3371"/>
                  </a:cubicBezTo>
                  <a:cubicBezTo>
                    <a:pt x="810" y="3478"/>
                    <a:pt x="3181" y="3728"/>
                    <a:pt x="4581" y="3728"/>
                  </a:cubicBezTo>
                  <a:cubicBezTo>
                    <a:pt x="5142" y="3728"/>
                    <a:pt x="5547" y="3688"/>
                    <a:pt x="5602" y="3583"/>
                  </a:cubicBezTo>
                  <a:cubicBezTo>
                    <a:pt x="5602" y="3583"/>
                    <a:pt x="6361" y="213"/>
                    <a:pt x="5669" y="165"/>
                  </a:cubicBezTo>
                  <a:cubicBezTo>
                    <a:pt x="5260" y="139"/>
                    <a:pt x="3647" y="0"/>
                    <a:pt x="230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4992;p57"/>
            <p:cNvSpPr/>
            <p:nvPr/>
          </p:nvSpPr>
          <p:spPr>
            <a:xfrm>
              <a:off x="3318450" y="4654775"/>
              <a:ext cx="329375" cy="140525"/>
            </a:xfrm>
            <a:custGeom>
              <a:avLst/>
              <a:gdLst/>
              <a:ahLst/>
              <a:cxnLst/>
              <a:rect l="l" t="t" r="r" b="b"/>
              <a:pathLst>
                <a:path w="13175" h="5621" extrusionOk="0">
                  <a:moveTo>
                    <a:pt x="3973" y="1"/>
                  </a:moveTo>
                  <a:cubicBezTo>
                    <a:pt x="2648" y="1"/>
                    <a:pt x="1360" y="156"/>
                    <a:pt x="1360" y="156"/>
                  </a:cubicBezTo>
                  <a:cubicBezTo>
                    <a:pt x="283" y="281"/>
                    <a:pt x="1" y="3922"/>
                    <a:pt x="1912" y="4770"/>
                  </a:cubicBezTo>
                  <a:cubicBezTo>
                    <a:pt x="3117" y="5300"/>
                    <a:pt x="5855" y="5621"/>
                    <a:pt x="8163" y="5621"/>
                  </a:cubicBezTo>
                  <a:cubicBezTo>
                    <a:pt x="9520" y="5621"/>
                    <a:pt x="10728" y="5510"/>
                    <a:pt x="11389" y="5266"/>
                  </a:cubicBezTo>
                  <a:cubicBezTo>
                    <a:pt x="13174" y="4611"/>
                    <a:pt x="7690" y="984"/>
                    <a:pt x="6406" y="345"/>
                  </a:cubicBezTo>
                  <a:cubicBezTo>
                    <a:pt x="5875" y="79"/>
                    <a:pt x="4915" y="1"/>
                    <a:pt x="39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4993;p57"/>
            <p:cNvSpPr/>
            <p:nvPr/>
          </p:nvSpPr>
          <p:spPr>
            <a:xfrm>
              <a:off x="3449650" y="4670025"/>
              <a:ext cx="46750" cy="41175"/>
            </a:xfrm>
            <a:custGeom>
              <a:avLst/>
              <a:gdLst/>
              <a:ahLst/>
              <a:cxnLst/>
              <a:rect l="l" t="t" r="r" b="b"/>
              <a:pathLst>
                <a:path w="1870" h="1647" extrusionOk="0">
                  <a:moveTo>
                    <a:pt x="1794" y="0"/>
                  </a:moveTo>
                  <a:cubicBezTo>
                    <a:pt x="478" y="240"/>
                    <a:pt x="20" y="1445"/>
                    <a:pt x="0" y="1498"/>
                  </a:cubicBezTo>
                  <a:lnTo>
                    <a:pt x="399" y="1646"/>
                  </a:lnTo>
                  <a:cubicBezTo>
                    <a:pt x="413" y="1604"/>
                    <a:pt x="796" y="614"/>
                    <a:pt x="1870" y="413"/>
                  </a:cubicBezTo>
                  <a:lnTo>
                    <a:pt x="179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4994;p57"/>
            <p:cNvSpPr/>
            <p:nvPr/>
          </p:nvSpPr>
          <p:spPr>
            <a:xfrm>
              <a:off x="3486625" y="4688375"/>
              <a:ext cx="44650" cy="34750"/>
            </a:xfrm>
            <a:custGeom>
              <a:avLst/>
              <a:gdLst/>
              <a:ahLst/>
              <a:cxnLst/>
              <a:rect l="l" t="t" r="r" b="b"/>
              <a:pathLst>
                <a:path w="1786" h="1390" extrusionOk="0">
                  <a:moveTo>
                    <a:pt x="1786" y="0"/>
                  </a:moveTo>
                  <a:lnTo>
                    <a:pt x="1786" y="0"/>
                  </a:lnTo>
                  <a:cubicBezTo>
                    <a:pt x="1189" y="209"/>
                    <a:pt x="0" y="1389"/>
                    <a:pt x="0" y="1389"/>
                  </a:cubicBezTo>
                  <a:lnTo>
                    <a:pt x="1786" y="0"/>
                  </a:lnTo>
                  <a:close/>
                </a:path>
              </a:pathLst>
            </a:custGeom>
            <a:solidFill>
              <a:srgbClr val="CA4F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4995;p57"/>
            <p:cNvSpPr/>
            <p:nvPr/>
          </p:nvSpPr>
          <p:spPr>
            <a:xfrm>
              <a:off x="3482975" y="4683475"/>
              <a:ext cx="50125" cy="43400"/>
            </a:xfrm>
            <a:custGeom>
              <a:avLst/>
              <a:gdLst/>
              <a:ahLst/>
              <a:cxnLst/>
              <a:rect l="l" t="t" r="r" b="b"/>
              <a:pathLst>
                <a:path w="2005" h="1736" extrusionOk="0">
                  <a:moveTo>
                    <a:pt x="1865" y="1"/>
                  </a:moveTo>
                  <a:cubicBezTo>
                    <a:pt x="1242" y="213"/>
                    <a:pt x="127" y="1309"/>
                    <a:pt x="1" y="1435"/>
                  </a:cubicBezTo>
                  <a:lnTo>
                    <a:pt x="297" y="1736"/>
                  </a:lnTo>
                  <a:cubicBezTo>
                    <a:pt x="620" y="1418"/>
                    <a:pt x="1552" y="556"/>
                    <a:pt x="2004" y="400"/>
                  </a:cubicBezTo>
                  <a:lnTo>
                    <a:pt x="1865"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4996;p57"/>
            <p:cNvSpPr/>
            <p:nvPr/>
          </p:nvSpPr>
          <p:spPr>
            <a:xfrm>
              <a:off x="3516600" y="4713400"/>
              <a:ext cx="44675" cy="34750"/>
            </a:xfrm>
            <a:custGeom>
              <a:avLst/>
              <a:gdLst/>
              <a:ahLst/>
              <a:cxnLst/>
              <a:rect l="l" t="t" r="r" b="b"/>
              <a:pathLst>
                <a:path w="1787" h="1390" extrusionOk="0">
                  <a:moveTo>
                    <a:pt x="1786" y="1"/>
                  </a:moveTo>
                  <a:lnTo>
                    <a:pt x="1786" y="1"/>
                  </a:lnTo>
                  <a:cubicBezTo>
                    <a:pt x="1189" y="210"/>
                    <a:pt x="1" y="1390"/>
                    <a:pt x="1" y="1390"/>
                  </a:cubicBezTo>
                  <a:lnTo>
                    <a:pt x="1786" y="1"/>
                  </a:lnTo>
                  <a:close/>
                </a:path>
              </a:pathLst>
            </a:custGeom>
            <a:solidFill>
              <a:srgbClr val="CA4F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4997;p57"/>
            <p:cNvSpPr/>
            <p:nvPr/>
          </p:nvSpPr>
          <p:spPr>
            <a:xfrm>
              <a:off x="3512975" y="4708525"/>
              <a:ext cx="50100" cy="43325"/>
            </a:xfrm>
            <a:custGeom>
              <a:avLst/>
              <a:gdLst/>
              <a:ahLst/>
              <a:cxnLst/>
              <a:rect l="l" t="t" r="r" b="b"/>
              <a:pathLst>
                <a:path w="2004" h="1733" extrusionOk="0">
                  <a:moveTo>
                    <a:pt x="1864" y="0"/>
                  </a:moveTo>
                  <a:cubicBezTo>
                    <a:pt x="1242" y="212"/>
                    <a:pt x="126" y="1309"/>
                    <a:pt x="1" y="1434"/>
                  </a:cubicBezTo>
                  <a:lnTo>
                    <a:pt x="296" y="1733"/>
                  </a:lnTo>
                  <a:cubicBezTo>
                    <a:pt x="617" y="1417"/>
                    <a:pt x="1552" y="555"/>
                    <a:pt x="2004" y="402"/>
                  </a:cubicBezTo>
                  <a:lnTo>
                    <a:pt x="186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4998;p57"/>
            <p:cNvSpPr/>
            <p:nvPr/>
          </p:nvSpPr>
          <p:spPr>
            <a:xfrm>
              <a:off x="3334425" y="4570425"/>
              <a:ext cx="155075" cy="97525"/>
            </a:xfrm>
            <a:custGeom>
              <a:avLst/>
              <a:gdLst/>
              <a:ahLst/>
              <a:cxnLst/>
              <a:rect l="l" t="t" r="r" b="b"/>
              <a:pathLst>
                <a:path w="6203" h="3901" extrusionOk="0">
                  <a:moveTo>
                    <a:pt x="3758" y="1"/>
                  </a:moveTo>
                  <a:cubicBezTo>
                    <a:pt x="2471" y="1"/>
                    <a:pt x="1052" y="103"/>
                    <a:pt x="693" y="126"/>
                  </a:cubicBezTo>
                  <a:cubicBezTo>
                    <a:pt x="1" y="168"/>
                    <a:pt x="369" y="3686"/>
                    <a:pt x="369" y="3686"/>
                  </a:cubicBezTo>
                  <a:cubicBezTo>
                    <a:pt x="453" y="3845"/>
                    <a:pt x="1388" y="3900"/>
                    <a:pt x="2459" y="3900"/>
                  </a:cubicBezTo>
                  <a:cubicBezTo>
                    <a:pt x="3871" y="3900"/>
                    <a:pt x="5521" y="3803"/>
                    <a:pt x="5767" y="3719"/>
                  </a:cubicBezTo>
                  <a:cubicBezTo>
                    <a:pt x="6202" y="3571"/>
                    <a:pt x="6049" y="1945"/>
                    <a:pt x="6049" y="416"/>
                  </a:cubicBezTo>
                  <a:cubicBezTo>
                    <a:pt x="6049" y="90"/>
                    <a:pt x="4961" y="1"/>
                    <a:pt x="37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4999;p57"/>
            <p:cNvSpPr/>
            <p:nvPr/>
          </p:nvSpPr>
          <p:spPr>
            <a:xfrm>
              <a:off x="2829000" y="3397575"/>
              <a:ext cx="859625" cy="858975"/>
            </a:xfrm>
            <a:custGeom>
              <a:avLst/>
              <a:gdLst/>
              <a:ahLst/>
              <a:cxnLst/>
              <a:rect l="l" t="t" r="r" b="b"/>
              <a:pathLst>
                <a:path w="34385" h="34359" extrusionOk="0">
                  <a:moveTo>
                    <a:pt x="17218" y="0"/>
                  </a:moveTo>
                  <a:cubicBezTo>
                    <a:pt x="13294" y="0"/>
                    <a:pt x="9272" y="773"/>
                    <a:pt x="7301" y="2892"/>
                  </a:cubicBezTo>
                  <a:cubicBezTo>
                    <a:pt x="5075" y="5285"/>
                    <a:pt x="5635" y="10212"/>
                    <a:pt x="5635" y="10212"/>
                  </a:cubicBezTo>
                  <a:cubicBezTo>
                    <a:pt x="5635" y="10212"/>
                    <a:pt x="6341" y="18526"/>
                    <a:pt x="5923" y="20501"/>
                  </a:cubicBezTo>
                  <a:cubicBezTo>
                    <a:pt x="5496" y="22476"/>
                    <a:pt x="0" y="32059"/>
                    <a:pt x="1975" y="33468"/>
                  </a:cubicBezTo>
                  <a:cubicBezTo>
                    <a:pt x="2811" y="34065"/>
                    <a:pt x="8263" y="34359"/>
                    <a:pt x="14372" y="34359"/>
                  </a:cubicBezTo>
                  <a:cubicBezTo>
                    <a:pt x="22664" y="34359"/>
                    <a:pt x="32164" y="33818"/>
                    <a:pt x="32975" y="32765"/>
                  </a:cubicBezTo>
                  <a:cubicBezTo>
                    <a:pt x="34384" y="30929"/>
                    <a:pt x="29312" y="23316"/>
                    <a:pt x="28607" y="22334"/>
                  </a:cubicBezTo>
                  <a:cubicBezTo>
                    <a:pt x="27901" y="21349"/>
                    <a:pt x="28607" y="4580"/>
                    <a:pt x="27198" y="2323"/>
                  </a:cubicBezTo>
                  <a:cubicBezTo>
                    <a:pt x="26430" y="1097"/>
                    <a:pt x="21893" y="0"/>
                    <a:pt x="1721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5000;p57"/>
            <p:cNvSpPr/>
            <p:nvPr/>
          </p:nvSpPr>
          <p:spPr>
            <a:xfrm>
              <a:off x="3230575" y="2774700"/>
              <a:ext cx="301325" cy="213075"/>
            </a:xfrm>
            <a:custGeom>
              <a:avLst/>
              <a:gdLst/>
              <a:ahLst/>
              <a:cxnLst/>
              <a:rect l="l" t="t" r="r" b="b"/>
              <a:pathLst>
                <a:path w="12053" h="8523" extrusionOk="0">
                  <a:moveTo>
                    <a:pt x="2968" y="0"/>
                  </a:moveTo>
                  <a:cubicBezTo>
                    <a:pt x="615" y="0"/>
                    <a:pt x="1" y="1516"/>
                    <a:pt x="1" y="1516"/>
                  </a:cubicBezTo>
                  <a:cubicBezTo>
                    <a:pt x="1" y="1516"/>
                    <a:pt x="78" y="1504"/>
                    <a:pt x="215" y="1504"/>
                  </a:cubicBezTo>
                  <a:cubicBezTo>
                    <a:pt x="748" y="1504"/>
                    <a:pt x="2193" y="1682"/>
                    <a:pt x="3597" y="3421"/>
                  </a:cubicBezTo>
                  <a:cubicBezTo>
                    <a:pt x="5268" y="5493"/>
                    <a:pt x="8464" y="8522"/>
                    <a:pt x="10172" y="8522"/>
                  </a:cubicBezTo>
                  <a:cubicBezTo>
                    <a:pt x="10263" y="8522"/>
                    <a:pt x="10350" y="8514"/>
                    <a:pt x="10432" y="8496"/>
                  </a:cubicBezTo>
                  <a:cubicBezTo>
                    <a:pt x="12053" y="8142"/>
                    <a:pt x="10362" y="2152"/>
                    <a:pt x="5709" y="534"/>
                  </a:cubicBezTo>
                  <a:cubicBezTo>
                    <a:pt x="4603" y="147"/>
                    <a:pt x="3701" y="0"/>
                    <a:pt x="296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5001;p57"/>
            <p:cNvSpPr/>
            <p:nvPr/>
          </p:nvSpPr>
          <p:spPr>
            <a:xfrm>
              <a:off x="3402300" y="3411875"/>
              <a:ext cx="170050" cy="512925"/>
            </a:xfrm>
            <a:custGeom>
              <a:avLst/>
              <a:gdLst/>
              <a:ahLst/>
              <a:cxnLst/>
              <a:rect l="l" t="t" r="r" b="b"/>
              <a:pathLst>
                <a:path w="6802" h="20517" extrusionOk="0">
                  <a:moveTo>
                    <a:pt x="582" y="1"/>
                  </a:moveTo>
                  <a:cubicBezTo>
                    <a:pt x="235" y="1"/>
                    <a:pt x="0" y="32"/>
                    <a:pt x="0" y="32"/>
                  </a:cubicBezTo>
                  <a:cubicBezTo>
                    <a:pt x="0" y="32"/>
                    <a:pt x="739" y="18517"/>
                    <a:pt x="5393" y="20350"/>
                  </a:cubicBezTo>
                  <a:cubicBezTo>
                    <a:pt x="5393" y="20350"/>
                    <a:pt x="5615" y="20516"/>
                    <a:pt x="5874" y="20516"/>
                  </a:cubicBezTo>
                  <a:cubicBezTo>
                    <a:pt x="6199" y="20516"/>
                    <a:pt x="6583" y="20255"/>
                    <a:pt x="6662" y="19081"/>
                  </a:cubicBezTo>
                  <a:cubicBezTo>
                    <a:pt x="6802" y="16966"/>
                    <a:pt x="4213" y="6284"/>
                    <a:pt x="3418" y="1745"/>
                  </a:cubicBezTo>
                  <a:cubicBezTo>
                    <a:pt x="3152" y="213"/>
                    <a:pt x="1486" y="1"/>
                    <a:pt x="5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5002;p57"/>
            <p:cNvSpPr/>
            <p:nvPr/>
          </p:nvSpPr>
          <p:spPr>
            <a:xfrm>
              <a:off x="2913600" y="3421675"/>
              <a:ext cx="176125" cy="503175"/>
            </a:xfrm>
            <a:custGeom>
              <a:avLst/>
              <a:gdLst/>
              <a:ahLst/>
              <a:cxnLst/>
              <a:rect l="l" t="t" r="r" b="b"/>
              <a:pathLst>
                <a:path w="7045" h="20127" extrusionOk="0">
                  <a:moveTo>
                    <a:pt x="6857" y="0"/>
                  </a:moveTo>
                  <a:cubicBezTo>
                    <a:pt x="6146" y="0"/>
                    <a:pt x="3633" y="91"/>
                    <a:pt x="3381" y="1356"/>
                  </a:cubicBezTo>
                  <a:cubicBezTo>
                    <a:pt x="2960" y="3473"/>
                    <a:pt x="0" y="16577"/>
                    <a:pt x="140" y="18692"/>
                  </a:cubicBezTo>
                  <a:cubicBezTo>
                    <a:pt x="219" y="19866"/>
                    <a:pt x="603" y="20127"/>
                    <a:pt x="928" y="20127"/>
                  </a:cubicBezTo>
                  <a:cubicBezTo>
                    <a:pt x="1187" y="20127"/>
                    <a:pt x="1409" y="19961"/>
                    <a:pt x="1409" y="19961"/>
                  </a:cubicBezTo>
                  <a:cubicBezTo>
                    <a:pt x="6060" y="18125"/>
                    <a:pt x="7044" y="3"/>
                    <a:pt x="7044" y="3"/>
                  </a:cubicBezTo>
                  <a:cubicBezTo>
                    <a:pt x="7044" y="3"/>
                    <a:pt x="6976" y="0"/>
                    <a:pt x="68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5003;p57"/>
            <p:cNvSpPr/>
            <p:nvPr/>
          </p:nvSpPr>
          <p:spPr>
            <a:xfrm>
              <a:off x="2852700" y="3043475"/>
              <a:ext cx="192550" cy="205400"/>
            </a:xfrm>
            <a:custGeom>
              <a:avLst/>
              <a:gdLst/>
              <a:ahLst/>
              <a:cxnLst/>
              <a:rect l="l" t="t" r="r" b="b"/>
              <a:pathLst>
                <a:path w="7702" h="8216" extrusionOk="0">
                  <a:moveTo>
                    <a:pt x="4196" y="0"/>
                  </a:moveTo>
                  <a:cubicBezTo>
                    <a:pt x="4091" y="0"/>
                    <a:pt x="3983" y="4"/>
                    <a:pt x="3870" y="13"/>
                  </a:cubicBezTo>
                  <a:cubicBezTo>
                    <a:pt x="1" y="317"/>
                    <a:pt x="56" y="7007"/>
                    <a:pt x="3248" y="8053"/>
                  </a:cubicBezTo>
                  <a:cubicBezTo>
                    <a:pt x="3590" y="8165"/>
                    <a:pt x="3904" y="8215"/>
                    <a:pt x="4191" y="8215"/>
                  </a:cubicBezTo>
                  <a:cubicBezTo>
                    <a:pt x="6580" y="8215"/>
                    <a:pt x="7120" y="4742"/>
                    <a:pt x="7120" y="4742"/>
                  </a:cubicBezTo>
                  <a:cubicBezTo>
                    <a:pt x="7120" y="4742"/>
                    <a:pt x="7701" y="0"/>
                    <a:pt x="4196" y="0"/>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5004;p57"/>
            <p:cNvSpPr/>
            <p:nvPr/>
          </p:nvSpPr>
          <p:spPr>
            <a:xfrm>
              <a:off x="2945950" y="2858050"/>
              <a:ext cx="577175" cy="660600"/>
            </a:xfrm>
            <a:custGeom>
              <a:avLst/>
              <a:gdLst/>
              <a:ahLst/>
              <a:cxnLst/>
              <a:rect l="l" t="t" r="r" b="b"/>
              <a:pathLst>
                <a:path w="23087" h="26424" extrusionOk="0">
                  <a:moveTo>
                    <a:pt x="11063" y="0"/>
                  </a:moveTo>
                  <a:cubicBezTo>
                    <a:pt x="7465" y="0"/>
                    <a:pt x="4216" y="603"/>
                    <a:pt x="4216" y="603"/>
                  </a:cubicBezTo>
                  <a:cubicBezTo>
                    <a:pt x="628" y="1067"/>
                    <a:pt x="1" y="6214"/>
                    <a:pt x="299" y="13230"/>
                  </a:cubicBezTo>
                  <a:cubicBezTo>
                    <a:pt x="603" y="20249"/>
                    <a:pt x="4506" y="20411"/>
                    <a:pt x="6063" y="20567"/>
                  </a:cubicBezTo>
                  <a:cubicBezTo>
                    <a:pt x="7625" y="20729"/>
                    <a:pt x="7262" y="20372"/>
                    <a:pt x="7368" y="23337"/>
                  </a:cubicBezTo>
                  <a:cubicBezTo>
                    <a:pt x="7413" y="24583"/>
                    <a:pt x="9256" y="26423"/>
                    <a:pt x="11786" y="26423"/>
                  </a:cubicBezTo>
                  <a:cubicBezTo>
                    <a:pt x="12776" y="26423"/>
                    <a:pt x="13871" y="26142"/>
                    <a:pt x="15004" y="25432"/>
                  </a:cubicBezTo>
                  <a:cubicBezTo>
                    <a:pt x="16929" y="24233"/>
                    <a:pt x="14343" y="24788"/>
                    <a:pt x="15113" y="20425"/>
                  </a:cubicBezTo>
                  <a:cubicBezTo>
                    <a:pt x="15400" y="18821"/>
                    <a:pt x="17417" y="20444"/>
                    <a:pt x="20422" y="17934"/>
                  </a:cubicBezTo>
                  <a:cubicBezTo>
                    <a:pt x="22514" y="16184"/>
                    <a:pt x="23086" y="6236"/>
                    <a:pt x="19501" y="2333"/>
                  </a:cubicBezTo>
                  <a:cubicBezTo>
                    <a:pt x="17807" y="487"/>
                    <a:pt x="14294" y="0"/>
                    <a:pt x="11063" y="0"/>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5005;p57"/>
            <p:cNvSpPr/>
            <p:nvPr/>
          </p:nvSpPr>
          <p:spPr>
            <a:xfrm>
              <a:off x="3151179" y="3072628"/>
              <a:ext cx="60489" cy="60506"/>
            </a:xfrm>
            <a:custGeom>
              <a:avLst/>
              <a:gdLst/>
              <a:ahLst/>
              <a:cxnLst/>
              <a:rect l="l" t="t" r="r" b="b"/>
              <a:pathLst>
                <a:path w="3432" h="3432" extrusionOk="0">
                  <a:moveTo>
                    <a:pt x="1716" y="0"/>
                  </a:moveTo>
                  <a:cubicBezTo>
                    <a:pt x="767" y="0"/>
                    <a:pt x="0" y="767"/>
                    <a:pt x="0" y="1716"/>
                  </a:cubicBezTo>
                  <a:cubicBezTo>
                    <a:pt x="0" y="2662"/>
                    <a:pt x="767" y="3432"/>
                    <a:pt x="1716" y="3432"/>
                  </a:cubicBezTo>
                  <a:cubicBezTo>
                    <a:pt x="2662" y="3432"/>
                    <a:pt x="3432" y="2662"/>
                    <a:pt x="3432" y="1716"/>
                  </a:cubicBezTo>
                  <a:cubicBezTo>
                    <a:pt x="3432" y="767"/>
                    <a:pt x="2662" y="0"/>
                    <a:pt x="171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5006;p57"/>
            <p:cNvSpPr/>
            <p:nvPr/>
          </p:nvSpPr>
          <p:spPr>
            <a:xfrm>
              <a:off x="3346284" y="3060086"/>
              <a:ext cx="50183" cy="50148"/>
            </a:xfrm>
            <a:custGeom>
              <a:avLst/>
              <a:gdLst/>
              <a:ahLst/>
              <a:cxnLst/>
              <a:rect l="l" t="t" r="r" b="b"/>
              <a:pathLst>
                <a:path w="3436" h="3433" extrusionOk="0">
                  <a:moveTo>
                    <a:pt x="1719" y="1"/>
                  </a:moveTo>
                  <a:cubicBezTo>
                    <a:pt x="771" y="1"/>
                    <a:pt x="1" y="768"/>
                    <a:pt x="1" y="1716"/>
                  </a:cubicBezTo>
                  <a:cubicBezTo>
                    <a:pt x="1" y="2662"/>
                    <a:pt x="771" y="3432"/>
                    <a:pt x="1719" y="3432"/>
                  </a:cubicBezTo>
                  <a:cubicBezTo>
                    <a:pt x="2665" y="3432"/>
                    <a:pt x="3435" y="2662"/>
                    <a:pt x="3435" y="1716"/>
                  </a:cubicBezTo>
                  <a:cubicBezTo>
                    <a:pt x="3435" y="768"/>
                    <a:pt x="2665" y="1"/>
                    <a:pt x="17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5007;p57"/>
            <p:cNvSpPr/>
            <p:nvPr/>
          </p:nvSpPr>
          <p:spPr>
            <a:xfrm>
              <a:off x="3033350" y="3143800"/>
              <a:ext cx="112650" cy="112675"/>
            </a:xfrm>
            <a:custGeom>
              <a:avLst/>
              <a:gdLst/>
              <a:ahLst/>
              <a:cxnLst/>
              <a:rect l="l" t="t" r="r" b="b"/>
              <a:pathLst>
                <a:path w="4506" h="4507" extrusionOk="0">
                  <a:moveTo>
                    <a:pt x="2254" y="1"/>
                  </a:moveTo>
                  <a:cubicBezTo>
                    <a:pt x="1010" y="1"/>
                    <a:pt x="0" y="1010"/>
                    <a:pt x="0" y="2252"/>
                  </a:cubicBezTo>
                  <a:cubicBezTo>
                    <a:pt x="0" y="3496"/>
                    <a:pt x="1010" y="4506"/>
                    <a:pt x="2254" y="4506"/>
                  </a:cubicBezTo>
                  <a:cubicBezTo>
                    <a:pt x="3499" y="4506"/>
                    <a:pt x="4506" y="3496"/>
                    <a:pt x="4506" y="2252"/>
                  </a:cubicBezTo>
                  <a:cubicBezTo>
                    <a:pt x="4506" y="1010"/>
                    <a:pt x="3499" y="1"/>
                    <a:pt x="2254" y="1"/>
                  </a:cubicBezTo>
                  <a:close/>
                </a:path>
              </a:pathLst>
            </a:custGeom>
            <a:solidFill>
              <a:srgbClr val="6426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5008;p57"/>
            <p:cNvSpPr/>
            <p:nvPr/>
          </p:nvSpPr>
          <p:spPr>
            <a:xfrm>
              <a:off x="3361425" y="3148325"/>
              <a:ext cx="112650" cy="112675"/>
            </a:xfrm>
            <a:custGeom>
              <a:avLst/>
              <a:gdLst/>
              <a:ahLst/>
              <a:cxnLst/>
              <a:rect l="l" t="t" r="r" b="b"/>
              <a:pathLst>
                <a:path w="4506" h="4507" extrusionOk="0">
                  <a:moveTo>
                    <a:pt x="2252" y="1"/>
                  </a:moveTo>
                  <a:cubicBezTo>
                    <a:pt x="1010" y="1"/>
                    <a:pt x="0" y="1011"/>
                    <a:pt x="0" y="2252"/>
                  </a:cubicBezTo>
                  <a:cubicBezTo>
                    <a:pt x="0" y="3497"/>
                    <a:pt x="1010" y="4506"/>
                    <a:pt x="2252" y="4506"/>
                  </a:cubicBezTo>
                  <a:cubicBezTo>
                    <a:pt x="3496" y="4506"/>
                    <a:pt x="4506" y="3497"/>
                    <a:pt x="4506" y="2252"/>
                  </a:cubicBezTo>
                  <a:cubicBezTo>
                    <a:pt x="4506" y="1011"/>
                    <a:pt x="3496" y="1"/>
                    <a:pt x="2252" y="1"/>
                  </a:cubicBezTo>
                  <a:close/>
                </a:path>
              </a:pathLst>
            </a:custGeom>
            <a:solidFill>
              <a:srgbClr val="6426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5009;p57"/>
            <p:cNvSpPr/>
            <p:nvPr/>
          </p:nvSpPr>
          <p:spPr>
            <a:xfrm>
              <a:off x="3164400" y="3350525"/>
              <a:ext cx="164825" cy="99925"/>
            </a:xfrm>
            <a:custGeom>
              <a:avLst/>
              <a:gdLst/>
              <a:ahLst/>
              <a:cxnLst/>
              <a:rect l="l" t="t" r="r" b="b"/>
              <a:pathLst>
                <a:path w="6593" h="3997" extrusionOk="0">
                  <a:moveTo>
                    <a:pt x="6573" y="0"/>
                  </a:moveTo>
                  <a:cubicBezTo>
                    <a:pt x="6573" y="1"/>
                    <a:pt x="2728" y="732"/>
                    <a:pt x="1251" y="732"/>
                  </a:cubicBezTo>
                  <a:cubicBezTo>
                    <a:pt x="1068" y="732"/>
                    <a:pt x="922" y="720"/>
                    <a:pt x="823" y="695"/>
                  </a:cubicBezTo>
                  <a:cubicBezTo>
                    <a:pt x="798" y="689"/>
                    <a:pt x="774" y="686"/>
                    <a:pt x="751" y="686"/>
                  </a:cubicBezTo>
                  <a:cubicBezTo>
                    <a:pt x="1" y="686"/>
                    <a:pt x="286" y="3997"/>
                    <a:pt x="5432" y="3997"/>
                  </a:cubicBezTo>
                  <a:cubicBezTo>
                    <a:pt x="5794" y="3997"/>
                    <a:pt x="6181" y="3980"/>
                    <a:pt x="6593" y="3945"/>
                  </a:cubicBezTo>
                  <a:cubicBezTo>
                    <a:pt x="6587" y="3940"/>
                    <a:pt x="6071" y="882"/>
                    <a:pt x="6573" y="0"/>
                  </a:cubicBezTo>
                  <a:close/>
                </a:path>
              </a:pathLst>
            </a:custGeom>
            <a:solidFill>
              <a:srgbClr val="000000">
                <a:alpha val="55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5010;p57"/>
            <p:cNvSpPr/>
            <p:nvPr/>
          </p:nvSpPr>
          <p:spPr>
            <a:xfrm>
              <a:off x="3262675" y="3058650"/>
              <a:ext cx="72675" cy="131625"/>
            </a:xfrm>
            <a:custGeom>
              <a:avLst/>
              <a:gdLst/>
              <a:ahLst/>
              <a:cxnLst/>
              <a:rect l="l" t="t" r="r" b="b"/>
              <a:pathLst>
                <a:path w="2907" h="5265" extrusionOk="0">
                  <a:moveTo>
                    <a:pt x="407" y="0"/>
                  </a:moveTo>
                  <a:lnTo>
                    <a:pt x="0" y="115"/>
                  </a:lnTo>
                  <a:lnTo>
                    <a:pt x="954" y="3560"/>
                  </a:lnTo>
                  <a:lnTo>
                    <a:pt x="1177" y="3462"/>
                  </a:lnTo>
                  <a:cubicBezTo>
                    <a:pt x="1656" y="3258"/>
                    <a:pt x="2177" y="3107"/>
                    <a:pt x="2402" y="3107"/>
                  </a:cubicBezTo>
                  <a:cubicBezTo>
                    <a:pt x="2429" y="3107"/>
                    <a:pt x="2451" y="3109"/>
                    <a:pt x="2469" y="3114"/>
                  </a:cubicBezTo>
                  <a:cubicBezTo>
                    <a:pt x="2475" y="3476"/>
                    <a:pt x="2377" y="4157"/>
                    <a:pt x="1967" y="4539"/>
                  </a:cubicBezTo>
                  <a:cubicBezTo>
                    <a:pt x="1750" y="4742"/>
                    <a:pt x="1466" y="4844"/>
                    <a:pt x="1118" y="4844"/>
                  </a:cubicBezTo>
                  <a:cubicBezTo>
                    <a:pt x="1050" y="4844"/>
                    <a:pt x="980" y="4840"/>
                    <a:pt x="907" y="4832"/>
                  </a:cubicBezTo>
                  <a:lnTo>
                    <a:pt x="862" y="5251"/>
                  </a:lnTo>
                  <a:cubicBezTo>
                    <a:pt x="949" y="5259"/>
                    <a:pt x="1035" y="5265"/>
                    <a:pt x="1116" y="5265"/>
                  </a:cubicBezTo>
                  <a:cubicBezTo>
                    <a:pt x="1576" y="5265"/>
                    <a:pt x="1956" y="5122"/>
                    <a:pt x="2251" y="4843"/>
                  </a:cubicBezTo>
                  <a:cubicBezTo>
                    <a:pt x="2907" y="4230"/>
                    <a:pt x="2890" y="3183"/>
                    <a:pt x="2887" y="3066"/>
                  </a:cubicBezTo>
                  <a:cubicBezTo>
                    <a:pt x="2879" y="2935"/>
                    <a:pt x="2821" y="2824"/>
                    <a:pt x="2712" y="2757"/>
                  </a:cubicBezTo>
                  <a:cubicBezTo>
                    <a:pt x="2629" y="2706"/>
                    <a:pt x="2518" y="2685"/>
                    <a:pt x="2391" y="2685"/>
                  </a:cubicBezTo>
                  <a:cubicBezTo>
                    <a:pt x="2039" y="2685"/>
                    <a:pt x="1564" y="2844"/>
                    <a:pt x="1230" y="2977"/>
                  </a:cubicBezTo>
                  <a:lnTo>
                    <a:pt x="407"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5011;p57"/>
            <p:cNvSpPr/>
            <p:nvPr/>
          </p:nvSpPr>
          <p:spPr>
            <a:xfrm>
              <a:off x="3224225" y="3195125"/>
              <a:ext cx="97125" cy="65525"/>
            </a:xfrm>
            <a:custGeom>
              <a:avLst/>
              <a:gdLst/>
              <a:ahLst/>
              <a:cxnLst/>
              <a:rect l="l" t="t" r="r" b="b"/>
              <a:pathLst>
                <a:path w="3885" h="2621" extrusionOk="0">
                  <a:moveTo>
                    <a:pt x="408" y="1"/>
                  </a:moveTo>
                  <a:lnTo>
                    <a:pt x="1" y="112"/>
                  </a:lnTo>
                  <a:cubicBezTo>
                    <a:pt x="65" y="361"/>
                    <a:pt x="687" y="2506"/>
                    <a:pt x="1859" y="2615"/>
                  </a:cubicBezTo>
                  <a:cubicBezTo>
                    <a:pt x="1890" y="2618"/>
                    <a:pt x="1920" y="2620"/>
                    <a:pt x="1954" y="2620"/>
                  </a:cubicBezTo>
                  <a:cubicBezTo>
                    <a:pt x="2615" y="2620"/>
                    <a:pt x="3245" y="1976"/>
                    <a:pt x="3884" y="643"/>
                  </a:cubicBezTo>
                  <a:lnTo>
                    <a:pt x="3505" y="458"/>
                  </a:lnTo>
                  <a:cubicBezTo>
                    <a:pt x="2956" y="1602"/>
                    <a:pt x="2415" y="2193"/>
                    <a:pt x="1940" y="2193"/>
                  </a:cubicBezTo>
                  <a:cubicBezTo>
                    <a:pt x="1925" y="2193"/>
                    <a:pt x="1910" y="2192"/>
                    <a:pt x="1895" y="2191"/>
                  </a:cubicBezTo>
                  <a:cubicBezTo>
                    <a:pt x="1150" y="2121"/>
                    <a:pt x="567" y="587"/>
                    <a:pt x="40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5012;p57"/>
            <p:cNvSpPr/>
            <p:nvPr/>
          </p:nvSpPr>
          <p:spPr>
            <a:xfrm>
              <a:off x="3113200" y="2994675"/>
              <a:ext cx="61600" cy="34000"/>
            </a:xfrm>
            <a:custGeom>
              <a:avLst/>
              <a:gdLst/>
              <a:ahLst/>
              <a:cxnLst/>
              <a:rect l="l" t="t" r="r" b="b"/>
              <a:pathLst>
                <a:path w="2464" h="1360" extrusionOk="0">
                  <a:moveTo>
                    <a:pt x="1574" y="0"/>
                  </a:moveTo>
                  <a:cubicBezTo>
                    <a:pt x="1409" y="0"/>
                    <a:pt x="1249" y="28"/>
                    <a:pt x="1094" y="82"/>
                  </a:cubicBezTo>
                  <a:cubicBezTo>
                    <a:pt x="349" y="347"/>
                    <a:pt x="14" y="1167"/>
                    <a:pt x="1" y="1203"/>
                  </a:cubicBezTo>
                  <a:lnTo>
                    <a:pt x="397" y="1360"/>
                  </a:lnTo>
                  <a:cubicBezTo>
                    <a:pt x="397" y="1351"/>
                    <a:pt x="670" y="687"/>
                    <a:pt x="1236" y="481"/>
                  </a:cubicBezTo>
                  <a:cubicBezTo>
                    <a:pt x="1342" y="443"/>
                    <a:pt x="1453" y="425"/>
                    <a:pt x="1568" y="425"/>
                  </a:cubicBezTo>
                  <a:cubicBezTo>
                    <a:pt x="1785" y="425"/>
                    <a:pt x="2017" y="492"/>
                    <a:pt x="2260" y="623"/>
                  </a:cubicBezTo>
                  <a:lnTo>
                    <a:pt x="2464" y="249"/>
                  </a:lnTo>
                  <a:cubicBezTo>
                    <a:pt x="2155" y="82"/>
                    <a:pt x="1858" y="0"/>
                    <a:pt x="157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5013;p57"/>
            <p:cNvSpPr/>
            <p:nvPr/>
          </p:nvSpPr>
          <p:spPr>
            <a:xfrm>
              <a:off x="3334500" y="2968125"/>
              <a:ext cx="65225" cy="26650"/>
            </a:xfrm>
            <a:custGeom>
              <a:avLst/>
              <a:gdLst/>
              <a:ahLst/>
              <a:cxnLst/>
              <a:rect l="l" t="t" r="r" b="b"/>
              <a:pathLst>
                <a:path w="2609" h="1066" extrusionOk="0">
                  <a:moveTo>
                    <a:pt x="1248" y="0"/>
                  </a:moveTo>
                  <a:cubicBezTo>
                    <a:pt x="579" y="0"/>
                    <a:pt x="25" y="433"/>
                    <a:pt x="1" y="455"/>
                  </a:cubicBezTo>
                  <a:lnTo>
                    <a:pt x="266" y="787"/>
                  </a:lnTo>
                  <a:cubicBezTo>
                    <a:pt x="271" y="779"/>
                    <a:pt x="728" y="422"/>
                    <a:pt x="1248" y="422"/>
                  </a:cubicBezTo>
                  <a:cubicBezTo>
                    <a:pt x="1309" y="422"/>
                    <a:pt x="1372" y="427"/>
                    <a:pt x="1434" y="438"/>
                  </a:cubicBezTo>
                  <a:cubicBezTo>
                    <a:pt x="1750" y="494"/>
                    <a:pt x="2026" y="703"/>
                    <a:pt x="2249" y="1066"/>
                  </a:cubicBezTo>
                  <a:lnTo>
                    <a:pt x="2609" y="845"/>
                  </a:lnTo>
                  <a:cubicBezTo>
                    <a:pt x="2319" y="377"/>
                    <a:pt x="1945" y="98"/>
                    <a:pt x="1504" y="22"/>
                  </a:cubicBezTo>
                  <a:cubicBezTo>
                    <a:pt x="1418" y="7"/>
                    <a:pt x="1332" y="0"/>
                    <a:pt x="124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5014;p57"/>
            <p:cNvSpPr/>
            <p:nvPr/>
          </p:nvSpPr>
          <p:spPr>
            <a:xfrm>
              <a:off x="2920925" y="2812850"/>
              <a:ext cx="383475" cy="288775"/>
            </a:xfrm>
            <a:custGeom>
              <a:avLst/>
              <a:gdLst/>
              <a:ahLst/>
              <a:cxnLst/>
              <a:rect l="l" t="t" r="r" b="b"/>
              <a:pathLst>
                <a:path w="15339" h="11551" extrusionOk="0">
                  <a:moveTo>
                    <a:pt x="6754" y="1"/>
                  </a:moveTo>
                  <a:cubicBezTo>
                    <a:pt x="5854" y="1"/>
                    <a:pt x="4980" y="89"/>
                    <a:pt x="4238" y="302"/>
                  </a:cubicBezTo>
                  <a:cubicBezTo>
                    <a:pt x="173" y="1477"/>
                    <a:pt x="0" y="8144"/>
                    <a:pt x="0" y="8144"/>
                  </a:cubicBezTo>
                  <a:cubicBezTo>
                    <a:pt x="0" y="8144"/>
                    <a:pt x="1160" y="11551"/>
                    <a:pt x="3514" y="11551"/>
                  </a:cubicBezTo>
                  <a:cubicBezTo>
                    <a:pt x="3721" y="11551"/>
                    <a:pt x="3937" y="11524"/>
                    <a:pt x="4162" y="11467"/>
                  </a:cubicBezTo>
                  <a:cubicBezTo>
                    <a:pt x="6916" y="10770"/>
                    <a:pt x="5878" y="2202"/>
                    <a:pt x="10864" y="1859"/>
                  </a:cubicBezTo>
                  <a:cubicBezTo>
                    <a:pt x="10928" y="1853"/>
                    <a:pt x="11003" y="1853"/>
                    <a:pt x="11073" y="1851"/>
                  </a:cubicBezTo>
                  <a:cubicBezTo>
                    <a:pt x="15338" y="1755"/>
                    <a:pt x="10780" y="1"/>
                    <a:pt x="675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5015;p57"/>
            <p:cNvSpPr/>
            <p:nvPr/>
          </p:nvSpPr>
          <p:spPr>
            <a:xfrm>
              <a:off x="2917225" y="3093500"/>
              <a:ext cx="60475" cy="106825"/>
            </a:xfrm>
            <a:custGeom>
              <a:avLst/>
              <a:gdLst/>
              <a:ahLst/>
              <a:cxnLst/>
              <a:rect l="l" t="t" r="r" b="b"/>
              <a:pathLst>
                <a:path w="2419" h="4273" extrusionOk="0">
                  <a:moveTo>
                    <a:pt x="357" y="1"/>
                  </a:moveTo>
                  <a:cubicBezTo>
                    <a:pt x="216" y="1"/>
                    <a:pt x="93" y="23"/>
                    <a:pt x="0" y="54"/>
                  </a:cubicBezTo>
                  <a:lnTo>
                    <a:pt x="134" y="453"/>
                  </a:lnTo>
                  <a:cubicBezTo>
                    <a:pt x="143" y="451"/>
                    <a:pt x="228" y="426"/>
                    <a:pt x="354" y="426"/>
                  </a:cubicBezTo>
                  <a:cubicBezTo>
                    <a:pt x="607" y="426"/>
                    <a:pt x="1027" y="526"/>
                    <a:pt x="1350" y="1106"/>
                  </a:cubicBezTo>
                  <a:cubicBezTo>
                    <a:pt x="1797" y="1904"/>
                    <a:pt x="1936" y="3310"/>
                    <a:pt x="1615" y="3745"/>
                  </a:cubicBezTo>
                  <a:cubicBezTo>
                    <a:pt x="1562" y="3818"/>
                    <a:pt x="1501" y="3853"/>
                    <a:pt x="1422" y="3853"/>
                  </a:cubicBezTo>
                  <a:cubicBezTo>
                    <a:pt x="1398" y="3853"/>
                    <a:pt x="1372" y="3849"/>
                    <a:pt x="1345" y="3843"/>
                  </a:cubicBezTo>
                  <a:lnTo>
                    <a:pt x="1253" y="4256"/>
                  </a:lnTo>
                  <a:cubicBezTo>
                    <a:pt x="1309" y="4267"/>
                    <a:pt x="1364" y="4272"/>
                    <a:pt x="1417" y="4272"/>
                  </a:cubicBezTo>
                  <a:cubicBezTo>
                    <a:pt x="1629" y="4272"/>
                    <a:pt x="1814" y="4175"/>
                    <a:pt x="1959" y="3993"/>
                  </a:cubicBezTo>
                  <a:cubicBezTo>
                    <a:pt x="2419" y="3377"/>
                    <a:pt x="2213" y="1773"/>
                    <a:pt x="1724" y="897"/>
                  </a:cubicBezTo>
                  <a:cubicBezTo>
                    <a:pt x="1329" y="190"/>
                    <a:pt x="767" y="1"/>
                    <a:pt x="35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5016;p57"/>
            <p:cNvSpPr/>
            <p:nvPr/>
          </p:nvSpPr>
          <p:spPr>
            <a:xfrm>
              <a:off x="2914925" y="4158650"/>
              <a:ext cx="695150" cy="42150"/>
            </a:xfrm>
            <a:custGeom>
              <a:avLst/>
              <a:gdLst/>
              <a:ahLst/>
              <a:cxnLst/>
              <a:rect l="l" t="t" r="r" b="b"/>
              <a:pathLst>
                <a:path w="27806" h="1686" extrusionOk="0">
                  <a:moveTo>
                    <a:pt x="27625" y="1"/>
                  </a:moveTo>
                  <a:cubicBezTo>
                    <a:pt x="25958" y="793"/>
                    <a:pt x="21426" y="1270"/>
                    <a:pt x="17169" y="1270"/>
                  </a:cubicBezTo>
                  <a:cubicBezTo>
                    <a:pt x="14903" y="1270"/>
                    <a:pt x="12716" y="1135"/>
                    <a:pt x="11078" y="840"/>
                  </a:cubicBezTo>
                  <a:cubicBezTo>
                    <a:pt x="8023" y="291"/>
                    <a:pt x="4341" y="192"/>
                    <a:pt x="2086" y="192"/>
                  </a:cubicBezTo>
                  <a:cubicBezTo>
                    <a:pt x="834" y="192"/>
                    <a:pt x="22" y="223"/>
                    <a:pt x="0" y="224"/>
                  </a:cubicBezTo>
                  <a:lnTo>
                    <a:pt x="17" y="648"/>
                  </a:lnTo>
                  <a:cubicBezTo>
                    <a:pt x="39" y="646"/>
                    <a:pt x="845" y="615"/>
                    <a:pt x="2088" y="615"/>
                  </a:cubicBezTo>
                  <a:cubicBezTo>
                    <a:pt x="4326" y="615"/>
                    <a:pt x="7979" y="714"/>
                    <a:pt x="11006" y="1256"/>
                  </a:cubicBezTo>
                  <a:cubicBezTo>
                    <a:pt x="12643" y="1549"/>
                    <a:pt x="14836" y="1686"/>
                    <a:pt x="17116" y="1686"/>
                  </a:cubicBezTo>
                  <a:cubicBezTo>
                    <a:pt x="21454" y="1686"/>
                    <a:pt x="26093" y="1197"/>
                    <a:pt x="27806" y="380"/>
                  </a:cubicBezTo>
                  <a:lnTo>
                    <a:pt x="27625"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5017;p57"/>
            <p:cNvSpPr/>
            <p:nvPr/>
          </p:nvSpPr>
          <p:spPr>
            <a:xfrm>
              <a:off x="2626950" y="3238150"/>
              <a:ext cx="631275" cy="940075"/>
            </a:xfrm>
            <a:custGeom>
              <a:avLst/>
              <a:gdLst/>
              <a:ahLst/>
              <a:cxnLst/>
              <a:rect l="l" t="t" r="r" b="b"/>
              <a:pathLst>
                <a:path w="25251" h="37603" extrusionOk="0">
                  <a:moveTo>
                    <a:pt x="1847" y="1"/>
                  </a:moveTo>
                  <a:cubicBezTo>
                    <a:pt x="1633" y="1"/>
                    <a:pt x="1454" y="45"/>
                    <a:pt x="1320" y="141"/>
                  </a:cubicBezTo>
                  <a:cubicBezTo>
                    <a:pt x="0" y="1081"/>
                    <a:pt x="720" y="7090"/>
                    <a:pt x="1906" y="10563"/>
                  </a:cubicBezTo>
                  <a:cubicBezTo>
                    <a:pt x="3071" y="13969"/>
                    <a:pt x="16228" y="37602"/>
                    <a:pt x="16248" y="37602"/>
                  </a:cubicBezTo>
                  <a:cubicBezTo>
                    <a:pt x="16249" y="37602"/>
                    <a:pt x="16244" y="37593"/>
                    <a:pt x="16234" y="37574"/>
                  </a:cubicBezTo>
                  <a:cubicBezTo>
                    <a:pt x="16234" y="37574"/>
                    <a:pt x="25250" y="35228"/>
                    <a:pt x="25184" y="32982"/>
                  </a:cubicBezTo>
                  <a:cubicBezTo>
                    <a:pt x="25114" y="30733"/>
                    <a:pt x="12155" y="7101"/>
                    <a:pt x="10208" y="5179"/>
                  </a:cubicBezTo>
                  <a:cubicBezTo>
                    <a:pt x="8456" y="3452"/>
                    <a:pt x="3746" y="1"/>
                    <a:pt x="184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5018;p57"/>
            <p:cNvSpPr/>
            <p:nvPr/>
          </p:nvSpPr>
          <p:spPr>
            <a:xfrm>
              <a:off x="2598475" y="3189375"/>
              <a:ext cx="318475" cy="339750"/>
            </a:xfrm>
            <a:custGeom>
              <a:avLst/>
              <a:gdLst/>
              <a:ahLst/>
              <a:cxnLst/>
              <a:rect l="l" t="t" r="r" b="b"/>
              <a:pathLst>
                <a:path w="12739" h="13590" extrusionOk="0">
                  <a:moveTo>
                    <a:pt x="2311" y="1"/>
                  </a:moveTo>
                  <a:cubicBezTo>
                    <a:pt x="2173" y="1"/>
                    <a:pt x="2051" y="27"/>
                    <a:pt x="1948" y="83"/>
                  </a:cubicBezTo>
                  <a:cubicBezTo>
                    <a:pt x="1" y="1132"/>
                    <a:pt x="2891" y="13284"/>
                    <a:pt x="3393" y="13583"/>
                  </a:cubicBezTo>
                  <a:cubicBezTo>
                    <a:pt x="3400" y="13587"/>
                    <a:pt x="3408" y="13589"/>
                    <a:pt x="3415" y="13589"/>
                  </a:cubicBezTo>
                  <a:cubicBezTo>
                    <a:pt x="3597" y="13589"/>
                    <a:pt x="3867" y="12365"/>
                    <a:pt x="3859" y="11451"/>
                  </a:cubicBezTo>
                  <a:cubicBezTo>
                    <a:pt x="3859" y="11427"/>
                    <a:pt x="3865" y="11416"/>
                    <a:pt x="3876" y="11416"/>
                  </a:cubicBezTo>
                  <a:cubicBezTo>
                    <a:pt x="3994" y="11416"/>
                    <a:pt x="4737" y="12740"/>
                    <a:pt x="5421" y="13340"/>
                  </a:cubicBezTo>
                  <a:cubicBezTo>
                    <a:pt x="5483" y="13394"/>
                    <a:pt x="5537" y="13419"/>
                    <a:pt x="5584" y="13419"/>
                  </a:cubicBezTo>
                  <a:cubicBezTo>
                    <a:pt x="6097" y="13419"/>
                    <a:pt x="5781" y="10464"/>
                    <a:pt x="5781" y="10464"/>
                  </a:cubicBezTo>
                  <a:lnTo>
                    <a:pt x="5781" y="10464"/>
                  </a:lnTo>
                  <a:cubicBezTo>
                    <a:pt x="5781" y="10464"/>
                    <a:pt x="7164" y="12027"/>
                    <a:pt x="7888" y="12027"/>
                  </a:cubicBezTo>
                  <a:cubicBezTo>
                    <a:pt x="7938" y="12027"/>
                    <a:pt x="7984" y="12020"/>
                    <a:pt x="8027" y="12004"/>
                  </a:cubicBezTo>
                  <a:cubicBezTo>
                    <a:pt x="8691" y="11761"/>
                    <a:pt x="7572" y="9019"/>
                    <a:pt x="7888" y="8963"/>
                  </a:cubicBezTo>
                  <a:cubicBezTo>
                    <a:pt x="7888" y="8963"/>
                    <a:pt x="7889" y="8963"/>
                    <a:pt x="7889" y="8963"/>
                  </a:cubicBezTo>
                  <a:cubicBezTo>
                    <a:pt x="8004" y="8963"/>
                    <a:pt x="9687" y="10391"/>
                    <a:pt x="10471" y="10391"/>
                  </a:cubicBezTo>
                  <a:cubicBezTo>
                    <a:pt x="10967" y="10391"/>
                    <a:pt x="11104" y="9821"/>
                    <a:pt x="10259" y="7959"/>
                  </a:cubicBezTo>
                  <a:cubicBezTo>
                    <a:pt x="10199" y="7827"/>
                    <a:pt x="10226" y="7774"/>
                    <a:pt x="10311" y="7774"/>
                  </a:cubicBezTo>
                  <a:cubicBezTo>
                    <a:pt x="10695" y="7774"/>
                    <a:pt x="12269" y="8852"/>
                    <a:pt x="12625" y="8852"/>
                  </a:cubicBezTo>
                  <a:cubicBezTo>
                    <a:pt x="12739" y="8852"/>
                    <a:pt x="12727" y="8740"/>
                    <a:pt x="12507" y="8444"/>
                  </a:cubicBezTo>
                  <a:cubicBezTo>
                    <a:pt x="12507" y="8444"/>
                    <a:pt x="4780" y="1"/>
                    <a:pt x="231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5019;p57"/>
            <p:cNvSpPr/>
            <p:nvPr/>
          </p:nvSpPr>
          <p:spPr>
            <a:xfrm>
              <a:off x="2622750" y="3164675"/>
              <a:ext cx="137625" cy="164400"/>
            </a:xfrm>
            <a:custGeom>
              <a:avLst/>
              <a:gdLst/>
              <a:ahLst/>
              <a:cxnLst/>
              <a:rect l="l" t="t" r="r" b="b"/>
              <a:pathLst>
                <a:path w="5505" h="6576" extrusionOk="0">
                  <a:moveTo>
                    <a:pt x="659" y="0"/>
                  </a:moveTo>
                  <a:cubicBezTo>
                    <a:pt x="648" y="0"/>
                    <a:pt x="638" y="1"/>
                    <a:pt x="628" y="3"/>
                  </a:cubicBezTo>
                  <a:cubicBezTo>
                    <a:pt x="1" y="111"/>
                    <a:pt x="514" y="6575"/>
                    <a:pt x="514" y="6575"/>
                  </a:cubicBezTo>
                  <a:lnTo>
                    <a:pt x="5505" y="3543"/>
                  </a:lnTo>
                  <a:cubicBezTo>
                    <a:pt x="5505" y="3543"/>
                    <a:pt x="1383" y="0"/>
                    <a:pt x="65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5020;p57"/>
            <p:cNvSpPr/>
            <p:nvPr/>
          </p:nvSpPr>
          <p:spPr>
            <a:xfrm>
              <a:off x="2997975" y="3993700"/>
              <a:ext cx="306150" cy="262275"/>
            </a:xfrm>
            <a:custGeom>
              <a:avLst/>
              <a:gdLst/>
              <a:ahLst/>
              <a:cxnLst/>
              <a:rect l="l" t="t" r="r" b="b"/>
              <a:pathLst>
                <a:path w="12246" h="10491" extrusionOk="0">
                  <a:moveTo>
                    <a:pt x="9310" y="1"/>
                  </a:moveTo>
                  <a:cubicBezTo>
                    <a:pt x="9310" y="1"/>
                    <a:pt x="1" y="4559"/>
                    <a:pt x="57" y="4875"/>
                  </a:cubicBezTo>
                  <a:cubicBezTo>
                    <a:pt x="112" y="5185"/>
                    <a:pt x="2854" y="10491"/>
                    <a:pt x="3193" y="10491"/>
                  </a:cubicBezTo>
                  <a:cubicBezTo>
                    <a:pt x="3195" y="10491"/>
                    <a:pt x="3196" y="10491"/>
                    <a:pt x="3198" y="10490"/>
                  </a:cubicBezTo>
                  <a:cubicBezTo>
                    <a:pt x="3510" y="10435"/>
                    <a:pt x="12245" y="6077"/>
                    <a:pt x="12181" y="5536"/>
                  </a:cubicBezTo>
                  <a:cubicBezTo>
                    <a:pt x="12120" y="5003"/>
                    <a:pt x="9310" y="1"/>
                    <a:pt x="93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5021;p57"/>
            <p:cNvSpPr/>
            <p:nvPr/>
          </p:nvSpPr>
          <p:spPr>
            <a:xfrm>
              <a:off x="2993575" y="3983600"/>
              <a:ext cx="252175" cy="160450"/>
            </a:xfrm>
            <a:custGeom>
              <a:avLst/>
              <a:gdLst/>
              <a:ahLst/>
              <a:cxnLst/>
              <a:rect l="l" t="t" r="r" b="b"/>
              <a:pathLst>
                <a:path w="10087" h="6418" extrusionOk="0">
                  <a:moveTo>
                    <a:pt x="9272" y="0"/>
                  </a:moveTo>
                  <a:cubicBezTo>
                    <a:pt x="9272" y="0"/>
                    <a:pt x="99" y="4821"/>
                    <a:pt x="48" y="4938"/>
                  </a:cubicBezTo>
                  <a:cubicBezTo>
                    <a:pt x="0" y="5054"/>
                    <a:pt x="625" y="6418"/>
                    <a:pt x="921" y="6418"/>
                  </a:cubicBezTo>
                  <a:cubicBezTo>
                    <a:pt x="933" y="6418"/>
                    <a:pt x="944" y="6416"/>
                    <a:pt x="955" y="6411"/>
                  </a:cubicBezTo>
                  <a:cubicBezTo>
                    <a:pt x="1234" y="6291"/>
                    <a:pt x="9860" y="1733"/>
                    <a:pt x="9972" y="1521"/>
                  </a:cubicBezTo>
                  <a:cubicBezTo>
                    <a:pt x="10086" y="1309"/>
                    <a:pt x="9272" y="0"/>
                    <a:pt x="92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5022;p57"/>
            <p:cNvSpPr/>
            <p:nvPr/>
          </p:nvSpPr>
          <p:spPr>
            <a:xfrm>
              <a:off x="2794250" y="3486600"/>
              <a:ext cx="321775" cy="563075"/>
            </a:xfrm>
            <a:custGeom>
              <a:avLst/>
              <a:gdLst/>
              <a:ahLst/>
              <a:cxnLst/>
              <a:rect l="l" t="t" r="r" b="b"/>
              <a:pathLst>
                <a:path w="12871" h="22523" extrusionOk="0">
                  <a:moveTo>
                    <a:pt x="397" y="0"/>
                  </a:moveTo>
                  <a:lnTo>
                    <a:pt x="1" y="224"/>
                  </a:lnTo>
                  <a:lnTo>
                    <a:pt x="12474" y="22522"/>
                  </a:lnTo>
                  <a:lnTo>
                    <a:pt x="12870" y="22302"/>
                  </a:lnTo>
                  <a:lnTo>
                    <a:pt x="39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5023;p57"/>
            <p:cNvSpPr/>
            <p:nvPr/>
          </p:nvSpPr>
          <p:spPr>
            <a:xfrm>
              <a:off x="2860300" y="3446975"/>
              <a:ext cx="324000" cy="560000"/>
            </a:xfrm>
            <a:custGeom>
              <a:avLst/>
              <a:gdLst/>
              <a:ahLst/>
              <a:cxnLst/>
              <a:rect l="l" t="t" r="r" b="b"/>
              <a:pathLst>
                <a:path w="12960" h="22400" extrusionOk="0">
                  <a:moveTo>
                    <a:pt x="394" y="1"/>
                  </a:moveTo>
                  <a:lnTo>
                    <a:pt x="1" y="227"/>
                  </a:lnTo>
                  <a:cubicBezTo>
                    <a:pt x="123" y="436"/>
                    <a:pt x="11949" y="21264"/>
                    <a:pt x="12563" y="22400"/>
                  </a:cubicBezTo>
                  <a:lnTo>
                    <a:pt x="12959" y="22188"/>
                  </a:lnTo>
                  <a:cubicBezTo>
                    <a:pt x="12346" y="21047"/>
                    <a:pt x="514" y="210"/>
                    <a:pt x="39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5024;p57"/>
            <p:cNvSpPr/>
            <p:nvPr/>
          </p:nvSpPr>
          <p:spPr>
            <a:xfrm>
              <a:off x="2732750" y="3526625"/>
              <a:ext cx="295250" cy="555950"/>
            </a:xfrm>
            <a:custGeom>
              <a:avLst/>
              <a:gdLst/>
              <a:ahLst/>
              <a:cxnLst/>
              <a:rect l="l" t="t" r="r" b="b"/>
              <a:pathLst>
                <a:path w="11810" h="22238" extrusionOk="0">
                  <a:moveTo>
                    <a:pt x="430" y="1"/>
                  </a:moveTo>
                  <a:lnTo>
                    <a:pt x="0" y="146"/>
                  </a:lnTo>
                  <a:cubicBezTo>
                    <a:pt x="394" y="1312"/>
                    <a:pt x="10959" y="21384"/>
                    <a:pt x="11408" y="22238"/>
                  </a:cubicBezTo>
                  <a:lnTo>
                    <a:pt x="11809" y="22026"/>
                  </a:lnTo>
                  <a:cubicBezTo>
                    <a:pt x="11701" y="21817"/>
                    <a:pt x="815" y="1131"/>
                    <a:pt x="43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5025;p57"/>
            <p:cNvSpPr/>
            <p:nvPr/>
          </p:nvSpPr>
          <p:spPr>
            <a:xfrm>
              <a:off x="3049675" y="3658575"/>
              <a:ext cx="706175" cy="268950"/>
            </a:xfrm>
            <a:custGeom>
              <a:avLst/>
              <a:gdLst/>
              <a:ahLst/>
              <a:cxnLst/>
              <a:rect l="l" t="t" r="r" b="b"/>
              <a:pathLst>
                <a:path w="28247" h="10758" extrusionOk="0">
                  <a:moveTo>
                    <a:pt x="21574" y="0"/>
                  </a:moveTo>
                  <a:cubicBezTo>
                    <a:pt x="16177" y="0"/>
                    <a:pt x="8171" y="2794"/>
                    <a:pt x="5967" y="2794"/>
                  </a:cubicBezTo>
                  <a:cubicBezTo>
                    <a:pt x="5923" y="2794"/>
                    <a:pt x="5881" y="2793"/>
                    <a:pt x="5842" y="2791"/>
                  </a:cubicBezTo>
                  <a:cubicBezTo>
                    <a:pt x="5489" y="2770"/>
                    <a:pt x="5151" y="2759"/>
                    <a:pt x="4829" y="2759"/>
                  </a:cubicBezTo>
                  <a:cubicBezTo>
                    <a:pt x="2402" y="2759"/>
                    <a:pt x="818" y="3391"/>
                    <a:pt x="193" y="5260"/>
                  </a:cubicBezTo>
                  <a:cubicBezTo>
                    <a:pt x="0" y="5837"/>
                    <a:pt x="214" y="6047"/>
                    <a:pt x="627" y="6047"/>
                  </a:cubicBezTo>
                  <a:cubicBezTo>
                    <a:pt x="1143" y="6047"/>
                    <a:pt x="1970" y="5719"/>
                    <a:pt x="2703" y="5371"/>
                  </a:cubicBezTo>
                  <a:lnTo>
                    <a:pt x="2703" y="5371"/>
                  </a:lnTo>
                  <a:cubicBezTo>
                    <a:pt x="1910" y="5879"/>
                    <a:pt x="1072" y="6584"/>
                    <a:pt x="896" y="7377"/>
                  </a:cubicBezTo>
                  <a:cubicBezTo>
                    <a:pt x="814" y="7743"/>
                    <a:pt x="959" y="7884"/>
                    <a:pt x="1228" y="7884"/>
                  </a:cubicBezTo>
                  <a:cubicBezTo>
                    <a:pt x="2128" y="7884"/>
                    <a:pt x="4424" y="6318"/>
                    <a:pt x="4425" y="6317"/>
                  </a:cubicBezTo>
                  <a:lnTo>
                    <a:pt x="4425" y="6317"/>
                  </a:lnTo>
                  <a:cubicBezTo>
                    <a:pt x="4424" y="6317"/>
                    <a:pt x="3091" y="7277"/>
                    <a:pt x="2648" y="8100"/>
                  </a:cubicBezTo>
                  <a:cubicBezTo>
                    <a:pt x="2052" y="9207"/>
                    <a:pt x="2046" y="9579"/>
                    <a:pt x="2350" y="9579"/>
                  </a:cubicBezTo>
                  <a:cubicBezTo>
                    <a:pt x="2804" y="9579"/>
                    <a:pt x="3949" y="8747"/>
                    <a:pt x="4849" y="8298"/>
                  </a:cubicBezTo>
                  <a:cubicBezTo>
                    <a:pt x="5139" y="8153"/>
                    <a:pt x="5503" y="8090"/>
                    <a:pt x="5932" y="8090"/>
                  </a:cubicBezTo>
                  <a:cubicBezTo>
                    <a:pt x="8720" y="8090"/>
                    <a:pt x="14206" y="10757"/>
                    <a:pt x="19372" y="10757"/>
                  </a:cubicBezTo>
                  <a:cubicBezTo>
                    <a:pt x="20165" y="10757"/>
                    <a:pt x="20951" y="10694"/>
                    <a:pt x="21719" y="10549"/>
                  </a:cubicBezTo>
                  <a:cubicBezTo>
                    <a:pt x="28247" y="9316"/>
                    <a:pt x="26659" y="2785"/>
                    <a:pt x="26659" y="2785"/>
                  </a:cubicBezTo>
                  <a:cubicBezTo>
                    <a:pt x="26313" y="697"/>
                    <a:pt x="24269" y="0"/>
                    <a:pt x="21574" y="0"/>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5026;p57"/>
            <p:cNvSpPr/>
            <p:nvPr/>
          </p:nvSpPr>
          <p:spPr>
            <a:xfrm>
              <a:off x="2747300" y="3718650"/>
              <a:ext cx="250725" cy="187550"/>
            </a:xfrm>
            <a:custGeom>
              <a:avLst/>
              <a:gdLst/>
              <a:ahLst/>
              <a:cxnLst/>
              <a:rect l="l" t="t" r="r" b="b"/>
              <a:pathLst>
                <a:path w="10029" h="7502" extrusionOk="0">
                  <a:moveTo>
                    <a:pt x="5664" y="0"/>
                  </a:moveTo>
                  <a:cubicBezTo>
                    <a:pt x="4361" y="0"/>
                    <a:pt x="2412" y="2229"/>
                    <a:pt x="2412" y="2229"/>
                  </a:cubicBezTo>
                  <a:cubicBezTo>
                    <a:pt x="0" y="5126"/>
                    <a:pt x="2341" y="7502"/>
                    <a:pt x="4373" y="7502"/>
                  </a:cubicBezTo>
                  <a:cubicBezTo>
                    <a:pt x="4572" y="7502"/>
                    <a:pt x="4768" y="7479"/>
                    <a:pt x="4956" y="7432"/>
                  </a:cubicBezTo>
                  <a:cubicBezTo>
                    <a:pt x="7076" y="6902"/>
                    <a:pt x="9291" y="6467"/>
                    <a:pt x="9821" y="4879"/>
                  </a:cubicBezTo>
                  <a:cubicBezTo>
                    <a:pt x="10029" y="4258"/>
                    <a:pt x="9453" y="4069"/>
                    <a:pt x="8675" y="4069"/>
                  </a:cubicBezTo>
                  <a:cubicBezTo>
                    <a:pt x="7464" y="4069"/>
                    <a:pt x="5762" y="4528"/>
                    <a:pt x="5762" y="4528"/>
                  </a:cubicBezTo>
                  <a:cubicBezTo>
                    <a:pt x="5762" y="4528"/>
                    <a:pt x="8588" y="3292"/>
                    <a:pt x="8058" y="1880"/>
                  </a:cubicBezTo>
                  <a:cubicBezTo>
                    <a:pt x="7958" y="1611"/>
                    <a:pt x="7754" y="1501"/>
                    <a:pt x="7491" y="1501"/>
                  </a:cubicBezTo>
                  <a:cubicBezTo>
                    <a:pt x="6574" y="1501"/>
                    <a:pt x="4928" y="2826"/>
                    <a:pt x="4368" y="3301"/>
                  </a:cubicBezTo>
                  <a:lnTo>
                    <a:pt x="4368" y="3301"/>
                  </a:lnTo>
                  <a:cubicBezTo>
                    <a:pt x="5038" y="2709"/>
                    <a:pt x="7165" y="713"/>
                    <a:pt x="6119" y="114"/>
                  </a:cubicBezTo>
                  <a:cubicBezTo>
                    <a:pt x="5981" y="35"/>
                    <a:pt x="5828" y="0"/>
                    <a:pt x="5664" y="0"/>
                  </a:cubicBezTo>
                  <a:close/>
                </a:path>
              </a:pathLst>
            </a:custGeom>
            <a:solidFill>
              <a:srgbClr val="8536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5027;p57"/>
            <p:cNvSpPr/>
            <p:nvPr/>
          </p:nvSpPr>
          <p:spPr>
            <a:xfrm>
              <a:off x="2987800" y="2819825"/>
              <a:ext cx="241700" cy="196300"/>
            </a:xfrm>
            <a:custGeom>
              <a:avLst/>
              <a:gdLst/>
              <a:ahLst/>
              <a:cxnLst/>
              <a:rect l="l" t="t" r="r" b="b"/>
              <a:pathLst>
                <a:path w="9668" h="7852" extrusionOk="0">
                  <a:moveTo>
                    <a:pt x="7325" y="1"/>
                  </a:moveTo>
                  <a:cubicBezTo>
                    <a:pt x="6729" y="1"/>
                    <a:pt x="6032" y="99"/>
                    <a:pt x="5248" y="375"/>
                  </a:cubicBezTo>
                  <a:cubicBezTo>
                    <a:pt x="3920" y="838"/>
                    <a:pt x="3239" y="2576"/>
                    <a:pt x="2584" y="4253"/>
                  </a:cubicBezTo>
                  <a:cubicBezTo>
                    <a:pt x="1943" y="5886"/>
                    <a:pt x="1334" y="7426"/>
                    <a:pt x="256" y="7426"/>
                  </a:cubicBezTo>
                  <a:cubicBezTo>
                    <a:pt x="193" y="7426"/>
                    <a:pt x="130" y="7421"/>
                    <a:pt x="65" y="7411"/>
                  </a:cubicBezTo>
                  <a:lnTo>
                    <a:pt x="0" y="7826"/>
                  </a:lnTo>
                  <a:cubicBezTo>
                    <a:pt x="98" y="7843"/>
                    <a:pt x="190" y="7851"/>
                    <a:pt x="282" y="7851"/>
                  </a:cubicBezTo>
                  <a:cubicBezTo>
                    <a:pt x="1627" y="7851"/>
                    <a:pt x="2283" y="6175"/>
                    <a:pt x="2977" y="4409"/>
                  </a:cubicBezTo>
                  <a:cubicBezTo>
                    <a:pt x="3602" y="2819"/>
                    <a:pt x="4244" y="1176"/>
                    <a:pt x="5388" y="777"/>
                  </a:cubicBezTo>
                  <a:cubicBezTo>
                    <a:pt x="6112" y="521"/>
                    <a:pt x="6758" y="430"/>
                    <a:pt x="7310" y="430"/>
                  </a:cubicBezTo>
                  <a:cubicBezTo>
                    <a:pt x="8634" y="430"/>
                    <a:pt x="9413" y="953"/>
                    <a:pt x="9424" y="961"/>
                  </a:cubicBezTo>
                  <a:lnTo>
                    <a:pt x="9667" y="612"/>
                  </a:lnTo>
                  <a:cubicBezTo>
                    <a:pt x="9618" y="576"/>
                    <a:pt x="8767" y="1"/>
                    <a:pt x="7325"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5028;p57"/>
            <p:cNvSpPr/>
            <p:nvPr/>
          </p:nvSpPr>
          <p:spPr>
            <a:xfrm>
              <a:off x="3282550" y="2810275"/>
              <a:ext cx="233025" cy="163800"/>
            </a:xfrm>
            <a:custGeom>
              <a:avLst/>
              <a:gdLst/>
              <a:ahLst/>
              <a:cxnLst/>
              <a:rect l="l" t="t" r="r" b="b"/>
              <a:pathLst>
                <a:path w="9321" h="6552" extrusionOk="0">
                  <a:moveTo>
                    <a:pt x="2954" y="1"/>
                  </a:moveTo>
                  <a:cubicBezTo>
                    <a:pt x="859" y="1"/>
                    <a:pt x="40" y="835"/>
                    <a:pt x="0" y="880"/>
                  </a:cubicBezTo>
                  <a:lnTo>
                    <a:pt x="307" y="1173"/>
                  </a:lnTo>
                  <a:cubicBezTo>
                    <a:pt x="316" y="1164"/>
                    <a:pt x="1058" y="429"/>
                    <a:pt x="2970" y="429"/>
                  </a:cubicBezTo>
                  <a:cubicBezTo>
                    <a:pt x="3464" y="429"/>
                    <a:pt x="4036" y="478"/>
                    <a:pt x="4693" y="601"/>
                  </a:cubicBezTo>
                  <a:cubicBezTo>
                    <a:pt x="7873" y="1195"/>
                    <a:pt x="8886" y="5539"/>
                    <a:pt x="8749" y="6493"/>
                  </a:cubicBezTo>
                  <a:lnTo>
                    <a:pt x="9167" y="6551"/>
                  </a:lnTo>
                  <a:cubicBezTo>
                    <a:pt x="9321" y="5483"/>
                    <a:pt x="8277" y="841"/>
                    <a:pt x="4771" y="182"/>
                  </a:cubicBezTo>
                  <a:cubicBezTo>
                    <a:pt x="4081" y="53"/>
                    <a:pt x="3478" y="1"/>
                    <a:pt x="2954"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5029;p57"/>
            <p:cNvSpPr/>
            <p:nvPr/>
          </p:nvSpPr>
          <p:spPr>
            <a:xfrm>
              <a:off x="2885825" y="2761575"/>
              <a:ext cx="302875" cy="190875"/>
            </a:xfrm>
            <a:custGeom>
              <a:avLst/>
              <a:gdLst/>
              <a:ahLst/>
              <a:cxnLst/>
              <a:rect l="l" t="t" r="r" b="b"/>
              <a:pathLst>
                <a:path w="12115" h="7635" extrusionOk="0">
                  <a:moveTo>
                    <a:pt x="9215" y="1"/>
                  </a:moveTo>
                  <a:cubicBezTo>
                    <a:pt x="8657" y="1"/>
                    <a:pt x="8050" y="84"/>
                    <a:pt x="7422" y="306"/>
                  </a:cubicBezTo>
                  <a:cubicBezTo>
                    <a:pt x="6356" y="680"/>
                    <a:pt x="5366" y="2139"/>
                    <a:pt x="4319" y="3687"/>
                  </a:cubicBezTo>
                  <a:cubicBezTo>
                    <a:pt x="3145" y="5419"/>
                    <a:pt x="1940" y="7203"/>
                    <a:pt x="728" y="7203"/>
                  </a:cubicBezTo>
                  <a:cubicBezTo>
                    <a:pt x="546" y="7203"/>
                    <a:pt x="364" y="7163"/>
                    <a:pt x="182" y="7076"/>
                  </a:cubicBezTo>
                  <a:lnTo>
                    <a:pt x="1" y="7461"/>
                  </a:lnTo>
                  <a:cubicBezTo>
                    <a:pt x="252" y="7579"/>
                    <a:pt x="500" y="7634"/>
                    <a:pt x="740" y="7634"/>
                  </a:cubicBezTo>
                  <a:cubicBezTo>
                    <a:pt x="2160" y="7634"/>
                    <a:pt x="3432" y="5757"/>
                    <a:pt x="4674" y="3930"/>
                  </a:cubicBezTo>
                  <a:cubicBezTo>
                    <a:pt x="5633" y="2507"/>
                    <a:pt x="6632" y="1037"/>
                    <a:pt x="7567" y="707"/>
                  </a:cubicBezTo>
                  <a:cubicBezTo>
                    <a:pt x="8137" y="505"/>
                    <a:pt x="8693" y="430"/>
                    <a:pt x="9206" y="430"/>
                  </a:cubicBezTo>
                  <a:cubicBezTo>
                    <a:pt x="10734" y="430"/>
                    <a:pt x="11882" y="1101"/>
                    <a:pt x="11896" y="1112"/>
                  </a:cubicBezTo>
                  <a:lnTo>
                    <a:pt x="12114" y="749"/>
                  </a:lnTo>
                  <a:cubicBezTo>
                    <a:pt x="12043" y="708"/>
                    <a:pt x="10840" y="1"/>
                    <a:pt x="9215" y="1"/>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5030;p57"/>
            <p:cNvSpPr/>
            <p:nvPr/>
          </p:nvSpPr>
          <p:spPr>
            <a:xfrm>
              <a:off x="3249825" y="2731575"/>
              <a:ext cx="197125" cy="53350"/>
            </a:xfrm>
            <a:custGeom>
              <a:avLst/>
              <a:gdLst/>
              <a:ahLst/>
              <a:cxnLst/>
              <a:rect l="l" t="t" r="r" b="b"/>
              <a:pathLst>
                <a:path w="7885" h="2134" extrusionOk="0">
                  <a:moveTo>
                    <a:pt x="3828" y="0"/>
                  </a:moveTo>
                  <a:cubicBezTo>
                    <a:pt x="3402" y="0"/>
                    <a:pt x="3003" y="47"/>
                    <a:pt x="2645" y="116"/>
                  </a:cubicBezTo>
                  <a:cubicBezTo>
                    <a:pt x="1131" y="415"/>
                    <a:pt x="45" y="1149"/>
                    <a:pt x="1" y="1182"/>
                  </a:cubicBezTo>
                  <a:lnTo>
                    <a:pt x="241" y="1531"/>
                  </a:lnTo>
                  <a:cubicBezTo>
                    <a:pt x="267" y="1513"/>
                    <a:pt x="1872" y="432"/>
                    <a:pt x="3840" y="432"/>
                  </a:cubicBezTo>
                  <a:cubicBezTo>
                    <a:pt x="5043" y="432"/>
                    <a:pt x="6380" y="836"/>
                    <a:pt x="7575" y="2133"/>
                  </a:cubicBezTo>
                  <a:lnTo>
                    <a:pt x="7885" y="1846"/>
                  </a:lnTo>
                  <a:cubicBezTo>
                    <a:pt x="6560" y="407"/>
                    <a:pt x="5080" y="0"/>
                    <a:pt x="3828"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5031;p57"/>
            <p:cNvSpPr/>
            <p:nvPr/>
          </p:nvSpPr>
          <p:spPr>
            <a:xfrm>
              <a:off x="3418750" y="2643350"/>
              <a:ext cx="201950" cy="247300"/>
            </a:xfrm>
            <a:custGeom>
              <a:avLst/>
              <a:gdLst/>
              <a:ahLst/>
              <a:cxnLst/>
              <a:rect l="l" t="t" r="r" b="b"/>
              <a:pathLst>
                <a:path w="8078" h="9892" extrusionOk="0">
                  <a:moveTo>
                    <a:pt x="2542" y="1511"/>
                  </a:moveTo>
                  <a:lnTo>
                    <a:pt x="2542" y="1511"/>
                  </a:lnTo>
                  <a:cubicBezTo>
                    <a:pt x="3008" y="1796"/>
                    <a:pt x="3273" y="2306"/>
                    <a:pt x="3332" y="2758"/>
                  </a:cubicBezTo>
                  <a:cubicBezTo>
                    <a:pt x="3373" y="3068"/>
                    <a:pt x="3312" y="3344"/>
                    <a:pt x="3184" y="3422"/>
                  </a:cubicBezTo>
                  <a:cubicBezTo>
                    <a:pt x="3152" y="3442"/>
                    <a:pt x="3116" y="3450"/>
                    <a:pt x="3077" y="3450"/>
                  </a:cubicBezTo>
                  <a:cubicBezTo>
                    <a:pt x="2951" y="3450"/>
                    <a:pt x="2802" y="3362"/>
                    <a:pt x="2712" y="3302"/>
                  </a:cubicBezTo>
                  <a:cubicBezTo>
                    <a:pt x="2202" y="2953"/>
                    <a:pt x="2227" y="2158"/>
                    <a:pt x="2542" y="1511"/>
                  </a:cubicBezTo>
                  <a:close/>
                  <a:moveTo>
                    <a:pt x="5722" y="3224"/>
                  </a:moveTo>
                  <a:cubicBezTo>
                    <a:pt x="5865" y="3224"/>
                    <a:pt x="6018" y="3255"/>
                    <a:pt x="6183" y="3322"/>
                  </a:cubicBezTo>
                  <a:cubicBezTo>
                    <a:pt x="6289" y="3364"/>
                    <a:pt x="6392" y="3417"/>
                    <a:pt x="6484" y="3475"/>
                  </a:cubicBezTo>
                  <a:cubicBezTo>
                    <a:pt x="6498" y="3696"/>
                    <a:pt x="6484" y="3908"/>
                    <a:pt x="6442" y="4097"/>
                  </a:cubicBezTo>
                  <a:cubicBezTo>
                    <a:pt x="6367" y="4452"/>
                    <a:pt x="6158" y="4887"/>
                    <a:pt x="5600" y="4957"/>
                  </a:cubicBezTo>
                  <a:cubicBezTo>
                    <a:pt x="5551" y="4963"/>
                    <a:pt x="5504" y="4966"/>
                    <a:pt x="5459" y="4966"/>
                  </a:cubicBezTo>
                  <a:cubicBezTo>
                    <a:pt x="5193" y="4966"/>
                    <a:pt x="4996" y="4860"/>
                    <a:pt x="4888" y="4655"/>
                  </a:cubicBezTo>
                  <a:cubicBezTo>
                    <a:pt x="4713" y="4326"/>
                    <a:pt x="4796" y="3824"/>
                    <a:pt x="5072" y="3514"/>
                  </a:cubicBezTo>
                  <a:cubicBezTo>
                    <a:pt x="5243" y="3322"/>
                    <a:pt x="5463" y="3224"/>
                    <a:pt x="5722" y="3224"/>
                  </a:cubicBezTo>
                  <a:close/>
                  <a:moveTo>
                    <a:pt x="5337" y="6402"/>
                  </a:moveTo>
                  <a:cubicBezTo>
                    <a:pt x="5460" y="6402"/>
                    <a:pt x="5602" y="6432"/>
                    <a:pt x="5759" y="6491"/>
                  </a:cubicBezTo>
                  <a:cubicBezTo>
                    <a:pt x="6239" y="6669"/>
                    <a:pt x="6590" y="7015"/>
                    <a:pt x="6802" y="7398"/>
                  </a:cubicBezTo>
                  <a:cubicBezTo>
                    <a:pt x="6674" y="7473"/>
                    <a:pt x="6526" y="7532"/>
                    <a:pt x="6356" y="7565"/>
                  </a:cubicBezTo>
                  <a:cubicBezTo>
                    <a:pt x="6217" y="7594"/>
                    <a:pt x="6083" y="7608"/>
                    <a:pt x="5957" y="7608"/>
                  </a:cubicBezTo>
                  <a:cubicBezTo>
                    <a:pt x="5534" y="7608"/>
                    <a:pt x="5195" y="7449"/>
                    <a:pt x="5017" y="7152"/>
                  </a:cubicBezTo>
                  <a:cubicBezTo>
                    <a:pt x="4886" y="6932"/>
                    <a:pt x="4877" y="6678"/>
                    <a:pt x="5000" y="6533"/>
                  </a:cubicBezTo>
                  <a:cubicBezTo>
                    <a:pt x="5072" y="6446"/>
                    <a:pt x="5187" y="6402"/>
                    <a:pt x="5337" y="6402"/>
                  </a:cubicBezTo>
                  <a:close/>
                  <a:moveTo>
                    <a:pt x="4005" y="0"/>
                  </a:moveTo>
                  <a:cubicBezTo>
                    <a:pt x="3309" y="0"/>
                    <a:pt x="2735" y="440"/>
                    <a:pt x="2380" y="953"/>
                  </a:cubicBezTo>
                  <a:cubicBezTo>
                    <a:pt x="2358" y="942"/>
                    <a:pt x="2336" y="936"/>
                    <a:pt x="2311" y="928"/>
                  </a:cubicBezTo>
                  <a:cubicBezTo>
                    <a:pt x="2063" y="857"/>
                    <a:pt x="1830" y="822"/>
                    <a:pt x="1612" y="822"/>
                  </a:cubicBezTo>
                  <a:cubicBezTo>
                    <a:pt x="1302" y="822"/>
                    <a:pt x="1022" y="893"/>
                    <a:pt x="776" y="1034"/>
                  </a:cubicBezTo>
                  <a:cubicBezTo>
                    <a:pt x="171" y="1386"/>
                    <a:pt x="9" y="2044"/>
                    <a:pt x="1" y="2072"/>
                  </a:cubicBezTo>
                  <a:lnTo>
                    <a:pt x="413" y="2170"/>
                  </a:lnTo>
                  <a:cubicBezTo>
                    <a:pt x="416" y="2164"/>
                    <a:pt x="539" y="1662"/>
                    <a:pt x="988" y="1400"/>
                  </a:cubicBezTo>
                  <a:cubicBezTo>
                    <a:pt x="1164" y="1297"/>
                    <a:pt x="1371" y="1246"/>
                    <a:pt x="1604" y="1246"/>
                  </a:cubicBezTo>
                  <a:cubicBezTo>
                    <a:pt x="1776" y="1246"/>
                    <a:pt x="1963" y="1274"/>
                    <a:pt x="2163" y="1330"/>
                  </a:cubicBezTo>
                  <a:cubicBezTo>
                    <a:pt x="1772" y="2150"/>
                    <a:pt x="1778" y="3152"/>
                    <a:pt x="2484" y="3634"/>
                  </a:cubicBezTo>
                  <a:cubicBezTo>
                    <a:pt x="2726" y="3801"/>
                    <a:pt x="2927" y="3858"/>
                    <a:pt x="3088" y="3858"/>
                  </a:cubicBezTo>
                  <a:cubicBezTo>
                    <a:pt x="3223" y="3858"/>
                    <a:pt x="3331" y="3818"/>
                    <a:pt x="3413" y="3768"/>
                  </a:cubicBezTo>
                  <a:cubicBezTo>
                    <a:pt x="3697" y="3592"/>
                    <a:pt x="3828" y="3188"/>
                    <a:pt x="3761" y="2686"/>
                  </a:cubicBezTo>
                  <a:cubicBezTo>
                    <a:pt x="3689" y="2164"/>
                    <a:pt x="3387" y="1508"/>
                    <a:pt x="2771" y="1135"/>
                  </a:cubicBezTo>
                  <a:cubicBezTo>
                    <a:pt x="3062" y="740"/>
                    <a:pt x="3491" y="430"/>
                    <a:pt x="4002" y="430"/>
                  </a:cubicBezTo>
                  <a:cubicBezTo>
                    <a:pt x="4254" y="430"/>
                    <a:pt x="4527" y="505"/>
                    <a:pt x="4813" y="683"/>
                  </a:cubicBezTo>
                  <a:cubicBezTo>
                    <a:pt x="5678" y="1218"/>
                    <a:pt x="6216" y="2108"/>
                    <a:pt x="6412" y="2942"/>
                  </a:cubicBezTo>
                  <a:lnTo>
                    <a:pt x="6339" y="2909"/>
                  </a:lnTo>
                  <a:cubicBezTo>
                    <a:pt x="6127" y="2827"/>
                    <a:pt x="5920" y="2787"/>
                    <a:pt x="5723" y="2787"/>
                  </a:cubicBezTo>
                  <a:cubicBezTo>
                    <a:pt x="5349" y="2787"/>
                    <a:pt x="5013" y="2932"/>
                    <a:pt x="4763" y="3216"/>
                  </a:cubicBezTo>
                  <a:cubicBezTo>
                    <a:pt x="4367" y="3659"/>
                    <a:pt x="4266" y="4354"/>
                    <a:pt x="4517" y="4834"/>
                  </a:cubicBezTo>
                  <a:cubicBezTo>
                    <a:pt x="4699" y="5181"/>
                    <a:pt x="5038" y="5374"/>
                    <a:pt x="5461" y="5374"/>
                  </a:cubicBezTo>
                  <a:cubicBezTo>
                    <a:pt x="5524" y="5374"/>
                    <a:pt x="5589" y="5370"/>
                    <a:pt x="5656" y="5361"/>
                  </a:cubicBezTo>
                  <a:cubicBezTo>
                    <a:pt x="6275" y="5289"/>
                    <a:pt x="6710" y="4853"/>
                    <a:pt x="6861" y="4173"/>
                  </a:cubicBezTo>
                  <a:cubicBezTo>
                    <a:pt x="6886" y="4061"/>
                    <a:pt x="6900" y="3947"/>
                    <a:pt x="6911" y="3827"/>
                  </a:cubicBezTo>
                  <a:cubicBezTo>
                    <a:pt x="7399" y="4396"/>
                    <a:pt x="7631" y="5247"/>
                    <a:pt x="7572" y="5964"/>
                  </a:cubicBezTo>
                  <a:cubicBezTo>
                    <a:pt x="7550" y="6231"/>
                    <a:pt x="7461" y="6731"/>
                    <a:pt x="7137" y="7107"/>
                  </a:cubicBezTo>
                  <a:cubicBezTo>
                    <a:pt x="6875" y="6669"/>
                    <a:pt x="6465" y="6290"/>
                    <a:pt x="5912" y="6084"/>
                  </a:cubicBezTo>
                  <a:cubicBezTo>
                    <a:pt x="5690" y="6000"/>
                    <a:pt x="5502" y="5967"/>
                    <a:pt x="5344" y="5967"/>
                  </a:cubicBezTo>
                  <a:cubicBezTo>
                    <a:pt x="4967" y="5967"/>
                    <a:pt x="4764" y="6151"/>
                    <a:pt x="4679" y="6251"/>
                  </a:cubicBezTo>
                  <a:cubicBezTo>
                    <a:pt x="4442" y="6536"/>
                    <a:pt x="4431" y="6979"/>
                    <a:pt x="4657" y="7356"/>
                  </a:cubicBezTo>
                  <a:cubicBezTo>
                    <a:pt x="4911" y="7790"/>
                    <a:pt x="5379" y="8022"/>
                    <a:pt x="5952" y="8022"/>
                  </a:cubicBezTo>
                  <a:cubicBezTo>
                    <a:pt x="6108" y="8022"/>
                    <a:pt x="6272" y="8005"/>
                    <a:pt x="6442" y="7970"/>
                  </a:cubicBezTo>
                  <a:cubicBezTo>
                    <a:pt x="6635" y="7930"/>
                    <a:pt x="6808" y="7869"/>
                    <a:pt x="6969" y="7777"/>
                  </a:cubicBezTo>
                  <a:cubicBezTo>
                    <a:pt x="7042" y="8014"/>
                    <a:pt x="7064" y="8251"/>
                    <a:pt x="7031" y="8466"/>
                  </a:cubicBezTo>
                  <a:cubicBezTo>
                    <a:pt x="6942" y="9058"/>
                    <a:pt x="6487" y="9409"/>
                    <a:pt x="5753" y="9459"/>
                  </a:cubicBezTo>
                  <a:cubicBezTo>
                    <a:pt x="5687" y="9464"/>
                    <a:pt x="5620" y="9466"/>
                    <a:pt x="5554" y="9466"/>
                  </a:cubicBezTo>
                  <a:cubicBezTo>
                    <a:pt x="4540" y="9466"/>
                    <a:pt x="3574" y="8971"/>
                    <a:pt x="3053" y="8162"/>
                  </a:cubicBezTo>
                  <a:cubicBezTo>
                    <a:pt x="2581" y="7426"/>
                    <a:pt x="2559" y="6572"/>
                    <a:pt x="2994" y="5754"/>
                  </a:cubicBezTo>
                  <a:lnTo>
                    <a:pt x="2620" y="5556"/>
                  </a:lnTo>
                  <a:lnTo>
                    <a:pt x="2620" y="5556"/>
                  </a:lnTo>
                  <a:cubicBezTo>
                    <a:pt x="2115" y="6499"/>
                    <a:pt x="2143" y="7534"/>
                    <a:pt x="2698" y="8394"/>
                  </a:cubicBezTo>
                  <a:cubicBezTo>
                    <a:pt x="3295" y="9320"/>
                    <a:pt x="4400" y="9892"/>
                    <a:pt x="5555" y="9892"/>
                  </a:cubicBezTo>
                  <a:cubicBezTo>
                    <a:pt x="5630" y="9892"/>
                    <a:pt x="5703" y="9889"/>
                    <a:pt x="5789" y="9869"/>
                  </a:cubicBezTo>
                  <a:cubicBezTo>
                    <a:pt x="6721" y="9811"/>
                    <a:pt x="7343" y="9306"/>
                    <a:pt x="7461" y="8516"/>
                  </a:cubicBezTo>
                  <a:cubicBezTo>
                    <a:pt x="7505" y="8204"/>
                    <a:pt x="7463" y="7852"/>
                    <a:pt x="7338" y="7509"/>
                  </a:cubicBezTo>
                  <a:cubicBezTo>
                    <a:pt x="7712" y="7158"/>
                    <a:pt x="7946" y="6633"/>
                    <a:pt x="7999" y="5997"/>
                  </a:cubicBezTo>
                  <a:cubicBezTo>
                    <a:pt x="8077" y="5037"/>
                    <a:pt x="7712" y="3855"/>
                    <a:pt x="6891" y="3221"/>
                  </a:cubicBezTo>
                  <a:cubicBezTo>
                    <a:pt x="6757" y="2181"/>
                    <a:pt x="6133" y="995"/>
                    <a:pt x="5042" y="320"/>
                  </a:cubicBezTo>
                  <a:cubicBezTo>
                    <a:pt x="4676" y="95"/>
                    <a:pt x="4327" y="0"/>
                    <a:pt x="4005"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5032;p57"/>
            <p:cNvSpPr/>
            <p:nvPr/>
          </p:nvSpPr>
          <p:spPr>
            <a:xfrm>
              <a:off x="2699975" y="2690025"/>
              <a:ext cx="269850" cy="269325"/>
            </a:xfrm>
            <a:custGeom>
              <a:avLst/>
              <a:gdLst/>
              <a:ahLst/>
              <a:cxnLst/>
              <a:rect l="l" t="t" r="r" b="b"/>
              <a:pathLst>
                <a:path w="10794" h="10773" extrusionOk="0">
                  <a:moveTo>
                    <a:pt x="6835" y="1371"/>
                  </a:moveTo>
                  <a:cubicBezTo>
                    <a:pt x="7357" y="1681"/>
                    <a:pt x="7736" y="2108"/>
                    <a:pt x="7825" y="2456"/>
                  </a:cubicBezTo>
                  <a:cubicBezTo>
                    <a:pt x="7873" y="2629"/>
                    <a:pt x="7845" y="2763"/>
                    <a:pt x="7736" y="2864"/>
                  </a:cubicBezTo>
                  <a:cubicBezTo>
                    <a:pt x="7659" y="2935"/>
                    <a:pt x="7581" y="2971"/>
                    <a:pt x="7498" y="2971"/>
                  </a:cubicBezTo>
                  <a:cubicBezTo>
                    <a:pt x="7442" y="2971"/>
                    <a:pt x="7384" y="2955"/>
                    <a:pt x="7323" y="2922"/>
                  </a:cubicBezTo>
                  <a:cubicBezTo>
                    <a:pt x="7000" y="2752"/>
                    <a:pt x="6701" y="2161"/>
                    <a:pt x="6788" y="1583"/>
                  </a:cubicBezTo>
                  <a:cubicBezTo>
                    <a:pt x="6793" y="1513"/>
                    <a:pt x="6813" y="1444"/>
                    <a:pt x="6835" y="1371"/>
                  </a:cubicBezTo>
                  <a:close/>
                  <a:moveTo>
                    <a:pt x="3303" y="2640"/>
                  </a:moveTo>
                  <a:lnTo>
                    <a:pt x="3303" y="2640"/>
                  </a:lnTo>
                  <a:cubicBezTo>
                    <a:pt x="3373" y="2671"/>
                    <a:pt x="3443" y="2707"/>
                    <a:pt x="3512" y="2752"/>
                  </a:cubicBezTo>
                  <a:cubicBezTo>
                    <a:pt x="4227" y="3201"/>
                    <a:pt x="4584" y="4231"/>
                    <a:pt x="4319" y="4671"/>
                  </a:cubicBezTo>
                  <a:cubicBezTo>
                    <a:pt x="4249" y="4786"/>
                    <a:pt x="4155" y="4842"/>
                    <a:pt x="4052" y="4842"/>
                  </a:cubicBezTo>
                  <a:cubicBezTo>
                    <a:pt x="4047" y="4842"/>
                    <a:pt x="4042" y="4842"/>
                    <a:pt x="4037" y="4842"/>
                  </a:cubicBezTo>
                  <a:cubicBezTo>
                    <a:pt x="3819" y="4825"/>
                    <a:pt x="3507" y="4574"/>
                    <a:pt x="3320" y="4127"/>
                  </a:cubicBezTo>
                  <a:cubicBezTo>
                    <a:pt x="3214" y="3871"/>
                    <a:pt x="3063" y="3324"/>
                    <a:pt x="3303" y="2640"/>
                  </a:cubicBezTo>
                  <a:close/>
                  <a:moveTo>
                    <a:pt x="7348" y="5123"/>
                  </a:moveTo>
                  <a:cubicBezTo>
                    <a:pt x="7421" y="5165"/>
                    <a:pt x="7555" y="5642"/>
                    <a:pt x="7290" y="6722"/>
                  </a:cubicBezTo>
                  <a:cubicBezTo>
                    <a:pt x="7027" y="6624"/>
                    <a:pt x="6835" y="6418"/>
                    <a:pt x="6774" y="6164"/>
                  </a:cubicBezTo>
                  <a:cubicBezTo>
                    <a:pt x="6693" y="5835"/>
                    <a:pt x="6835" y="5494"/>
                    <a:pt x="7167" y="5224"/>
                  </a:cubicBezTo>
                  <a:cubicBezTo>
                    <a:pt x="7273" y="5140"/>
                    <a:pt x="7334" y="5123"/>
                    <a:pt x="7348" y="5123"/>
                  </a:cubicBezTo>
                  <a:close/>
                  <a:moveTo>
                    <a:pt x="3942" y="6451"/>
                  </a:moveTo>
                  <a:cubicBezTo>
                    <a:pt x="3998" y="6451"/>
                    <a:pt x="4046" y="6463"/>
                    <a:pt x="4081" y="6488"/>
                  </a:cubicBezTo>
                  <a:cubicBezTo>
                    <a:pt x="4171" y="6554"/>
                    <a:pt x="4201" y="6725"/>
                    <a:pt x="4160" y="6934"/>
                  </a:cubicBezTo>
                  <a:cubicBezTo>
                    <a:pt x="4065" y="7433"/>
                    <a:pt x="3582" y="8053"/>
                    <a:pt x="2762" y="8234"/>
                  </a:cubicBezTo>
                  <a:cubicBezTo>
                    <a:pt x="2652" y="8259"/>
                    <a:pt x="2544" y="8273"/>
                    <a:pt x="2437" y="8273"/>
                  </a:cubicBezTo>
                  <a:cubicBezTo>
                    <a:pt x="2427" y="8273"/>
                    <a:pt x="2417" y="8273"/>
                    <a:pt x="2408" y="8273"/>
                  </a:cubicBezTo>
                  <a:cubicBezTo>
                    <a:pt x="2497" y="7615"/>
                    <a:pt x="2868" y="6979"/>
                    <a:pt x="3415" y="6647"/>
                  </a:cubicBezTo>
                  <a:cubicBezTo>
                    <a:pt x="3624" y="6517"/>
                    <a:pt x="3809" y="6451"/>
                    <a:pt x="3942" y="6451"/>
                  </a:cubicBezTo>
                  <a:close/>
                  <a:moveTo>
                    <a:pt x="8613" y="0"/>
                  </a:moveTo>
                  <a:cubicBezTo>
                    <a:pt x="8415" y="0"/>
                    <a:pt x="8205" y="21"/>
                    <a:pt x="7984" y="63"/>
                  </a:cubicBezTo>
                  <a:cubicBezTo>
                    <a:pt x="7293" y="194"/>
                    <a:pt x="6891" y="492"/>
                    <a:pt x="6662" y="808"/>
                  </a:cubicBezTo>
                  <a:cubicBezTo>
                    <a:pt x="6470" y="724"/>
                    <a:pt x="6271" y="654"/>
                    <a:pt x="6068" y="607"/>
                  </a:cubicBezTo>
                  <a:cubicBezTo>
                    <a:pt x="5848" y="557"/>
                    <a:pt x="5633" y="532"/>
                    <a:pt x="5424" y="532"/>
                  </a:cubicBezTo>
                  <a:cubicBezTo>
                    <a:pt x="4704" y="532"/>
                    <a:pt x="4061" y="828"/>
                    <a:pt x="3565" y="1399"/>
                  </a:cubicBezTo>
                  <a:cubicBezTo>
                    <a:pt x="3359" y="1636"/>
                    <a:pt x="3192" y="1887"/>
                    <a:pt x="3063" y="2147"/>
                  </a:cubicBezTo>
                  <a:cubicBezTo>
                    <a:pt x="3005" y="2139"/>
                    <a:pt x="2945" y="2135"/>
                    <a:pt x="2883" y="2135"/>
                  </a:cubicBezTo>
                  <a:cubicBezTo>
                    <a:pt x="2389" y="2135"/>
                    <a:pt x="1770" y="2389"/>
                    <a:pt x="1155" y="3321"/>
                  </a:cubicBezTo>
                  <a:cubicBezTo>
                    <a:pt x="0" y="5079"/>
                    <a:pt x="153" y="6836"/>
                    <a:pt x="817" y="7799"/>
                  </a:cubicBezTo>
                  <a:cubicBezTo>
                    <a:pt x="1116" y="8231"/>
                    <a:pt x="1515" y="8516"/>
                    <a:pt x="1964" y="8636"/>
                  </a:cubicBezTo>
                  <a:cubicBezTo>
                    <a:pt x="1967" y="8870"/>
                    <a:pt x="2006" y="9099"/>
                    <a:pt x="2073" y="9322"/>
                  </a:cubicBezTo>
                  <a:cubicBezTo>
                    <a:pt x="2355" y="10251"/>
                    <a:pt x="3150" y="10773"/>
                    <a:pt x="4254" y="10773"/>
                  </a:cubicBezTo>
                  <a:cubicBezTo>
                    <a:pt x="4316" y="10773"/>
                    <a:pt x="4377" y="10770"/>
                    <a:pt x="4447" y="10761"/>
                  </a:cubicBezTo>
                  <a:cubicBezTo>
                    <a:pt x="6026" y="10683"/>
                    <a:pt x="7120" y="8842"/>
                    <a:pt x="7608" y="7202"/>
                  </a:cubicBezTo>
                  <a:cubicBezTo>
                    <a:pt x="7632" y="7203"/>
                    <a:pt x="7658" y="7204"/>
                    <a:pt x="7684" y="7204"/>
                  </a:cubicBezTo>
                  <a:cubicBezTo>
                    <a:pt x="8213" y="7204"/>
                    <a:pt x="9108" y="6943"/>
                    <a:pt x="10105" y="5606"/>
                  </a:cubicBezTo>
                  <a:lnTo>
                    <a:pt x="9764" y="5355"/>
                  </a:lnTo>
                  <a:cubicBezTo>
                    <a:pt x="8894" y="6521"/>
                    <a:pt x="8155" y="6764"/>
                    <a:pt x="7722" y="6780"/>
                  </a:cubicBezTo>
                  <a:cubicBezTo>
                    <a:pt x="7859" y="6209"/>
                    <a:pt x="8057" y="5070"/>
                    <a:pt x="7594" y="4769"/>
                  </a:cubicBezTo>
                  <a:cubicBezTo>
                    <a:pt x="7536" y="4730"/>
                    <a:pt x="7459" y="4698"/>
                    <a:pt x="7364" y="4698"/>
                  </a:cubicBezTo>
                  <a:cubicBezTo>
                    <a:pt x="7244" y="4698"/>
                    <a:pt x="7095" y="4748"/>
                    <a:pt x="6916" y="4895"/>
                  </a:cubicBezTo>
                  <a:cubicBezTo>
                    <a:pt x="6458" y="5266"/>
                    <a:pt x="6260" y="5776"/>
                    <a:pt x="6380" y="6264"/>
                  </a:cubicBezTo>
                  <a:cubicBezTo>
                    <a:pt x="6478" y="6669"/>
                    <a:pt x="6785" y="6990"/>
                    <a:pt x="7192" y="7129"/>
                  </a:cubicBezTo>
                  <a:cubicBezTo>
                    <a:pt x="6715" y="8703"/>
                    <a:pt x="5700" y="10282"/>
                    <a:pt x="4430" y="10343"/>
                  </a:cubicBezTo>
                  <a:cubicBezTo>
                    <a:pt x="4374" y="10346"/>
                    <a:pt x="4319" y="10347"/>
                    <a:pt x="4265" y="10347"/>
                  </a:cubicBezTo>
                  <a:cubicBezTo>
                    <a:pt x="3343" y="10347"/>
                    <a:pt x="2718" y="9945"/>
                    <a:pt x="2488" y="9196"/>
                  </a:cubicBezTo>
                  <a:cubicBezTo>
                    <a:pt x="2435" y="9032"/>
                    <a:pt x="2408" y="8864"/>
                    <a:pt x="2399" y="8694"/>
                  </a:cubicBezTo>
                  <a:lnTo>
                    <a:pt x="2399" y="8694"/>
                  </a:lnTo>
                  <a:cubicBezTo>
                    <a:pt x="2412" y="8694"/>
                    <a:pt x="2425" y="8695"/>
                    <a:pt x="2437" y="8695"/>
                  </a:cubicBezTo>
                  <a:cubicBezTo>
                    <a:pt x="2578" y="8695"/>
                    <a:pt x="2719" y="8680"/>
                    <a:pt x="2865" y="8650"/>
                  </a:cubicBezTo>
                  <a:cubicBezTo>
                    <a:pt x="3872" y="8426"/>
                    <a:pt x="4461" y="7645"/>
                    <a:pt x="4586" y="7018"/>
                  </a:cubicBezTo>
                  <a:cubicBezTo>
                    <a:pt x="4659" y="6633"/>
                    <a:pt x="4567" y="6306"/>
                    <a:pt x="4333" y="6142"/>
                  </a:cubicBezTo>
                  <a:cubicBezTo>
                    <a:pt x="4244" y="6079"/>
                    <a:pt x="4121" y="6029"/>
                    <a:pt x="3955" y="6029"/>
                  </a:cubicBezTo>
                  <a:cubicBezTo>
                    <a:pt x="3765" y="6029"/>
                    <a:pt x="3518" y="6096"/>
                    <a:pt x="3203" y="6287"/>
                  </a:cubicBezTo>
                  <a:cubicBezTo>
                    <a:pt x="2547" y="6688"/>
                    <a:pt x="2106" y="7425"/>
                    <a:pt x="2000" y="8206"/>
                  </a:cubicBezTo>
                  <a:cubicBezTo>
                    <a:pt x="1679" y="8106"/>
                    <a:pt x="1395" y="7885"/>
                    <a:pt x="1172" y="7562"/>
                  </a:cubicBezTo>
                  <a:cubicBezTo>
                    <a:pt x="594" y="6716"/>
                    <a:pt x="471" y="5148"/>
                    <a:pt x="1518" y="3558"/>
                  </a:cubicBezTo>
                  <a:cubicBezTo>
                    <a:pt x="1950" y="2903"/>
                    <a:pt x="2424" y="2568"/>
                    <a:pt x="2901" y="2562"/>
                  </a:cubicBezTo>
                  <a:lnTo>
                    <a:pt x="2901" y="2562"/>
                  </a:lnTo>
                  <a:cubicBezTo>
                    <a:pt x="2712" y="3148"/>
                    <a:pt x="2717" y="3748"/>
                    <a:pt x="2940" y="4292"/>
                  </a:cubicBezTo>
                  <a:cubicBezTo>
                    <a:pt x="3172" y="4855"/>
                    <a:pt x="3593" y="5235"/>
                    <a:pt x="4015" y="5266"/>
                  </a:cubicBezTo>
                  <a:cubicBezTo>
                    <a:pt x="4036" y="5268"/>
                    <a:pt x="4058" y="5269"/>
                    <a:pt x="4079" y="5269"/>
                  </a:cubicBezTo>
                  <a:cubicBezTo>
                    <a:pt x="4331" y="5269"/>
                    <a:pt x="4546" y="5133"/>
                    <a:pt x="4692" y="4889"/>
                  </a:cubicBezTo>
                  <a:cubicBezTo>
                    <a:pt x="5100" y="4205"/>
                    <a:pt x="4625" y="2947"/>
                    <a:pt x="3747" y="2395"/>
                  </a:cubicBezTo>
                  <a:cubicBezTo>
                    <a:pt x="3677" y="2350"/>
                    <a:pt x="3590" y="2303"/>
                    <a:pt x="3484" y="2261"/>
                  </a:cubicBezTo>
                  <a:cubicBezTo>
                    <a:pt x="3585" y="2071"/>
                    <a:pt x="3719" y="1876"/>
                    <a:pt x="3892" y="1678"/>
                  </a:cubicBezTo>
                  <a:cubicBezTo>
                    <a:pt x="4376" y="1120"/>
                    <a:pt x="4936" y="957"/>
                    <a:pt x="5427" y="957"/>
                  </a:cubicBezTo>
                  <a:cubicBezTo>
                    <a:pt x="5626" y="957"/>
                    <a:pt x="5814" y="984"/>
                    <a:pt x="5981" y="1022"/>
                  </a:cubicBezTo>
                  <a:cubicBezTo>
                    <a:pt x="6149" y="1061"/>
                    <a:pt x="6313" y="1112"/>
                    <a:pt x="6467" y="1179"/>
                  </a:cubicBezTo>
                  <a:cubicBezTo>
                    <a:pt x="6417" y="1304"/>
                    <a:pt x="6389" y="1418"/>
                    <a:pt x="6375" y="1522"/>
                  </a:cubicBezTo>
                  <a:cubicBezTo>
                    <a:pt x="6269" y="2225"/>
                    <a:pt x="6609" y="3023"/>
                    <a:pt x="7133" y="3299"/>
                  </a:cubicBezTo>
                  <a:cubicBezTo>
                    <a:pt x="7254" y="3363"/>
                    <a:pt x="7377" y="3395"/>
                    <a:pt x="7498" y="3395"/>
                  </a:cubicBezTo>
                  <a:cubicBezTo>
                    <a:pt x="7686" y="3395"/>
                    <a:pt x="7870" y="3319"/>
                    <a:pt x="8029" y="3173"/>
                  </a:cubicBezTo>
                  <a:cubicBezTo>
                    <a:pt x="8255" y="2970"/>
                    <a:pt x="8328" y="2671"/>
                    <a:pt x="8241" y="2347"/>
                  </a:cubicBezTo>
                  <a:cubicBezTo>
                    <a:pt x="8110" y="1859"/>
                    <a:pt x="7644" y="1357"/>
                    <a:pt x="7044" y="1006"/>
                  </a:cubicBezTo>
                  <a:cubicBezTo>
                    <a:pt x="7234" y="774"/>
                    <a:pt x="7546" y="576"/>
                    <a:pt x="8062" y="478"/>
                  </a:cubicBezTo>
                  <a:cubicBezTo>
                    <a:pt x="8258" y="442"/>
                    <a:pt x="8442" y="424"/>
                    <a:pt x="8613" y="424"/>
                  </a:cubicBezTo>
                  <a:cubicBezTo>
                    <a:pt x="9045" y="424"/>
                    <a:pt x="9399" y="540"/>
                    <a:pt x="9675" y="771"/>
                  </a:cubicBezTo>
                  <a:cubicBezTo>
                    <a:pt x="10364" y="1357"/>
                    <a:pt x="10347" y="2506"/>
                    <a:pt x="10347" y="2518"/>
                  </a:cubicBezTo>
                  <a:lnTo>
                    <a:pt x="10769" y="2529"/>
                  </a:lnTo>
                  <a:cubicBezTo>
                    <a:pt x="10774" y="2473"/>
                    <a:pt x="10794" y="1173"/>
                    <a:pt x="9951" y="450"/>
                  </a:cubicBezTo>
                  <a:cubicBezTo>
                    <a:pt x="9597" y="151"/>
                    <a:pt x="9148" y="0"/>
                    <a:pt x="8613" y="0"/>
                  </a:cubicBezTo>
                  <a:close/>
                </a:path>
              </a:pathLst>
            </a:custGeom>
            <a:solidFill>
              <a:srgbClr val="FFFFFF">
                <a:alpha val="35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6" name="Google Shape;2526;p40"/>
          <p:cNvSpPr/>
          <p:nvPr/>
        </p:nvSpPr>
        <p:spPr>
          <a:xfrm rot="329428">
            <a:off x="11136175" y="269611"/>
            <a:ext cx="407648" cy="393748"/>
          </a:xfrm>
          <a:custGeom>
            <a:avLst/>
            <a:gdLst/>
            <a:ahLst/>
            <a:cxnLst/>
            <a:rect l="l" t="t" r="r" b="b"/>
            <a:pathLst>
              <a:path w="9444" h="9122" extrusionOk="0">
                <a:moveTo>
                  <a:pt x="5290" y="0"/>
                </a:moveTo>
                <a:cubicBezTo>
                  <a:pt x="4566" y="0"/>
                  <a:pt x="3407" y="2567"/>
                  <a:pt x="3407" y="2567"/>
                </a:cubicBezTo>
                <a:cubicBezTo>
                  <a:pt x="3407" y="2567"/>
                  <a:pt x="2754" y="2495"/>
                  <a:pt x="2046" y="2495"/>
                </a:cubicBezTo>
                <a:cubicBezTo>
                  <a:pt x="1301" y="2495"/>
                  <a:pt x="496" y="2575"/>
                  <a:pt x="328" y="2904"/>
                </a:cubicBezTo>
                <a:cubicBezTo>
                  <a:pt x="0" y="3546"/>
                  <a:pt x="2363" y="5156"/>
                  <a:pt x="2363" y="5156"/>
                </a:cubicBezTo>
                <a:cubicBezTo>
                  <a:pt x="2363" y="5156"/>
                  <a:pt x="724" y="7903"/>
                  <a:pt x="1158" y="8149"/>
                </a:cubicBezTo>
                <a:cubicBezTo>
                  <a:pt x="1244" y="8198"/>
                  <a:pt x="1359" y="8219"/>
                  <a:pt x="1495" y="8219"/>
                </a:cubicBezTo>
                <a:cubicBezTo>
                  <a:pt x="2475" y="8219"/>
                  <a:pt x="4526" y="7098"/>
                  <a:pt x="4526" y="7098"/>
                </a:cubicBezTo>
                <a:cubicBezTo>
                  <a:pt x="4526" y="7098"/>
                  <a:pt x="6612" y="9122"/>
                  <a:pt x="7367" y="9122"/>
                </a:cubicBezTo>
                <a:cubicBezTo>
                  <a:pt x="7415" y="9122"/>
                  <a:pt x="7458" y="9114"/>
                  <a:pt x="7494" y="9096"/>
                </a:cubicBezTo>
                <a:cubicBezTo>
                  <a:pt x="8105" y="8807"/>
                  <a:pt x="7090" y="5721"/>
                  <a:pt x="7090" y="5721"/>
                </a:cubicBezTo>
                <a:cubicBezTo>
                  <a:pt x="7090" y="5721"/>
                  <a:pt x="9396" y="4979"/>
                  <a:pt x="9421" y="4251"/>
                </a:cubicBezTo>
                <a:cubicBezTo>
                  <a:pt x="9443" y="3526"/>
                  <a:pt x="6590" y="2644"/>
                  <a:pt x="6590" y="2644"/>
                </a:cubicBezTo>
                <a:cubicBezTo>
                  <a:pt x="6590" y="2644"/>
                  <a:pt x="6088" y="234"/>
                  <a:pt x="5374" y="13"/>
                </a:cubicBezTo>
                <a:cubicBezTo>
                  <a:pt x="5347" y="4"/>
                  <a:pt x="5319" y="0"/>
                  <a:pt x="529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7" name="Google Shape;5911;p62"/>
          <p:cNvGrpSpPr/>
          <p:nvPr/>
        </p:nvGrpSpPr>
        <p:grpSpPr>
          <a:xfrm>
            <a:off x="5951282" y="-223850"/>
            <a:ext cx="4469109" cy="1777224"/>
            <a:chOff x="7078500" y="3433675"/>
            <a:chExt cx="929600" cy="644050"/>
          </a:xfrm>
        </p:grpSpPr>
        <p:sp>
          <p:nvSpPr>
            <p:cNvPr id="128"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30" name="Picture 129"/>
          <p:cNvPicPr>
            <a:picLocks noChangeAspect="1"/>
          </p:cNvPicPr>
          <p:nvPr/>
        </p:nvPicPr>
        <p:blipFill>
          <a:blip r:embed="rId3"/>
          <a:stretch>
            <a:fillRect/>
          </a:stretch>
        </p:blipFill>
        <p:spPr>
          <a:xfrm>
            <a:off x="395761" y="1333873"/>
            <a:ext cx="762066" cy="524301"/>
          </a:xfrm>
          <a:prstGeom prst="rect">
            <a:avLst/>
          </a:prstGeom>
        </p:spPr>
      </p:pic>
      <p:grpSp>
        <p:nvGrpSpPr>
          <p:cNvPr id="131" name="Google Shape;5911;p62"/>
          <p:cNvGrpSpPr/>
          <p:nvPr/>
        </p:nvGrpSpPr>
        <p:grpSpPr>
          <a:xfrm>
            <a:off x="5210232" y="757564"/>
            <a:ext cx="708851" cy="491109"/>
            <a:chOff x="7078500" y="3433675"/>
            <a:chExt cx="929600" cy="644050"/>
          </a:xfrm>
        </p:grpSpPr>
        <p:sp>
          <p:nvSpPr>
            <p:cNvPr id="132"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4" name="Google Shape;5911;p62"/>
          <p:cNvGrpSpPr/>
          <p:nvPr/>
        </p:nvGrpSpPr>
        <p:grpSpPr>
          <a:xfrm>
            <a:off x="10849036" y="2438400"/>
            <a:ext cx="708851" cy="491109"/>
            <a:chOff x="7078500" y="3433675"/>
            <a:chExt cx="929600" cy="644050"/>
          </a:xfrm>
        </p:grpSpPr>
        <p:sp>
          <p:nvSpPr>
            <p:cNvPr id="135"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37" name="Picture 136"/>
          <p:cNvPicPr>
            <a:picLocks noChangeAspect="1"/>
          </p:cNvPicPr>
          <p:nvPr/>
        </p:nvPicPr>
        <p:blipFill>
          <a:blip r:embed="rId3"/>
          <a:stretch>
            <a:fillRect/>
          </a:stretch>
        </p:blipFill>
        <p:spPr>
          <a:xfrm>
            <a:off x="452490" y="-115105"/>
            <a:ext cx="4029768" cy="1446673"/>
          </a:xfrm>
          <a:prstGeom prst="rect">
            <a:avLst/>
          </a:prstGeom>
        </p:spPr>
      </p:pic>
      <p:grpSp>
        <p:nvGrpSpPr>
          <p:cNvPr id="138" name="Google Shape;5911;p62"/>
          <p:cNvGrpSpPr/>
          <p:nvPr/>
        </p:nvGrpSpPr>
        <p:grpSpPr>
          <a:xfrm>
            <a:off x="3886200" y="1719967"/>
            <a:ext cx="708851" cy="491109"/>
            <a:chOff x="7078500" y="3433675"/>
            <a:chExt cx="929600" cy="644050"/>
          </a:xfrm>
        </p:grpSpPr>
        <p:sp>
          <p:nvSpPr>
            <p:cNvPr id="139"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5911;p62"/>
          <p:cNvGrpSpPr/>
          <p:nvPr/>
        </p:nvGrpSpPr>
        <p:grpSpPr>
          <a:xfrm>
            <a:off x="11569348" y="774576"/>
            <a:ext cx="708851" cy="491109"/>
            <a:chOff x="7078500" y="3433675"/>
            <a:chExt cx="929600" cy="644050"/>
          </a:xfrm>
        </p:grpSpPr>
        <p:sp>
          <p:nvSpPr>
            <p:cNvPr id="142"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5913;p62"/>
            <p:cNvSpPr/>
            <p:nvPr/>
          </p:nvSpPr>
          <p:spPr>
            <a:xfrm>
              <a:off x="7164700" y="3520875"/>
              <a:ext cx="755650" cy="469725"/>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xmlns="" val="12765867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522" y="1285860"/>
            <a:ext cx="11715832" cy="5078313"/>
          </a:xfrm>
          <a:prstGeom prst="rect">
            <a:avLst/>
          </a:prstGeom>
          <a:noFill/>
        </p:spPr>
        <p:txBody>
          <a:bodyPr wrap="square" rtlCol="0">
            <a:spAutoFit/>
          </a:bodyPr>
          <a:lstStyle/>
          <a:p>
            <a:pPr marL="342900" indent="-342900">
              <a:lnSpc>
                <a:spcPct val="150000"/>
              </a:lnSpc>
            </a:pPr>
            <a:r>
              <a:rPr lang="en-US" sz="3600" dirty="0" smtClean="0">
                <a:solidFill>
                  <a:srgbClr val="FF0000"/>
                </a:solidFill>
              </a:rPr>
              <a:t>1. </a:t>
            </a:r>
            <a:r>
              <a:rPr lang="en-US" sz="3600" dirty="0" err="1" smtClean="0">
                <a:solidFill>
                  <a:schemeClr val="bg2">
                    <a:lumMod val="50000"/>
                  </a:schemeClr>
                </a:solidFill>
              </a:rPr>
              <a:t>Người</a:t>
            </a:r>
            <a:r>
              <a:rPr lang="en-US" sz="3600" dirty="0" smtClean="0">
                <a:solidFill>
                  <a:schemeClr val="bg2">
                    <a:lumMod val="50000"/>
                  </a:schemeClr>
                </a:solidFill>
              </a:rPr>
              <a:t> cha </a:t>
            </a:r>
            <a:r>
              <a:rPr lang="en-US" sz="3600" dirty="0" err="1" smtClean="0">
                <a:solidFill>
                  <a:schemeClr val="bg2">
                    <a:lumMod val="50000"/>
                  </a:schemeClr>
                </a:solidFill>
              </a:rPr>
              <a:t>trong</a:t>
            </a:r>
            <a:r>
              <a:rPr lang="en-US" sz="3600" dirty="0" smtClean="0">
                <a:solidFill>
                  <a:schemeClr val="bg2">
                    <a:lumMod val="50000"/>
                  </a:schemeClr>
                </a:solidFill>
              </a:rPr>
              <a:t> </a:t>
            </a:r>
            <a:r>
              <a:rPr lang="en-US" sz="3600" dirty="0" err="1" smtClean="0">
                <a:solidFill>
                  <a:schemeClr val="bg2">
                    <a:lumMod val="50000"/>
                  </a:schemeClr>
                </a:solidFill>
              </a:rPr>
              <a:t>bài</a:t>
            </a:r>
            <a:r>
              <a:rPr lang="en-US" sz="3600" dirty="0" smtClean="0">
                <a:solidFill>
                  <a:schemeClr val="bg2">
                    <a:lumMod val="50000"/>
                  </a:schemeClr>
                </a:solidFill>
              </a:rPr>
              <a:t> </a:t>
            </a:r>
            <a:r>
              <a:rPr lang="en-US" sz="3600" dirty="0" err="1" smtClean="0">
                <a:solidFill>
                  <a:schemeClr val="bg2">
                    <a:lumMod val="50000"/>
                  </a:schemeClr>
                </a:solidFill>
              </a:rPr>
              <a:t>thơ</a:t>
            </a:r>
            <a:r>
              <a:rPr lang="en-US" sz="3600" dirty="0" smtClean="0">
                <a:solidFill>
                  <a:schemeClr val="bg2">
                    <a:lumMod val="50000"/>
                  </a:schemeClr>
                </a:solidFill>
              </a:rPr>
              <a:t> </a:t>
            </a:r>
            <a:r>
              <a:rPr lang="en-US" sz="3600" dirty="0" err="1" smtClean="0">
                <a:solidFill>
                  <a:schemeClr val="bg2">
                    <a:lumMod val="50000"/>
                  </a:schemeClr>
                </a:solidFill>
              </a:rPr>
              <a:t>làm</a:t>
            </a:r>
            <a:r>
              <a:rPr lang="en-US" sz="3600" dirty="0" smtClean="0">
                <a:solidFill>
                  <a:schemeClr val="bg2">
                    <a:lumMod val="50000"/>
                  </a:schemeClr>
                </a:solidFill>
              </a:rPr>
              <a:t> </a:t>
            </a:r>
            <a:r>
              <a:rPr lang="en-US" sz="3600" dirty="0" err="1" smtClean="0">
                <a:solidFill>
                  <a:schemeClr val="bg2">
                    <a:lumMod val="50000"/>
                  </a:schemeClr>
                </a:solidFill>
              </a:rPr>
              <a:t>nghề</a:t>
            </a:r>
            <a:r>
              <a:rPr lang="en-US" sz="3600" dirty="0" smtClean="0">
                <a:solidFill>
                  <a:schemeClr val="bg2">
                    <a:lumMod val="50000"/>
                  </a:schemeClr>
                </a:solidFill>
              </a:rPr>
              <a:t> </a:t>
            </a:r>
            <a:r>
              <a:rPr lang="en-US" sz="3600" dirty="0" err="1" smtClean="0">
                <a:solidFill>
                  <a:schemeClr val="bg2">
                    <a:lumMod val="50000"/>
                  </a:schemeClr>
                </a:solidFill>
              </a:rPr>
              <a:t>gì</a:t>
            </a:r>
            <a:r>
              <a:rPr lang="en-US" sz="3600" dirty="0" smtClean="0">
                <a:solidFill>
                  <a:schemeClr val="bg2">
                    <a:lumMod val="50000"/>
                  </a:schemeClr>
                </a:solidFill>
              </a:rPr>
              <a:t>?</a:t>
            </a:r>
          </a:p>
          <a:p>
            <a:pPr marL="342900" indent="-342900">
              <a:lnSpc>
                <a:spcPct val="150000"/>
              </a:lnSpc>
            </a:pPr>
            <a:r>
              <a:rPr lang="en-US" sz="3600" dirty="0" smtClean="0">
                <a:solidFill>
                  <a:srgbClr val="FF0000"/>
                </a:solidFill>
              </a:rPr>
              <a:t>2. </a:t>
            </a:r>
            <a:r>
              <a:rPr lang="en-US" sz="3600" dirty="0" err="1" smtClean="0">
                <a:solidFill>
                  <a:schemeClr val="bg2">
                    <a:lumMod val="50000"/>
                  </a:schemeClr>
                </a:solidFill>
              </a:rPr>
              <a:t>Bức</a:t>
            </a:r>
            <a:r>
              <a:rPr lang="en-US" sz="3600" dirty="0" smtClean="0">
                <a:solidFill>
                  <a:schemeClr val="bg2">
                    <a:lumMod val="50000"/>
                  </a:schemeClr>
                </a:solidFill>
              </a:rPr>
              <a:t> </a:t>
            </a:r>
            <a:r>
              <a:rPr lang="en-US" sz="3600" dirty="0" err="1" smtClean="0">
                <a:solidFill>
                  <a:schemeClr val="bg2">
                    <a:lumMod val="50000"/>
                  </a:schemeClr>
                </a:solidFill>
              </a:rPr>
              <a:t>ảnh</a:t>
            </a:r>
            <a:r>
              <a:rPr lang="en-US" sz="3600" dirty="0" smtClean="0">
                <a:solidFill>
                  <a:schemeClr val="bg2">
                    <a:lumMod val="50000"/>
                  </a:schemeClr>
                </a:solidFill>
              </a:rPr>
              <a:t> cha </a:t>
            </a:r>
            <a:r>
              <a:rPr lang="en-US" sz="3600" dirty="0" err="1" smtClean="0">
                <a:solidFill>
                  <a:schemeClr val="bg2">
                    <a:lumMod val="50000"/>
                  </a:schemeClr>
                </a:solidFill>
              </a:rPr>
              <a:t>gửi</a:t>
            </a:r>
            <a:r>
              <a:rPr lang="en-US" sz="3600" dirty="0" smtClean="0">
                <a:solidFill>
                  <a:schemeClr val="bg2">
                    <a:lumMod val="50000"/>
                  </a:schemeClr>
                </a:solidFill>
              </a:rPr>
              <a:t> </a:t>
            </a:r>
            <a:r>
              <a:rPr lang="en-US" sz="3600" dirty="0" err="1" smtClean="0">
                <a:solidFill>
                  <a:schemeClr val="bg2">
                    <a:lumMod val="50000"/>
                  </a:schemeClr>
                </a:solidFill>
              </a:rPr>
              <a:t>đã</a:t>
            </a:r>
            <a:r>
              <a:rPr lang="en-US" sz="3600" dirty="0" smtClean="0">
                <a:solidFill>
                  <a:schemeClr val="bg2">
                    <a:lumMod val="50000"/>
                  </a:schemeClr>
                </a:solidFill>
              </a:rPr>
              <a:t> </a:t>
            </a:r>
            <a:r>
              <a:rPr lang="en-US" sz="3600" dirty="0" err="1" smtClean="0">
                <a:solidFill>
                  <a:schemeClr val="bg2">
                    <a:lumMod val="50000"/>
                  </a:schemeClr>
                </a:solidFill>
              </a:rPr>
              <a:t>gợi</a:t>
            </a:r>
            <a:r>
              <a:rPr lang="en-US" sz="3600" dirty="0" smtClean="0">
                <a:solidFill>
                  <a:schemeClr val="bg2">
                    <a:lumMod val="50000"/>
                  </a:schemeClr>
                </a:solidFill>
              </a:rPr>
              <a:t> </a:t>
            </a:r>
            <a:r>
              <a:rPr lang="en-US" sz="3600" dirty="0" err="1" smtClean="0">
                <a:solidFill>
                  <a:schemeClr val="bg2">
                    <a:lumMod val="50000"/>
                  </a:schemeClr>
                </a:solidFill>
              </a:rPr>
              <a:t>cho</a:t>
            </a:r>
            <a:r>
              <a:rPr lang="en-US" sz="3600" dirty="0" smtClean="0">
                <a:solidFill>
                  <a:schemeClr val="bg2">
                    <a:lumMod val="50000"/>
                  </a:schemeClr>
                </a:solidFill>
              </a:rPr>
              <a:t> </a:t>
            </a:r>
            <a:r>
              <a:rPr lang="en-US" sz="3600" dirty="0" err="1" smtClean="0">
                <a:solidFill>
                  <a:schemeClr val="bg2">
                    <a:lumMod val="50000"/>
                  </a:schemeClr>
                </a:solidFill>
              </a:rPr>
              <a:t>bạn</a:t>
            </a:r>
            <a:r>
              <a:rPr lang="en-US" sz="3600" dirty="0" smtClean="0">
                <a:solidFill>
                  <a:schemeClr val="bg2">
                    <a:lumMod val="50000"/>
                  </a:schemeClr>
                </a:solidFill>
              </a:rPr>
              <a:t> </a:t>
            </a:r>
            <a:r>
              <a:rPr lang="en-US" sz="3600" dirty="0" err="1" smtClean="0">
                <a:solidFill>
                  <a:schemeClr val="bg2">
                    <a:lumMod val="50000"/>
                  </a:schemeClr>
                </a:solidFill>
              </a:rPr>
              <a:t>nhỏ</a:t>
            </a:r>
            <a:r>
              <a:rPr lang="en-US" sz="3600" dirty="0" smtClean="0">
                <a:solidFill>
                  <a:schemeClr val="bg2">
                    <a:lumMod val="50000"/>
                  </a:schemeClr>
                </a:solidFill>
              </a:rPr>
              <a:t> </a:t>
            </a:r>
            <a:r>
              <a:rPr lang="en-US" sz="3600" dirty="0" err="1" smtClean="0">
                <a:solidFill>
                  <a:schemeClr val="bg2">
                    <a:lumMod val="50000"/>
                  </a:schemeClr>
                </a:solidFill>
              </a:rPr>
              <a:t>nghĩ</a:t>
            </a:r>
            <a:r>
              <a:rPr lang="en-US" sz="3600" dirty="0" smtClean="0">
                <a:solidFill>
                  <a:schemeClr val="bg2">
                    <a:lumMod val="50000"/>
                  </a:schemeClr>
                </a:solidFill>
              </a:rPr>
              <a:t> </a:t>
            </a:r>
            <a:r>
              <a:rPr lang="en-US" sz="3600" dirty="0" err="1" smtClean="0">
                <a:solidFill>
                  <a:schemeClr val="bg2">
                    <a:lumMod val="50000"/>
                  </a:schemeClr>
                </a:solidFill>
              </a:rPr>
              <a:t>đến</a:t>
            </a:r>
            <a:r>
              <a:rPr lang="en-US" sz="3600" dirty="0" smtClean="0">
                <a:solidFill>
                  <a:schemeClr val="bg2">
                    <a:lumMod val="50000"/>
                  </a:schemeClr>
                </a:solidFill>
              </a:rPr>
              <a:t> </a:t>
            </a:r>
            <a:r>
              <a:rPr lang="en-US" sz="3600" dirty="0" err="1" smtClean="0">
                <a:solidFill>
                  <a:schemeClr val="bg2">
                    <a:lumMod val="50000"/>
                  </a:schemeClr>
                </a:solidFill>
              </a:rPr>
              <a:t>những</a:t>
            </a:r>
            <a:r>
              <a:rPr lang="en-US" sz="3600" dirty="0" smtClean="0">
                <a:solidFill>
                  <a:schemeClr val="bg2">
                    <a:lumMod val="50000"/>
                  </a:schemeClr>
                </a:solidFill>
              </a:rPr>
              <a:t> </a:t>
            </a:r>
            <a:r>
              <a:rPr lang="en-US" sz="3600" dirty="0" err="1" smtClean="0">
                <a:solidFill>
                  <a:schemeClr val="bg2">
                    <a:lumMod val="50000"/>
                  </a:schemeClr>
                </a:solidFill>
              </a:rPr>
              <a:t>chiếc</a:t>
            </a:r>
            <a:r>
              <a:rPr lang="en-US" sz="3600" dirty="0" smtClean="0">
                <a:solidFill>
                  <a:schemeClr val="bg2">
                    <a:lumMod val="50000"/>
                  </a:schemeClr>
                </a:solidFill>
              </a:rPr>
              <a:t> </a:t>
            </a:r>
            <a:r>
              <a:rPr lang="en-US" sz="3600" dirty="0" err="1" smtClean="0">
                <a:solidFill>
                  <a:schemeClr val="bg2">
                    <a:lumMod val="50000"/>
                  </a:schemeClr>
                </a:solidFill>
              </a:rPr>
              <a:t>cầu</a:t>
            </a:r>
            <a:r>
              <a:rPr lang="en-US" sz="3600" dirty="0" smtClean="0">
                <a:solidFill>
                  <a:schemeClr val="bg2">
                    <a:lumMod val="50000"/>
                  </a:schemeClr>
                </a:solidFill>
              </a:rPr>
              <a:t> </a:t>
            </a:r>
            <a:r>
              <a:rPr lang="en-US" sz="3600" dirty="0" err="1" smtClean="0">
                <a:solidFill>
                  <a:schemeClr val="bg2">
                    <a:lumMod val="50000"/>
                  </a:schemeClr>
                </a:solidFill>
              </a:rPr>
              <a:t>nào</a:t>
            </a:r>
            <a:r>
              <a:rPr lang="en-US" sz="3600" dirty="0" smtClean="0">
                <a:solidFill>
                  <a:schemeClr val="bg2">
                    <a:lumMod val="50000"/>
                  </a:schemeClr>
                </a:solidFill>
              </a:rPr>
              <a:t>?</a:t>
            </a:r>
          </a:p>
          <a:p>
            <a:pPr marL="342900" indent="-342900">
              <a:lnSpc>
                <a:spcPct val="150000"/>
              </a:lnSpc>
            </a:pPr>
            <a:r>
              <a:rPr lang="en-US" sz="3600" dirty="0" smtClean="0">
                <a:solidFill>
                  <a:srgbClr val="FF0000"/>
                </a:solidFill>
              </a:rPr>
              <a:t>3. </a:t>
            </a:r>
            <a:r>
              <a:rPr lang="en-US" sz="3600" dirty="0" err="1" smtClean="0">
                <a:solidFill>
                  <a:schemeClr val="bg2">
                    <a:lumMod val="50000"/>
                  </a:schemeClr>
                </a:solidFill>
              </a:rPr>
              <a:t>Những</a:t>
            </a:r>
            <a:r>
              <a:rPr lang="en-US" sz="3600" dirty="0" smtClean="0">
                <a:solidFill>
                  <a:schemeClr val="bg2">
                    <a:lumMod val="50000"/>
                  </a:schemeClr>
                </a:solidFill>
              </a:rPr>
              <a:t> </a:t>
            </a:r>
            <a:r>
              <a:rPr lang="en-US" sz="3600" dirty="0" err="1" smtClean="0">
                <a:solidFill>
                  <a:schemeClr val="bg2">
                    <a:lumMod val="50000"/>
                  </a:schemeClr>
                </a:solidFill>
              </a:rPr>
              <a:t>câu</a:t>
            </a:r>
            <a:r>
              <a:rPr lang="en-US" sz="3600" dirty="0" smtClean="0">
                <a:solidFill>
                  <a:schemeClr val="bg2">
                    <a:lumMod val="50000"/>
                  </a:schemeClr>
                </a:solidFill>
              </a:rPr>
              <a:t> </a:t>
            </a:r>
            <a:r>
              <a:rPr lang="en-US" sz="3600" dirty="0" err="1" smtClean="0">
                <a:solidFill>
                  <a:schemeClr val="bg2">
                    <a:lumMod val="50000"/>
                  </a:schemeClr>
                </a:solidFill>
              </a:rPr>
              <a:t>thơ</a:t>
            </a:r>
            <a:r>
              <a:rPr lang="en-US" sz="3600" dirty="0" smtClean="0">
                <a:solidFill>
                  <a:schemeClr val="bg2">
                    <a:lumMod val="50000"/>
                  </a:schemeClr>
                </a:solidFill>
              </a:rPr>
              <a:t> </a:t>
            </a:r>
            <a:r>
              <a:rPr lang="en-US" sz="3600" dirty="0" err="1" smtClean="0">
                <a:solidFill>
                  <a:schemeClr val="bg2">
                    <a:lumMod val="50000"/>
                  </a:schemeClr>
                </a:solidFill>
              </a:rPr>
              <a:t>nào</a:t>
            </a:r>
            <a:r>
              <a:rPr lang="en-US" sz="3600" dirty="0" smtClean="0">
                <a:solidFill>
                  <a:schemeClr val="bg2">
                    <a:lumMod val="50000"/>
                  </a:schemeClr>
                </a:solidFill>
              </a:rPr>
              <a:t> </a:t>
            </a:r>
            <a:r>
              <a:rPr lang="en-US" sz="3600" dirty="0" err="1" smtClean="0">
                <a:solidFill>
                  <a:schemeClr val="bg2">
                    <a:lumMod val="50000"/>
                  </a:schemeClr>
                </a:solidFill>
              </a:rPr>
              <a:t>cho</a:t>
            </a:r>
            <a:r>
              <a:rPr lang="en-US" sz="3600" dirty="0" smtClean="0">
                <a:solidFill>
                  <a:schemeClr val="bg2">
                    <a:lumMod val="50000"/>
                  </a:schemeClr>
                </a:solidFill>
              </a:rPr>
              <a:t> </a:t>
            </a:r>
            <a:r>
              <a:rPr lang="en-US" sz="3600" dirty="0" err="1" smtClean="0">
                <a:solidFill>
                  <a:schemeClr val="bg2">
                    <a:lumMod val="50000"/>
                  </a:schemeClr>
                </a:solidFill>
              </a:rPr>
              <a:t>thấy</a:t>
            </a:r>
            <a:r>
              <a:rPr lang="en-US" sz="3600" dirty="0" smtClean="0">
                <a:solidFill>
                  <a:schemeClr val="bg2">
                    <a:lumMod val="50000"/>
                  </a:schemeClr>
                </a:solidFill>
              </a:rPr>
              <a:t> </a:t>
            </a:r>
            <a:r>
              <a:rPr lang="en-US" sz="3600" dirty="0" err="1" smtClean="0">
                <a:solidFill>
                  <a:schemeClr val="bg2">
                    <a:lumMod val="50000"/>
                  </a:schemeClr>
                </a:solidFill>
              </a:rPr>
              <a:t>bạn</a:t>
            </a:r>
            <a:r>
              <a:rPr lang="en-US" sz="3600" dirty="0" smtClean="0">
                <a:solidFill>
                  <a:schemeClr val="bg2">
                    <a:lumMod val="50000"/>
                  </a:schemeClr>
                </a:solidFill>
              </a:rPr>
              <a:t> </a:t>
            </a:r>
            <a:r>
              <a:rPr lang="en-US" sz="3600" dirty="0" err="1" smtClean="0">
                <a:solidFill>
                  <a:schemeClr val="bg2">
                    <a:lumMod val="50000"/>
                  </a:schemeClr>
                </a:solidFill>
              </a:rPr>
              <a:t>nhỏ</a:t>
            </a:r>
            <a:r>
              <a:rPr lang="en-US" sz="3600" dirty="0" smtClean="0">
                <a:solidFill>
                  <a:schemeClr val="bg2">
                    <a:lumMod val="50000"/>
                  </a:schemeClr>
                </a:solidFill>
              </a:rPr>
              <a:t> </a:t>
            </a:r>
            <a:r>
              <a:rPr lang="en-US" sz="3600" dirty="0" err="1" smtClean="0">
                <a:solidFill>
                  <a:schemeClr val="bg2">
                    <a:lumMod val="50000"/>
                  </a:schemeClr>
                </a:solidFill>
              </a:rPr>
              <a:t>rất</a:t>
            </a:r>
            <a:r>
              <a:rPr lang="en-US" sz="3600" dirty="0" smtClean="0">
                <a:solidFill>
                  <a:schemeClr val="bg2">
                    <a:lumMod val="50000"/>
                  </a:schemeClr>
                </a:solidFill>
              </a:rPr>
              <a:t> </a:t>
            </a:r>
            <a:r>
              <a:rPr lang="en-US" sz="3600" dirty="0" err="1" smtClean="0">
                <a:solidFill>
                  <a:schemeClr val="bg2">
                    <a:lumMod val="50000"/>
                  </a:schemeClr>
                </a:solidFill>
              </a:rPr>
              <a:t>yêu</a:t>
            </a:r>
            <a:r>
              <a:rPr lang="en-US" sz="3600" dirty="0" smtClean="0">
                <a:solidFill>
                  <a:schemeClr val="bg2">
                    <a:lumMod val="50000"/>
                  </a:schemeClr>
                </a:solidFill>
              </a:rPr>
              <a:t> </a:t>
            </a:r>
            <a:r>
              <a:rPr lang="en-US" sz="3600" dirty="0" err="1" smtClean="0">
                <a:solidFill>
                  <a:schemeClr val="bg2">
                    <a:lumMod val="50000"/>
                  </a:schemeClr>
                </a:solidFill>
              </a:rPr>
              <a:t>chiếc</a:t>
            </a:r>
            <a:r>
              <a:rPr lang="en-US" sz="3600" dirty="0" smtClean="0">
                <a:solidFill>
                  <a:schemeClr val="bg2">
                    <a:lumMod val="50000"/>
                  </a:schemeClr>
                </a:solidFill>
              </a:rPr>
              <a:t> </a:t>
            </a:r>
            <a:r>
              <a:rPr lang="en-US" sz="3600" dirty="0" err="1" smtClean="0">
                <a:solidFill>
                  <a:schemeClr val="bg2">
                    <a:lumMod val="50000"/>
                  </a:schemeClr>
                </a:solidFill>
              </a:rPr>
              <a:t>cầu</a:t>
            </a:r>
            <a:r>
              <a:rPr lang="en-US" sz="3600" dirty="0" smtClean="0">
                <a:solidFill>
                  <a:schemeClr val="bg2">
                    <a:lumMod val="50000"/>
                  </a:schemeClr>
                </a:solidFill>
              </a:rPr>
              <a:t> cha </a:t>
            </a:r>
            <a:r>
              <a:rPr lang="en-US" sz="3600" dirty="0" err="1" smtClean="0">
                <a:solidFill>
                  <a:schemeClr val="bg2">
                    <a:lumMod val="50000"/>
                  </a:schemeClr>
                </a:solidFill>
              </a:rPr>
              <a:t>làm</a:t>
            </a:r>
            <a:r>
              <a:rPr lang="en-US" sz="3600" dirty="0" smtClean="0">
                <a:solidFill>
                  <a:schemeClr val="bg2">
                    <a:lumMod val="50000"/>
                  </a:schemeClr>
                </a:solidFill>
              </a:rPr>
              <a:t>?</a:t>
            </a:r>
          </a:p>
          <a:p>
            <a:pPr marL="342900" indent="-342900">
              <a:lnSpc>
                <a:spcPct val="150000"/>
              </a:lnSpc>
            </a:pPr>
            <a:r>
              <a:rPr lang="en-US" sz="3600" dirty="0" smtClean="0">
                <a:solidFill>
                  <a:srgbClr val="FF0000"/>
                </a:solidFill>
              </a:rPr>
              <a:t>4. </a:t>
            </a:r>
            <a:r>
              <a:rPr lang="en-US" sz="3600" dirty="0" err="1" smtClean="0">
                <a:solidFill>
                  <a:schemeClr val="bg2">
                    <a:lumMod val="50000"/>
                  </a:schemeClr>
                </a:solidFill>
              </a:rPr>
              <a:t>Câu</a:t>
            </a:r>
            <a:r>
              <a:rPr lang="en-US" sz="3600" dirty="0" smtClean="0">
                <a:solidFill>
                  <a:schemeClr val="bg2">
                    <a:lumMod val="50000"/>
                  </a:schemeClr>
                </a:solidFill>
              </a:rPr>
              <a:t> </a:t>
            </a:r>
            <a:r>
              <a:rPr lang="en-US" sz="3600" dirty="0" err="1" smtClean="0">
                <a:solidFill>
                  <a:schemeClr val="bg2">
                    <a:lumMod val="50000"/>
                  </a:schemeClr>
                </a:solidFill>
              </a:rPr>
              <a:t>thơ</a:t>
            </a:r>
            <a:r>
              <a:rPr lang="en-US" sz="3600" dirty="0" smtClean="0">
                <a:solidFill>
                  <a:schemeClr val="bg2">
                    <a:lumMod val="50000"/>
                  </a:schemeClr>
                </a:solidFill>
              </a:rPr>
              <a:t> </a:t>
            </a:r>
            <a:r>
              <a:rPr lang="en-US" sz="3600" dirty="0" err="1" smtClean="0">
                <a:solidFill>
                  <a:schemeClr val="bg2">
                    <a:lumMod val="50000"/>
                  </a:schemeClr>
                </a:solidFill>
              </a:rPr>
              <a:t>nào</a:t>
            </a:r>
            <a:r>
              <a:rPr lang="en-US" sz="3600" dirty="0" smtClean="0">
                <a:solidFill>
                  <a:schemeClr val="bg2">
                    <a:lumMod val="50000"/>
                  </a:schemeClr>
                </a:solidFill>
              </a:rPr>
              <a:t> </a:t>
            </a:r>
            <a:r>
              <a:rPr lang="en-US" sz="3600" dirty="0" err="1" smtClean="0">
                <a:solidFill>
                  <a:schemeClr val="bg2">
                    <a:lumMod val="50000"/>
                  </a:schemeClr>
                </a:solidFill>
              </a:rPr>
              <a:t>cho</a:t>
            </a:r>
            <a:r>
              <a:rPr lang="en-US" sz="3600" dirty="0" smtClean="0">
                <a:solidFill>
                  <a:schemeClr val="bg2">
                    <a:lumMod val="50000"/>
                  </a:schemeClr>
                </a:solidFill>
              </a:rPr>
              <a:t> </a:t>
            </a:r>
            <a:r>
              <a:rPr lang="en-US" sz="3600" dirty="0" err="1" smtClean="0">
                <a:solidFill>
                  <a:schemeClr val="bg2">
                    <a:lumMod val="50000"/>
                  </a:schemeClr>
                </a:solidFill>
              </a:rPr>
              <a:t>thấy</a:t>
            </a:r>
            <a:r>
              <a:rPr lang="en-US" sz="3600" dirty="0" smtClean="0">
                <a:solidFill>
                  <a:schemeClr val="bg2">
                    <a:lumMod val="50000"/>
                  </a:schemeClr>
                </a:solidFill>
              </a:rPr>
              <a:t> </a:t>
            </a:r>
            <a:r>
              <a:rPr lang="en-US" sz="3600" dirty="0" err="1" smtClean="0">
                <a:solidFill>
                  <a:schemeClr val="bg2">
                    <a:lumMod val="50000"/>
                  </a:schemeClr>
                </a:solidFill>
              </a:rPr>
              <a:t>bạn</a:t>
            </a:r>
            <a:r>
              <a:rPr lang="en-US" sz="3600" dirty="0" smtClean="0">
                <a:solidFill>
                  <a:schemeClr val="bg2">
                    <a:lumMod val="50000"/>
                  </a:schemeClr>
                </a:solidFill>
              </a:rPr>
              <a:t> </a:t>
            </a:r>
            <a:r>
              <a:rPr lang="en-US" sz="3600" dirty="0" err="1" smtClean="0">
                <a:solidFill>
                  <a:schemeClr val="bg2">
                    <a:lumMod val="50000"/>
                  </a:schemeClr>
                </a:solidFill>
              </a:rPr>
              <a:t>nhỏ</a:t>
            </a:r>
            <a:r>
              <a:rPr lang="en-US" sz="3600" dirty="0" smtClean="0">
                <a:solidFill>
                  <a:schemeClr val="bg2">
                    <a:lumMod val="50000"/>
                  </a:schemeClr>
                </a:solidFill>
              </a:rPr>
              <a:t> </a:t>
            </a:r>
            <a:r>
              <a:rPr lang="en-US" sz="3600" dirty="0" err="1" smtClean="0">
                <a:solidFill>
                  <a:schemeClr val="bg2">
                    <a:lumMod val="50000"/>
                  </a:schemeClr>
                </a:solidFill>
              </a:rPr>
              <a:t>rất</a:t>
            </a:r>
            <a:r>
              <a:rPr lang="en-US" sz="3600" dirty="0" smtClean="0">
                <a:solidFill>
                  <a:schemeClr val="bg2">
                    <a:lumMod val="50000"/>
                  </a:schemeClr>
                </a:solidFill>
              </a:rPr>
              <a:t> </a:t>
            </a:r>
            <a:r>
              <a:rPr lang="en-US" sz="3600" dirty="0" err="1" smtClean="0">
                <a:solidFill>
                  <a:schemeClr val="bg2">
                    <a:lumMod val="50000"/>
                  </a:schemeClr>
                </a:solidFill>
              </a:rPr>
              <a:t>tự</a:t>
            </a:r>
            <a:r>
              <a:rPr lang="en-US" sz="3600" dirty="0" smtClean="0">
                <a:solidFill>
                  <a:schemeClr val="bg2">
                    <a:lumMod val="50000"/>
                  </a:schemeClr>
                </a:solidFill>
              </a:rPr>
              <a:t> </a:t>
            </a:r>
            <a:r>
              <a:rPr lang="en-US" sz="3600" dirty="0" err="1" smtClean="0">
                <a:solidFill>
                  <a:schemeClr val="bg2">
                    <a:lumMod val="50000"/>
                  </a:schemeClr>
                </a:solidFill>
              </a:rPr>
              <a:t>hào</a:t>
            </a:r>
            <a:r>
              <a:rPr lang="en-US" sz="3600" dirty="0" smtClean="0">
                <a:solidFill>
                  <a:schemeClr val="bg2">
                    <a:lumMod val="50000"/>
                  </a:schemeClr>
                </a:solidFill>
              </a:rPr>
              <a:t> </a:t>
            </a:r>
            <a:r>
              <a:rPr lang="en-US" sz="3600" dirty="0" err="1" smtClean="0">
                <a:solidFill>
                  <a:schemeClr val="bg2">
                    <a:lumMod val="50000"/>
                  </a:schemeClr>
                </a:solidFill>
              </a:rPr>
              <a:t>về</a:t>
            </a:r>
            <a:r>
              <a:rPr lang="en-US" sz="3600" dirty="0" smtClean="0">
                <a:solidFill>
                  <a:schemeClr val="bg2">
                    <a:lumMod val="50000"/>
                  </a:schemeClr>
                </a:solidFill>
              </a:rPr>
              <a:t> cha?</a:t>
            </a:r>
            <a:endParaRPr lang="en-US" sz="3600" dirty="0">
              <a:solidFill>
                <a:schemeClr val="bg2">
                  <a:lumMod val="50000"/>
                </a:schemeClr>
              </a:solidFill>
            </a:endParaRPr>
          </a:p>
        </p:txBody>
      </p:sp>
      <p:sp>
        <p:nvSpPr>
          <p:cNvPr id="8" name="Rectangle: Rounded Corners 202">
            <a:extLst>
              <a:ext uri="{FF2B5EF4-FFF2-40B4-BE49-F238E27FC236}">
                <a16:creationId xmlns:a16="http://schemas.microsoft.com/office/drawing/2014/main" xmlns="" id="{10058233-F514-EC53-5D28-9497506B5276}"/>
              </a:ext>
            </a:extLst>
          </p:cNvPr>
          <p:cNvSpPr/>
          <p:nvPr/>
        </p:nvSpPr>
        <p:spPr>
          <a:xfrm>
            <a:off x="1428750" y="286989"/>
            <a:ext cx="3600450" cy="787675"/>
          </a:xfrm>
          <a:prstGeom prst="roundRect">
            <a:avLst/>
          </a:prstGeom>
          <a:solidFill>
            <a:srgbClr val="ED556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Rectangle: Rounded Corners 4">
            <a:extLst>
              <a:ext uri="{FF2B5EF4-FFF2-40B4-BE49-F238E27FC236}">
                <a16:creationId xmlns:a16="http://schemas.microsoft.com/office/drawing/2014/main" xmlns="" id="{11FF860E-FFA3-1AC5-FDF8-EEEA67E43771}"/>
              </a:ext>
            </a:extLst>
          </p:cNvPr>
          <p:cNvSpPr txBox="1"/>
          <p:nvPr/>
        </p:nvSpPr>
        <p:spPr>
          <a:xfrm>
            <a:off x="1516629" y="464160"/>
            <a:ext cx="3424691" cy="433331"/>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vi-VN" sz="4000" b="1" i="0" u="none" strike="noStrike" kern="1200" cap="none" spc="0" normalizeH="0" baseline="0" noProof="0" dirty="0">
                <a:ln>
                  <a:noFill/>
                </a:ln>
                <a:solidFill>
                  <a:sysClr val="window" lastClr="FFFFFF"/>
                </a:solidFill>
                <a:effectLst/>
                <a:uLnTx/>
                <a:uFillTx/>
                <a:latin typeface="+mj-lt"/>
                <a:ea typeface="#9Slide02 Noi dung dai" panose="02000000000000000000" pitchFamily="2" charset="0"/>
              </a:rPr>
              <a:t>ĐỌC HIỂU</a:t>
            </a:r>
            <a:endParaRPr kumimoji="0" lang="en-US" sz="4000" b="1" i="0" u="none" strike="noStrike" kern="1200" cap="none" spc="0" normalizeH="0" baseline="0" noProof="0" dirty="0">
              <a:ln>
                <a:noFill/>
              </a:ln>
              <a:solidFill>
                <a:sysClr val="window" lastClr="FFFFFF"/>
              </a:solidFill>
              <a:effectLst/>
              <a:uLnTx/>
              <a:uFillTx/>
              <a:latin typeface="+mj-lt"/>
              <a:ea typeface="#9Slide02 Noi dung dai" panose="02000000000000000000" pitchFamily="2" charset="0"/>
            </a:endParaRPr>
          </a:p>
        </p:txBody>
      </p:sp>
      <p:pic>
        <p:nvPicPr>
          <p:cNvPr id="10" name="Picture 9" descr="A picture containing text, clipart&#10;&#10;Description automatically generated">
            <a:extLst>
              <a:ext uri="{FF2B5EF4-FFF2-40B4-BE49-F238E27FC236}">
                <a16:creationId xmlns:a16="http://schemas.microsoft.com/office/drawing/2014/main" xmlns="" id="{1F895EE2-F4D7-278F-1A11-92ECD9C18B09}"/>
              </a:ext>
            </a:extLst>
          </p:cNvPr>
          <p:cNvPicPr>
            <a:picLocks noChangeAspect="1"/>
          </p:cNvPicPr>
          <p:nvPr/>
        </p:nvPicPr>
        <p:blipFill>
          <a:blip r:embed="rId2"/>
          <a:stretch>
            <a:fillRect/>
          </a:stretch>
        </p:blipFill>
        <p:spPr>
          <a:xfrm>
            <a:off x="228600" y="133350"/>
            <a:ext cx="1009651" cy="100965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DF6A150-3056-3F45-3DB1-611C747D16EE}"/>
              </a:ext>
            </a:extLst>
          </p:cNvPr>
          <p:cNvSpPr txBox="1"/>
          <p:nvPr/>
        </p:nvSpPr>
        <p:spPr>
          <a:xfrm>
            <a:off x="3657600" y="0"/>
            <a:ext cx="3333535" cy="1326004"/>
          </a:xfrm>
          <a:prstGeom prst="rect">
            <a:avLst/>
          </a:prstGeom>
          <a:noFill/>
        </p:spPr>
        <p:txBody>
          <a:bodyPr wrap="square">
            <a:spAutoFit/>
          </a:bodyPr>
          <a:lstStyle/>
          <a:p>
            <a:pPr algn="ctr" rtl="0">
              <a:spcBef>
                <a:spcPts val="0"/>
              </a:spcBef>
              <a:spcAft>
                <a:spcPts val="500"/>
              </a:spcAft>
            </a:pPr>
            <a:r>
              <a:rPr lang="vi-VN" sz="4800" b="1" i="0" u="none" strike="noStrike" dirty="0" smtClean="0">
                <a:solidFill>
                  <a:schemeClr val="tx1">
                    <a:lumMod val="75000"/>
                  </a:schemeClr>
                </a:solidFill>
                <a:effectLst/>
                <a:latin typeface="+mj-lt"/>
                <a:ea typeface="#9Slide02 Noi dung dai" panose="02000000000000000000" pitchFamily="2" charset="0"/>
              </a:rPr>
              <a:t>Cái cầu</a:t>
            </a:r>
          </a:p>
          <a:p>
            <a:pPr algn="ctr" rtl="0">
              <a:spcBef>
                <a:spcPts val="0"/>
              </a:spcBef>
              <a:spcAft>
                <a:spcPts val="500"/>
              </a:spcAft>
            </a:pPr>
            <a:r>
              <a:rPr lang="vi-VN" sz="2800" b="1" dirty="0" smtClean="0">
                <a:solidFill>
                  <a:schemeClr val="tx1">
                    <a:lumMod val="75000"/>
                  </a:schemeClr>
                </a:solidFill>
                <a:latin typeface="+mj-lt"/>
                <a:ea typeface="#9Slide02 Noi dung dai" panose="02000000000000000000" pitchFamily="2" charset="0"/>
              </a:rPr>
              <a:t>( trích)</a:t>
            </a:r>
            <a:endParaRPr lang="en-US" sz="2800" b="1" dirty="0">
              <a:solidFill>
                <a:schemeClr val="tx1">
                  <a:lumMod val="75000"/>
                </a:schemeClr>
              </a:solidFill>
              <a:effectLst/>
              <a:latin typeface="+mj-lt"/>
              <a:ea typeface="#9Slide02 Noi dung dai" panose="02000000000000000000" pitchFamily="2" charset="0"/>
            </a:endParaRPr>
          </a:p>
        </p:txBody>
      </p:sp>
      <p:sp>
        <p:nvSpPr>
          <p:cNvPr id="8" name="TextBox 7">
            <a:extLst>
              <a:ext uri="{FF2B5EF4-FFF2-40B4-BE49-F238E27FC236}">
                <a16:creationId xmlns:a16="http://schemas.microsoft.com/office/drawing/2014/main" xmlns="" id="{E67FCD03-07B4-66CE-FBAD-0DEC74DDF77C}"/>
              </a:ext>
            </a:extLst>
          </p:cNvPr>
          <p:cNvSpPr txBox="1"/>
          <p:nvPr/>
        </p:nvSpPr>
        <p:spPr>
          <a:xfrm>
            <a:off x="5981700" y="4851588"/>
            <a:ext cx="6934200"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Yêu hơn, cả cái cầu ao mẹ thường đãi đỗ</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Là cái cầu này ảnh chụp xa xa</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Mẹ bảo: cầu Hàm Rồng sông Mã</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cứ gọi: cái cầu của cha.</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xmlns="" id="{424D42BC-9676-BDE6-C6E5-C6C4D8AFD45B}"/>
              </a:ext>
            </a:extLst>
          </p:cNvPr>
          <p:cNvSpPr txBox="1"/>
          <p:nvPr/>
        </p:nvSpPr>
        <p:spPr>
          <a:xfrm>
            <a:off x="3657600" y="3035706"/>
            <a:ext cx="7570033" cy="1815882"/>
          </a:xfrm>
          <a:prstGeom prst="rect">
            <a:avLst/>
          </a:prstGeom>
          <a:noFill/>
        </p:spPr>
        <p:txBody>
          <a:bodyPr wrap="square">
            <a:spAutoFit/>
          </a:bodyPr>
          <a:lstStyle/>
          <a:p>
            <a:r>
              <a:rPr lang="vi-VN" sz="2800" i="0" u="none" strike="noStrike" dirty="0" smtClean="0">
                <a:solidFill>
                  <a:srgbClr val="2F2F00"/>
                </a:solidFill>
                <a:effectLst/>
                <a:latin typeface="Times New Roman" panose="02020603050405020304" pitchFamily="18" charset="0"/>
                <a:ea typeface="#9Slide02 Noi dung dai" panose="02000000000000000000" pitchFamily="2" charset="0"/>
                <a:cs typeface="Times New Roman" panose="02020603050405020304" pitchFamily="18" charset="0"/>
              </a:rPr>
              <a:t>Những cái cầu ơi, yêu sao yêu ghê</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Nhện qua chum nước bắc cầu tơ nhỏ</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sáo sang sông bắc cầu ngọn gió</a:t>
            </a:r>
          </a:p>
          <a:p>
            <a:r>
              <a:rPr lang="vi-VN" sz="2800" dirty="0" smtClean="0">
                <a:solidFill>
                  <a:srgbClr val="2F2F00"/>
                </a:solidFill>
                <a:latin typeface="Times New Roman" panose="02020603050405020304" pitchFamily="18" charset="0"/>
                <a:ea typeface="#9Slide02 Noi dung dai" panose="02000000000000000000" pitchFamily="2" charset="0"/>
                <a:cs typeface="Times New Roman" panose="02020603050405020304" pitchFamily="18" charset="0"/>
              </a:rPr>
              <a:t>Con kiến qua ngòi bắc cầu lá tre.</a:t>
            </a:r>
            <a:endParaRPr lang="en-US" sz="2800"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xmlns="" id="{37EEBFE3-BFD6-E6A1-8364-2906DE126842}"/>
              </a:ext>
            </a:extLst>
          </p:cNvPr>
          <p:cNvSpPr txBox="1"/>
          <p:nvPr/>
        </p:nvSpPr>
        <p:spPr>
          <a:xfrm>
            <a:off x="9448800" y="6540069"/>
            <a:ext cx="2080105" cy="400110"/>
          </a:xfrm>
          <a:prstGeom prst="rect">
            <a:avLst/>
          </a:prstGeom>
          <a:noFill/>
        </p:spPr>
        <p:txBody>
          <a:bodyPr wrap="square">
            <a:spAutoFit/>
          </a:bodyPr>
          <a:lstStyle/>
          <a:p>
            <a:r>
              <a:rPr lang="vi-VN" sz="2000" b="1" i="0" u="none" strike="noStrike" dirty="0" smtClean="0">
                <a:solidFill>
                  <a:srgbClr val="373700"/>
                </a:solidFill>
                <a:effectLst/>
                <a:latin typeface="Times New Roman" panose="02020603050405020304" pitchFamily="18" charset="0"/>
                <a:ea typeface="#9Slide02 Noi dung dai" panose="02000000000000000000" pitchFamily="2" charset="0"/>
                <a:cs typeface="Times New Roman" panose="02020603050405020304" pitchFamily="18" charset="0"/>
              </a:rPr>
              <a:t>Phạm tiến Duật</a:t>
            </a:r>
            <a:endParaRPr lang="en-US" sz="4800" b="1" dirty="0">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xmlns="" id="{E255A31F-226A-AEBF-88C9-F471193E4464}"/>
              </a:ext>
            </a:extLst>
          </p:cNvPr>
          <p:cNvSpPr txBox="1"/>
          <p:nvPr/>
        </p:nvSpPr>
        <p:spPr>
          <a:xfrm>
            <a:off x="326613" y="1278166"/>
            <a:ext cx="5855793" cy="1815882"/>
          </a:xfrm>
          <a:prstGeom prst="rect">
            <a:avLst/>
          </a:prstGeom>
          <a:noFill/>
        </p:spPr>
        <p:txBody>
          <a:bodyPr wrap="square">
            <a:spAutoFit/>
          </a:bodyPr>
          <a:lstStyle/>
          <a:p>
            <a:r>
              <a:rPr lang="vi-VN" sz="2800" i="0" u="none" strike="noStrike" dirty="0" smtClean="0">
                <a:solidFill>
                  <a:srgbClr val="2F2F00"/>
                </a:solidFill>
                <a:effectLst/>
                <a:latin typeface="+mj-lt"/>
                <a:ea typeface="#9Slide02 Noi dung dai" panose="02000000000000000000" pitchFamily="2" charset="0"/>
                <a:cs typeface="Times New Roman" panose="02020603050405020304" pitchFamily="18" charset="0"/>
              </a:rPr>
              <a:t>Cha gửi cho con chiếc ảnh cái cầu</a:t>
            </a:r>
            <a:r>
              <a:rPr lang="en-US" sz="2800" i="0" u="none" strike="noStrike" dirty="0" smtClean="0">
                <a:solidFill>
                  <a:srgbClr val="2F2F00"/>
                </a:solidFill>
                <a:effectLst/>
                <a:latin typeface="+mj-lt"/>
                <a:ea typeface="#9Slide02 Noi dung dai" panose="02000000000000000000" pitchFamily="2" charset="0"/>
              </a:rPr>
              <a:t>.</a:t>
            </a:r>
            <a:endParaRPr lang="vi-VN" sz="2800" i="0" u="none" strike="noStrike" dirty="0" smtClean="0">
              <a:solidFill>
                <a:srgbClr val="2F2F00"/>
              </a:solidFill>
              <a:effectLst/>
              <a:latin typeface="+mj-lt"/>
              <a:ea typeface="#9Slide02 Noi dung dai" panose="02000000000000000000" pitchFamily="2" charset="0"/>
            </a:endParaRPr>
          </a:p>
          <a:p>
            <a:r>
              <a:rPr lang="vi-VN" sz="2800" dirty="0" smtClean="0">
                <a:solidFill>
                  <a:srgbClr val="2F2F00"/>
                </a:solidFill>
                <a:latin typeface="+mj-lt"/>
                <a:ea typeface="#9Slide02 Noi dung dai" panose="02000000000000000000" pitchFamily="2" charset="0"/>
              </a:rPr>
              <a:t>Cha vừa bắc xong qua dòn</a:t>
            </a:r>
            <a:r>
              <a:rPr lang="en-US" sz="2800" dirty="0" smtClean="0">
                <a:solidFill>
                  <a:srgbClr val="2F2F00"/>
                </a:solidFill>
                <a:latin typeface="+mj-lt"/>
                <a:ea typeface="#9Slide02 Noi dung dai" panose="02000000000000000000" pitchFamily="2" charset="0"/>
              </a:rPr>
              <a:t>g</a:t>
            </a:r>
            <a:r>
              <a:rPr lang="vi-VN" sz="2800" dirty="0" smtClean="0">
                <a:solidFill>
                  <a:srgbClr val="2F2F00"/>
                </a:solidFill>
                <a:latin typeface="+mj-lt"/>
                <a:ea typeface="#9Slide02 Noi dung dai" panose="02000000000000000000" pitchFamily="2" charset="0"/>
              </a:rPr>
              <a:t> sông sâu</a:t>
            </a:r>
          </a:p>
          <a:p>
            <a:r>
              <a:rPr lang="vi-VN" sz="2800" dirty="0" smtClean="0">
                <a:solidFill>
                  <a:srgbClr val="2F2F00"/>
                </a:solidFill>
                <a:latin typeface="+mj-lt"/>
                <a:ea typeface="#9Slide02 Noi dung dai" panose="02000000000000000000" pitchFamily="2" charset="0"/>
              </a:rPr>
              <a:t>Xe lửa sắp qua, thư cha nói thế</a:t>
            </a:r>
          </a:p>
          <a:p>
            <a:r>
              <a:rPr lang="vi-VN" sz="2800" dirty="0" smtClean="0">
                <a:solidFill>
                  <a:srgbClr val="2F2F00"/>
                </a:solidFill>
                <a:latin typeface="+mj-lt"/>
                <a:ea typeface="#9Slide02 Noi dung dai" panose="02000000000000000000" pitchFamily="2" charset="0"/>
              </a:rPr>
              <a:t>Con cho mẹ xem- cho xem hơi lâu.</a:t>
            </a:r>
            <a:endParaRPr lang="en-US" sz="2800" dirty="0">
              <a:latin typeface="+mj-lt"/>
              <a:ea typeface="#9Slide02 Noi dung dai"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67601" y="0"/>
            <a:ext cx="4705350" cy="2822763"/>
          </a:xfrm>
          <a:prstGeom prst="rect">
            <a:avLst/>
          </a:prstGeom>
        </p:spPr>
      </p:pic>
      <p:pic>
        <p:nvPicPr>
          <p:cNvPr id="4" name="Picture 3"/>
          <p:cNvPicPr>
            <a:picLocks noChangeAspect="1"/>
          </p:cNvPicPr>
          <p:nvPr/>
        </p:nvPicPr>
        <p:blipFill>
          <a:blip r:embed="rId3"/>
          <a:stretch>
            <a:fillRect/>
          </a:stretch>
        </p:blipFill>
        <p:spPr>
          <a:xfrm>
            <a:off x="0" y="3726446"/>
            <a:ext cx="3276600" cy="3124200"/>
          </a:xfrm>
          <a:prstGeom prst="rect">
            <a:avLst/>
          </a:prstGeom>
        </p:spPr>
      </p:pic>
      <p:pic>
        <p:nvPicPr>
          <p:cNvPr id="5" name="Picture 4"/>
          <p:cNvPicPr>
            <a:picLocks noChangeAspect="1"/>
          </p:cNvPicPr>
          <p:nvPr/>
        </p:nvPicPr>
        <p:blipFill>
          <a:blip r:embed="rId4"/>
          <a:stretch>
            <a:fillRect/>
          </a:stretch>
        </p:blipFill>
        <p:spPr>
          <a:xfrm>
            <a:off x="3048000" y="4793246"/>
            <a:ext cx="2514600" cy="2066925"/>
          </a:xfrm>
          <a:prstGeom prst="rect">
            <a:avLst/>
          </a:prstGeom>
        </p:spPr>
      </p:pic>
    </p:spTree>
    <p:extLst>
      <p:ext uri="{BB962C8B-B14F-4D97-AF65-F5344CB8AC3E}">
        <p14:creationId xmlns:p14="http://schemas.microsoft.com/office/powerpoint/2010/main" xmlns="" val="3382243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oogle Shape;2481;p39">
            <a:extLst>
              <a:ext uri="{FF2B5EF4-FFF2-40B4-BE49-F238E27FC236}">
                <a16:creationId xmlns:a16="http://schemas.microsoft.com/office/drawing/2014/main" xmlns="" id="{694CE31C-6915-8669-F62B-3E4B68EDCDAE}"/>
              </a:ext>
            </a:extLst>
          </p:cNvPr>
          <p:cNvSpPr txBox="1"/>
          <p:nvPr/>
        </p:nvSpPr>
        <p:spPr>
          <a:xfrm>
            <a:off x="1482687" y="1386397"/>
            <a:ext cx="9449595" cy="1416998"/>
          </a:xfrm>
          <a:custGeom>
            <a:avLst/>
            <a:gdLst>
              <a:gd name="connsiteX0" fmla="*/ 0 w 9449595"/>
              <a:gd name="connsiteY0" fmla="*/ 0 h 1416998"/>
              <a:gd name="connsiteX1" fmla="*/ 307112 w 9449595"/>
              <a:gd name="connsiteY1" fmla="*/ 0 h 1416998"/>
              <a:gd name="connsiteX2" fmla="*/ 708720 w 9449595"/>
              <a:gd name="connsiteY2" fmla="*/ 0 h 1416998"/>
              <a:gd name="connsiteX3" fmla="*/ 1488311 w 9449595"/>
              <a:gd name="connsiteY3" fmla="*/ 0 h 1416998"/>
              <a:gd name="connsiteX4" fmla="*/ 2078911 w 9449595"/>
              <a:gd name="connsiteY4" fmla="*/ 0 h 1416998"/>
              <a:gd name="connsiteX5" fmla="*/ 2386023 w 9449595"/>
              <a:gd name="connsiteY5" fmla="*/ 0 h 1416998"/>
              <a:gd name="connsiteX6" fmla="*/ 2976622 w 9449595"/>
              <a:gd name="connsiteY6" fmla="*/ 0 h 1416998"/>
              <a:gd name="connsiteX7" fmla="*/ 3378230 w 9449595"/>
              <a:gd name="connsiteY7" fmla="*/ 0 h 1416998"/>
              <a:gd name="connsiteX8" fmla="*/ 3779838 w 9449595"/>
              <a:gd name="connsiteY8" fmla="*/ 0 h 1416998"/>
              <a:gd name="connsiteX9" fmla="*/ 4086950 w 9449595"/>
              <a:gd name="connsiteY9" fmla="*/ 0 h 1416998"/>
              <a:gd name="connsiteX10" fmla="*/ 4583054 w 9449595"/>
              <a:gd name="connsiteY10" fmla="*/ 0 h 1416998"/>
              <a:gd name="connsiteX11" fmla="*/ 5173653 w 9449595"/>
              <a:gd name="connsiteY11" fmla="*/ 0 h 1416998"/>
              <a:gd name="connsiteX12" fmla="*/ 5669757 w 9449595"/>
              <a:gd name="connsiteY12" fmla="*/ 0 h 1416998"/>
              <a:gd name="connsiteX13" fmla="*/ 6165861 w 9449595"/>
              <a:gd name="connsiteY13" fmla="*/ 0 h 1416998"/>
              <a:gd name="connsiteX14" fmla="*/ 6661964 w 9449595"/>
              <a:gd name="connsiteY14" fmla="*/ 0 h 1416998"/>
              <a:gd name="connsiteX15" fmla="*/ 6969076 w 9449595"/>
              <a:gd name="connsiteY15" fmla="*/ 0 h 1416998"/>
              <a:gd name="connsiteX16" fmla="*/ 7654172 w 9449595"/>
              <a:gd name="connsiteY16" fmla="*/ 0 h 1416998"/>
              <a:gd name="connsiteX17" fmla="*/ 8244772 w 9449595"/>
              <a:gd name="connsiteY17" fmla="*/ 0 h 1416998"/>
              <a:gd name="connsiteX18" fmla="*/ 8551883 w 9449595"/>
              <a:gd name="connsiteY18" fmla="*/ 0 h 1416998"/>
              <a:gd name="connsiteX19" fmla="*/ 8858995 w 9449595"/>
              <a:gd name="connsiteY19" fmla="*/ 0 h 1416998"/>
              <a:gd name="connsiteX20" fmla="*/ 9449595 w 9449595"/>
              <a:gd name="connsiteY20" fmla="*/ 0 h 1416998"/>
              <a:gd name="connsiteX21" fmla="*/ 9449595 w 9449595"/>
              <a:gd name="connsiteY21" fmla="*/ 429823 h 1416998"/>
              <a:gd name="connsiteX22" fmla="*/ 9449595 w 9449595"/>
              <a:gd name="connsiteY22" fmla="*/ 873815 h 1416998"/>
              <a:gd name="connsiteX23" fmla="*/ 9449595 w 9449595"/>
              <a:gd name="connsiteY23" fmla="*/ 1416998 h 1416998"/>
              <a:gd name="connsiteX24" fmla="*/ 8953491 w 9449595"/>
              <a:gd name="connsiteY24" fmla="*/ 1416998 h 1416998"/>
              <a:gd name="connsiteX25" fmla="*/ 8268396 w 9449595"/>
              <a:gd name="connsiteY25" fmla="*/ 1416998 h 1416998"/>
              <a:gd name="connsiteX26" fmla="*/ 7488804 w 9449595"/>
              <a:gd name="connsiteY26" fmla="*/ 1416998 h 1416998"/>
              <a:gd name="connsiteX27" fmla="*/ 7181692 w 9449595"/>
              <a:gd name="connsiteY27" fmla="*/ 1416998 h 1416998"/>
              <a:gd name="connsiteX28" fmla="*/ 6591093 w 9449595"/>
              <a:gd name="connsiteY28" fmla="*/ 1416998 h 1416998"/>
              <a:gd name="connsiteX29" fmla="*/ 6189485 w 9449595"/>
              <a:gd name="connsiteY29" fmla="*/ 1416998 h 1416998"/>
              <a:gd name="connsiteX30" fmla="*/ 5882373 w 9449595"/>
              <a:gd name="connsiteY30" fmla="*/ 1416998 h 1416998"/>
              <a:gd name="connsiteX31" fmla="*/ 5197277 w 9449595"/>
              <a:gd name="connsiteY31" fmla="*/ 1416998 h 1416998"/>
              <a:gd name="connsiteX32" fmla="*/ 4795669 w 9449595"/>
              <a:gd name="connsiteY32" fmla="*/ 1416998 h 1416998"/>
              <a:gd name="connsiteX33" fmla="*/ 4016078 w 9449595"/>
              <a:gd name="connsiteY33" fmla="*/ 1416998 h 1416998"/>
              <a:gd name="connsiteX34" fmla="*/ 3425478 w 9449595"/>
              <a:gd name="connsiteY34" fmla="*/ 1416998 h 1416998"/>
              <a:gd name="connsiteX35" fmla="*/ 2645887 w 9449595"/>
              <a:gd name="connsiteY35" fmla="*/ 1416998 h 1416998"/>
              <a:gd name="connsiteX36" fmla="*/ 2149783 w 9449595"/>
              <a:gd name="connsiteY36" fmla="*/ 1416998 h 1416998"/>
              <a:gd name="connsiteX37" fmla="*/ 1842671 w 9449595"/>
              <a:gd name="connsiteY37" fmla="*/ 1416998 h 1416998"/>
              <a:gd name="connsiteX38" fmla="*/ 1535559 w 9449595"/>
              <a:gd name="connsiteY38" fmla="*/ 1416998 h 1416998"/>
              <a:gd name="connsiteX39" fmla="*/ 1228447 w 9449595"/>
              <a:gd name="connsiteY39" fmla="*/ 1416998 h 1416998"/>
              <a:gd name="connsiteX40" fmla="*/ 921336 w 9449595"/>
              <a:gd name="connsiteY40" fmla="*/ 1416998 h 1416998"/>
              <a:gd name="connsiteX41" fmla="*/ 0 w 9449595"/>
              <a:gd name="connsiteY41" fmla="*/ 1416998 h 1416998"/>
              <a:gd name="connsiteX42" fmla="*/ 0 w 9449595"/>
              <a:gd name="connsiteY42" fmla="*/ 916325 h 1416998"/>
              <a:gd name="connsiteX43" fmla="*/ 0 w 9449595"/>
              <a:gd name="connsiteY43" fmla="*/ 415653 h 1416998"/>
              <a:gd name="connsiteX44" fmla="*/ 0 w 9449595"/>
              <a:gd name="connsiteY44" fmla="*/ 0 h 141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49595" h="1416998" extrusionOk="0">
                <a:moveTo>
                  <a:pt x="0" y="0"/>
                </a:moveTo>
                <a:cubicBezTo>
                  <a:pt x="61756" y="-15298"/>
                  <a:pt x="228317" y="19616"/>
                  <a:pt x="307112" y="0"/>
                </a:cubicBezTo>
                <a:cubicBezTo>
                  <a:pt x="385907" y="-19616"/>
                  <a:pt x="605671" y="39457"/>
                  <a:pt x="708720" y="0"/>
                </a:cubicBezTo>
                <a:cubicBezTo>
                  <a:pt x="811769" y="-39457"/>
                  <a:pt x="1305590" y="51505"/>
                  <a:pt x="1488311" y="0"/>
                </a:cubicBezTo>
                <a:cubicBezTo>
                  <a:pt x="1671032" y="-51505"/>
                  <a:pt x="1828119" y="56172"/>
                  <a:pt x="2078911" y="0"/>
                </a:cubicBezTo>
                <a:cubicBezTo>
                  <a:pt x="2329703" y="-56172"/>
                  <a:pt x="2234913" y="12128"/>
                  <a:pt x="2386023" y="0"/>
                </a:cubicBezTo>
                <a:cubicBezTo>
                  <a:pt x="2537133" y="-12128"/>
                  <a:pt x="2683239" y="43459"/>
                  <a:pt x="2976622" y="0"/>
                </a:cubicBezTo>
                <a:cubicBezTo>
                  <a:pt x="3270005" y="-43459"/>
                  <a:pt x="3293215" y="31717"/>
                  <a:pt x="3378230" y="0"/>
                </a:cubicBezTo>
                <a:cubicBezTo>
                  <a:pt x="3463245" y="-31717"/>
                  <a:pt x="3671568" y="11975"/>
                  <a:pt x="3779838" y="0"/>
                </a:cubicBezTo>
                <a:cubicBezTo>
                  <a:pt x="3888108" y="-11975"/>
                  <a:pt x="3969464" y="22212"/>
                  <a:pt x="4086950" y="0"/>
                </a:cubicBezTo>
                <a:cubicBezTo>
                  <a:pt x="4204436" y="-22212"/>
                  <a:pt x="4440336" y="51868"/>
                  <a:pt x="4583054" y="0"/>
                </a:cubicBezTo>
                <a:cubicBezTo>
                  <a:pt x="4725772" y="-51868"/>
                  <a:pt x="5030253" y="14942"/>
                  <a:pt x="5173653" y="0"/>
                </a:cubicBezTo>
                <a:cubicBezTo>
                  <a:pt x="5317053" y="-14942"/>
                  <a:pt x="5479149" y="25000"/>
                  <a:pt x="5669757" y="0"/>
                </a:cubicBezTo>
                <a:cubicBezTo>
                  <a:pt x="5860365" y="-25000"/>
                  <a:pt x="5923474" y="2296"/>
                  <a:pt x="6165861" y="0"/>
                </a:cubicBezTo>
                <a:cubicBezTo>
                  <a:pt x="6408248" y="-2296"/>
                  <a:pt x="6523399" y="10067"/>
                  <a:pt x="6661964" y="0"/>
                </a:cubicBezTo>
                <a:cubicBezTo>
                  <a:pt x="6800529" y="-10067"/>
                  <a:pt x="6862272" y="6156"/>
                  <a:pt x="6969076" y="0"/>
                </a:cubicBezTo>
                <a:cubicBezTo>
                  <a:pt x="7075880" y="-6156"/>
                  <a:pt x="7358633" y="34522"/>
                  <a:pt x="7654172" y="0"/>
                </a:cubicBezTo>
                <a:cubicBezTo>
                  <a:pt x="7949711" y="-34522"/>
                  <a:pt x="8062898" y="63119"/>
                  <a:pt x="8244772" y="0"/>
                </a:cubicBezTo>
                <a:cubicBezTo>
                  <a:pt x="8426646" y="-63119"/>
                  <a:pt x="8409535" y="25390"/>
                  <a:pt x="8551883" y="0"/>
                </a:cubicBezTo>
                <a:cubicBezTo>
                  <a:pt x="8694231" y="-25390"/>
                  <a:pt x="8768634" y="2469"/>
                  <a:pt x="8858995" y="0"/>
                </a:cubicBezTo>
                <a:cubicBezTo>
                  <a:pt x="8949356" y="-2469"/>
                  <a:pt x="9324194" y="29828"/>
                  <a:pt x="9449595" y="0"/>
                </a:cubicBezTo>
                <a:cubicBezTo>
                  <a:pt x="9480664" y="171490"/>
                  <a:pt x="9427255" y="334656"/>
                  <a:pt x="9449595" y="429823"/>
                </a:cubicBezTo>
                <a:cubicBezTo>
                  <a:pt x="9471935" y="524990"/>
                  <a:pt x="9410884" y="767111"/>
                  <a:pt x="9449595" y="873815"/>
                </a:cubicBezTo>
                <a:cubicBezTo>
                  <a:pt x="9488306" y="980519"/>
                  <a:pt x="9399295" y="1269042"/>
                  <a:pt x="9449595" y="1416998"/>
                </a:cubicBezTo>
                <a:cubicBezTo>
                  <a:pt x="9275973" y="1460088"/>
                  <a:pt x="9068556" y="1400327"/>
                  <a:pt x="8953491" y="1416998"/>
                </a:cubicBezTo>
                <a:cubicBezTo>
                  <a:pt x="8838426" y="1433669"/>
                  <a:pt x="8493514" y="1374202"/>
                  <a:pt x="8268396" y="1416998"/>
                </a:cubicBezTo>
                <a:cubicBezTo>
                  <a:pt x="8043278" y="1459794"/>
                  <a:pt x="7837362" y="1360320"/>
                  <a:pt x="7488804" y="1416998"/>
                </a:cubicBezTo>
                <a:cubicBezTo>
                  <a:pt x="7140246" y="1473676"/>
                  <a:pt x="7286217" y="1398923"/>
                  <a:pt x="7181692" y="1416998"/>
                </a:cubicBezTo>
                <a:cubicBezTo>
                  <a:pt x="7077167" y="1435073"/>
                  <a:pt x="6817331" y="1401309"/>
                  <a:pt x="6591093" y="1416998"/>
                </a:cubicBezTo>
                <a:cubicBezTo>
                  <a:pt x="6364855" y="1432687"/>
                  <a:pt x="6387758" y="1369231"/>
                  <a:pt x="6189485" y="1416998"/>
                </a:cubicBezTo>
                <a:cubicBezTo>
                  <a:pt x="5991212" y="1464765"/>
                  <a:pt x="6003059" y="1413947"/>
                  <a:pt x="5882373" y="1416998"/>
                </a:cubicBezTo>
                <a:cubicBezTo>
                  <a:pt x="5761687" y="1420049"/>
                  <a:pt x="5416445" y="1415910"/>
                  <a:pt x="5197277" y="1416998"/>
                </a:cubicBezTo>
                <a:cubicBezTo>
                  <a:pt x="4978109" y="1418086"/>
                  <a:pt x="4942520" y="1405845"/>
                  <a:pt x="4795669" y="1416998"/>
                </a:cubicBezTo>
                <a:cubicBezTo>
                  <a:pt x="4648818" y="1428151"/>
                  <a:pt x="4348329" y="1343727"/>
                  <a:pt x="4016078" y="1416998"/>
                </a:cubicBezTo>
                <a:cubicBezTo>
                  <a:pt x="3683827" y="1490269"/>
                  <a:pt x="3693247" y="1357369"/>
                  <a:pt x="3425478" y="1416998"/>
                </a:cubicBezTo>
                <a:cubicBezTo>
                  <a:pt x="3157709" y="1476627"/>
                  <a:pt x="3014081" y="1352572"/>
                  <a:pt x="2645887" y="1416998"/>
                </a:cubicBezTo>
                <a:cubicBezTo>
                  <a:pt x="2277693" y="1481424"/>
                  <a:pt x="2385222" y="1363442"/>
                  <a:pt x="2149783" y="1416998"/>
                </a:cubicBezTo>
                <a:cubicBezTo>
                  <a:pt x="1914344" y="1470554"/>
                  <a:pt x="1969494" y="1415102"/>
                  <a:pt x="1842671" y="1416998"/>
                </a:cubicBezTo>
                <a:cubicBezTo>
                  <a:pt x="1715848" y="1418894"/>
                  <a:pt x="1683982" y="1383681"/>
                  <a:pt x="1535559" y="1416998"/>
                </a:cubicBezTo>
                <a:cubicBezTo>
                  <a:pt x="1387136" y="1450315"/>
                  <a:pt x="1352267" y="1396021"/>
                  <a:pt x="1228447" y="1416998"/>
                </a:cubicBezTo>
                <a:cubicBezTo>
                  <a:pt x="1104627" y="1437975"/>
                  <a:pt x="1033767" y="1403062"/>
                  <a:pt x="921336" y="1416998"/>
                </a:cubicBezTo>
                <a:cubicBezTo>
                  <a:pt x="808905" y="1430934"/>
                  <a:pt x="396471" y="1384837"/>
                  <a:pt x="0" y="1416998"/>
                </a:cubicBezTo>
                <a:cubicBezTo>
                  <a:pt x="-26424" y="1195906"/>
                  <a:pt x="25205" y="1040230"/>
                  <a:pt x="0" y="916325"/>
                </a:cubicBezTo>
                <a:cubicBezTo>
                  <a:pt x="-25205" y="792420"/>
                  <a:pt x="33387" y="543904"/>
                  <a:pt x="0" y="415653"/>
                </a:cubicBezTo>
                <a:cubicBezTo>
                  <a:pt x="-33387" y="287402"/>
                  <a:pt x="42819" y="187149"/>
                  <a:pt x="0" y="0"/>
                </a:cubicBezTo>
                <a:close/>
              </a:path>
            </a:pathLst>
          </a:custGeom>
          <a:noFill/>
          <a:ln w="28575">
            <a:solidFill>
              <a:schemeClr val="tx1"/>
            </a:solidFill>
            <a:extLst>
              <a:ext uri="{C807C97D-BFC1-408E-A445-0C87EB9F89A2}">
                <ask:lineSketchStyleProps xmlns="" xmlns:ask="http://schemas.microsoft.com/office/drawing/2018/sketchyshapes" sd="2149863161">
                  <a:prstGeom prst="rect">
                    <a:avLst/>
                  </a:prstGeom>
                  <ask:type>
                    <ask:lineSketchScribble/>
                  </ask:type>
                </ask:lineSketchStyleProps>
              </a:ext>
            </a:extLst>
          </a:ln>
        </p:spPr>
        <p:txBody>
          <a:bodyPr spcFirstLastPara="1" wrap="square" lIns="91425" tIns="91425" rIns="91425" bIns="91425" anchor="ctr" anchorCtr="0">
            <a:noAutofit/>
          </a:bodyPr>
          <a:lstStyle/>
          <a:p>
            <a:pPr algn="ctr">
              <a:lnSpc>
                <a:spcPct val="120000"/>
              </a:lnSpc>
            </a:pPr>
            <a:endParaRPr lang="vi-VN" sz="3600" b="1" dirty="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endParaRPr>
          </a:p>
          <a:p>
            <a:pPr algn="ctr">
              <a:lnSpc>
                <a:spcPct val="120000"/>
              </a:lnSpc>
            </a:pPr>
            <a:r>
              <a:rPr lang="vi-VN" sz="3200" b="1" dirty="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rPr>
              <a:t>Câu 1: </a:t>
            </a:r>
            <a:r>
              <a:rPr lang="vi-VN" sz="3200" b="1" dirty="0" smtClean="0">
                <a:solidFill>
                  <a:schemeClr val="bg2"/>
                </a:solidFill>
                <a:effectLst/>
                <a:latin typeface="Times New Roman" panose="02020603050405020304" pitchFamily="18" charset="0"/>
                <a:ea typeface="#9Slide02 Noi dung dai" panose="02000000000000000000" pitchFamily="2" charset="0"/>
                <a:cs typeface="Times New Roman" panose="02020603050405020304" pitchFamily="18" charset="0"/>
              </a:rPr>
              <a:t>Người cha trong bài thơ làm nghề gì?</a:t>
            </a:r>
            <a:endParaRPr lang="en-US" sz="3200" b="1" dirty="0">
              <a:solidFill>
                <a:schemeClr val="bg2"/>
              </a:solidFill>
              <a:effectLst/>
              <a:latin typeface="Times New Roman" panose="02020603050405020304" pitchFamily="18" charset="0"/>
              <a:ea typeface="#9Slide02 Noi dung dai" panose="02000000000000000000" pitchFamily="2" charset="0"/>
              <a:cs typeface="Times New Roman" panose="02020603050405020304" pitchFamily="18" charset="0"/>
            </a:endParaRPr>
          </a:p>
          <a:p>
            <a:pPr marL="0" lvl="0" indent="0" algn="ctr" rtl="0">
              <a:spcBef>
                <a:spcPts val="0"/>
              </a:spcBef>
              <a:spcAft>
                <a:spcPts val="0"/>
              </a:spcAft>
              <a:buNone/>
            </a:pPr>
            <a:endParaRPr sz="3200" b="1" dirty="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endParaRPr>
          </a:p>
        </p:txBody>
      </p:sp>
      <p:grpSp>
        <p:nvGrpSpPr>
          <p:cNvPr id="202" name="Group 201">
            <a:extLst>
              <a:ext uri="{FF2B5EF4-FFF2-40B4-BE49-F238E27FC236}">
                <a16:creationId xmlns:a16="http://schemas.microsoft.com/office/drawing/2014/main" xmlns="" id="{255CD6D9-8562-DF73-AD25-41472C3A0C5A}"/>
              </a:ext>
            </a:extLst>
          </p:cNvPr>
          <p:cNvGrpSpPr/>
          <p:nvPr/>
        </p:nvGrpSpPr>
        <p:grpSpPr>
          <a:xfrm>
            <a:off x="1428750" y="286989"/>
            <a:ext cx="3600450" cy="787675"/>
            <a:chOff x="1314727" y="1342252"/>
            <a:chExt cx="2229036" cy="1114518"/>
          </a:xfrm>
        </p:grpSpPr>
        <p:sp>
          <p:nvSpPr>
            <p:cNvPr id="203" name="Rectangle: Rounded Corners 202">
              <a:extLst>
                <a:ext uri="{FF2B5EF4-FFF2-40B4-BE49-F238E27FC236}">
                  <a16:creationId xmlns:a16="http://schemas.microsoft.com/office/drawing/2014/main" xmlns="" id="{10058233-F514-EC53-5D28-9497506B5276}"/>
                </a:ext>
              </a:extLst>
            </p:cNvPr>
            <p:cNvSpPr/>
            <p:nvPr/>
          </p:nvSpPr>
          <p:spPr>
            <a:xfrm>
              <a:off x="1314727" y="1342252"/>
              <a:ext cx="2229036" cy="1114518"/>
            </a:xfrm>
            <a:prstGeom prst="roundRect">
              <a:avLst/>
            </a:prstGeom>
            <a:solidFill>
              <a:srgbClr val="ED556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04" name="Rectangle: Rounded Corners 4">
              <a:extLst>
                <a:ext uri="{FF2B5EF4-FFF2-40B4-BE49-F238E27FC236}">
                  <a16:creationId xmlns:a16="http://schemas.microsoft.com/office/drawing/2014/main" xmlns="" id="{11FF860E-FFA3-1AC5-FDF8-EEEA67E43771}"/>
                </a:ext>
              </a:extLst>
            </p:cNvPr>
            <p:cNvSpPr txBox="1"/>
            <p:nvPr/>
          </p:nvSpPr>
          <p:spPr>
            <a:xfrm>
              <a:off x="1369133" y="1592940"/>
              <a:ext cx="2120224" cy="613140"/>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vi-VN" sz="4000" b="1" i="0" u="none" strike="noStrike" kern="1200" cap="none" spc="0" normalizeH="0" baseline="0" noProof="0" dirty="0">
                  <a:ln>
                    <a:noFill/>
                  </a:ln>
                  <a:solidFill>
                    <a:sysClr val="window" lastClr="FFFFFF"/>
                  </a:solidFill>
                  <a:effectLst/>
                  <a:uLnTx/>
                  <a:uFillTx/>
                  <a:latin typeface="+mj-lt"/>
                  <a:ea typeface="#9Slide02 Noi dung dai" panose="02000000000000000000" pitchFamily="2" charset="0"/>
                </a:rPr>
                <a:t>ĐỌC HIỂU</a:t>
              </a:r>
              <a:endParaRPr kumimoji="0" lang="en-US" sz="4000" b="1" i="0" u="none" strike="noStrike" kern="1200" cap="none" spc="0" normalizeH="0" baseline="0" noProof="0" dirty="0">
                <a:ln>
                  <a:noFill/>
                </a:ln>
                <a:solidFill>
                  <a:sysClr val="window" lastClr="FFFFFF"/>
                </a:solidFill>
                <a:effectLst/>
                <a:uLnTx/>
                <a:uFillTx/>
                <a:latin typeface="+mj-lt"/>
                <a:ea typeface="#9Slide02 Noi dung dai" panose="02000000000000000000" pitchFamily="2" charset="0"/>
              </a:endParaRPr>
            </a:p>
          </p:txBody>
        </p:sp>
      </p:grpSp>
      <p:pic>
        <p:nvPicPr>
          <p:cNvPr id="211" name="Picture 210" descr="A picture containing text, clipart&#10;&#10;Description automatically generated">
            <a:extLst>
              <a:ext uri="{FF2B5EF4-FFF2-40B4-BE49-F238E27FC236}">
                <a16:creationId xmlns:a16="http://schemas.microsoft.com/office/drawing/2014/main" xmlns="" id="{1F895EE2-F4D7-278F-1A11-92ECD9C18B09}"/>
              </a:ext>
            </a:extLst>
          </p:cNvPr>
          <p:cNvPicPr>
            <a:picLocks noChangeAspect="1"/>
          </p:cNvPicPr>
          <p:nvPr/>
        </p:nvPicPr>
        <p:blipFill>
          <a:blip r:embed="rId2"/>
          <a:stretch>
            <a:fillRect/>
          </a:stretch>
        </p:blipFill>
        <p:spPr>
          <a:xfrm>
            <a:off x="228600" y="133350"/>
            <a:ext cx="1009651" cy="1009651"/>
          </a:xfrm>
          <a:prstGeom prst="rect">
            <a:avLst/>
          </a:prstGeom>
        </p:spPr>
      </p:pic>
      <p:pic>
        <p:nvPicPr>
          <p:cNvPr id="213" name="Picture 212" descr="A picture containing text, toy, doll, vector graphics&#10;&#10;Description automatically generated">
            <a:extLst>
              <a:ext uri="{FF2B5EF4-FFF2-40B4-BE49-F238E27FC236}">
                <a16:creationId xmlns:a16="http://schemas.microsoft.com/office/drawing/2014/main" xmlns="" id="{76E702E6-C10F-E863-6FB4-746C040348C8}"/>
              </a:ext>
            </a:extLst>
          </p:cNvPr>
          <p:cNvPicPr>
            <a:picLocks noChangeAspect="1"/>
          </p:cNvPicPr>
          <p:nvPr/>
        </p:nvPicPr>
        <p:blipFill>
          <a:blip r:embed="rId3"/>
          <a:stretch>
            <a:fillRect/>
          </a:stretch>
        </p:blipFill>
        <p:spPr>
          <a:xfrm>
            <a:off x="-325116" y="1496762"/>
            <a:ext cx="1815837" cy="2676956"/>
          </a:xfrm>
          <a:prstGeom prst="rect">
            <a:avLst/>
          </a:prstGeom>
        </p:spPr>
      </p:pic>
      <p:sp>
        <p:nvSpPr>
          <p:cNvPr id="223" name="TextBox 222">
            <a:extLst>
              <a:ext uri="{FF2B5EF4-FFF2-40B4-BE49-F238E27FC236}">
                <a16:creationId xmlns:a16="http://schemas.microsoft.com/office/drawing/2014/main" xmlns="" id="{AE3E1E4E-DE2B-5D1B-5190-97BB29198558}"/>
              </a:ext>
            </a:extLst>
          </p:cNvPr>
          <p:cNvSpPr txBox="1"/>
          <p:nvPr/>
        </p:nvSpPr>
        <p:spPr>
          <a:xfrm>
            <a:off x="1948369" y="3346852"/>
            <a:ext cx="6890832" cy="584775"/>
          </a:xfrm>
          <a:custGeom>
            <a:avLst/>
            <a:gdLst>
              <a:gd name="connsiteX0" fmla="*/ 0 w 8790159"/>
              <a:gd name="connsiteY0" fmla="*/ 0 h 2785378"/>
              <a:gd name="connsiteX1" fmla="*/ 676166 w 8790159"/>
              <a:gd name="connsiteY1" fmla="*/ 0 h 2785378"/>
              <a:gd name="connsiteX2" fmla="*/ 1352332 w 8790159"/>
              <a:gd name="connsiteY2" fmla="*/ 0 h 2785378"/>
              <a:gd name="connsiteX3" fmla="*/ 1852695 w 8790159"/>
              <a:gd name="connsiteY3" fmla="*/ 0 h 2785378"/>
              <a:gd name="connsiteX4" fmla="*/ 2440960 w 8790159"/>
              <a:gd name="connsiteY4" fmla="*/ 0 h 2785378"/>
              <a:gd name="connsiteX5" fmla="*/ 2941322 w 8790159"/>
              <a:gd name="connsiteY5" fmla="*/ 0 h 2785378"/>
              <a:gd name="connsiteX6" fmla="*/ 3353784 w 8790159"/>
              <a:gd name="connsiteY6" fmla="*/ 0 h 2785378"/>
              <a:gd name="connsiteX7" fmla="*/ 3854147 w 8790159"/>
              <a:gd name="connsiteY7" fmla="*/ 0 h 2785378"/>
              <a:gd name="connsiteX8" fmla="*/ 4354510 w 8790159"/>
              <a:gd name="connsiteY8" fmla="*/ 0 h 2785378"/>
              <a:gd name="connsiteX9" fmla="*/ 4766971 w 8790159"/>
              <a:gd name="connsiteY9" fmla="*/ 0 h 2785378"/>
              <a:gd name="connsiteX10" fmla="*/ 5443137 w 8790159"/>
              <a:gd name="connsiteY10" fmla="*/ 0 h 2785378"/>
              <a:gd name="connsiteX11" fmla="*/ 5943500 w 8790159"/>
              <a:gd name="connsiteY11" fmla="*/ 0 h 2785378"/>
              <a:gd name="connsiteX12" fmla="*/ 6707567 w 8790159"/>
              <a:gd name="connsiteY12" fmla="*/ 0 h 2785378"/>
              <a:gd name="connsiteX13" fmla="*/ 7471635 w 8790159"/>
              <a:gd name="connsiteY13" fmla="*/ 0 h 2785378"/>
              <a:gd name="connsiteX14" fmla="*/ 8790159 w 8790159"/>
              <a:gd name="connsiteY14" fmla="*/ 0 h 2785378"/>
              <a:gd name="connsiteX15" fmla="*/ 8790159 w 8790159"/>
              <a:gd name="connsiteY15" fmla="*/ 668491 h 2785378"/>
              <a:gd name="connsiteX16" fmla="*/ 8790159 w 8790159"/>
              <a:gd name="connsiteY16" fmla="*/ 1281274 h 2785378"/>
              <a:gd name="connsiteX17" fmla="*/ 8790159 w 8790159"/>
              <a:gd name="connsiteY17" fmla="*/ 1921911 h 2785378"/>
              <a:gd name="connsiteX18" fmla="*/ 8790159 w 8790159"/>
              <a:gd name="connsiteY18" fmla="*/ 2785378 h 2785378"/>
              <a:gd name="connsiteX19" fmla="*/ 8113993 w 8790159"/>
              <a:gd name="connsiteY19" fmla="*/ 2785378 h 2785378"/>
              <a:gd name="connsiteX20" fmla="*/ 7525728 w 8790159"/>
              <a:gd name="connsiteY20" fmla="*/ 2785378 h 2785378"/>
              <a:gd name="connsiteX21" fmla="*/ 7025366 w 8790159"/>
              <a:gd name="connsiteY21" fmla="*/ 2785378 h 2785378"/>
              <a:gd name="connsiteX22" fmla="*/ 6437101 w 8790159"/>
              <a:gd name="connsiteY22" fmla="*/ 2785378 h 2785378"/>
              <a:gd name="connsiteX23" fmla="*/ 6024640 w 8790159"/>
              <a:gd name="connsiteY23" fmla="*/ 2785378 h 2785378"/>
              <a:gd name="connsiteX24" fmla="*/ 5260572 w 8790159"/>
              <a:gd name="connsiteY24" fmla="*/ 2785378 h 2785378"/>
              <a:gd name="connsiteX25" fmla="*/ 4584406 w 8790159"/>
              <a:gd name="connsiteY25" fmla="*/ 2785378 h 2785378"/>
              <a:gd name="connsiteX26" fmla="*/ 3996142 w 8790159"/>
              <a:gd name="connsiteY26" fmla="*/ 2785378 h 2785378"/>
              <a:gd name="connsiteX27" fmla="*/ 3144172 w 8790159"/>
              <a:gd name="connsiteY27" fmla="*/ 2785378 h 2785378"/>
              <a:gd name="connsiteX28" fmla="*/ 2380105 w 8790159"/>
              <a:gd name="connsiteY28" fmla="*/ 2785378 h 2785378"/>
              <a:gd name="connsiteX29" fmla="*/ 1703939 w 8790159"/>
              <a:gd name="connsiteY29" fmla="*/ 2785378 h 2785378"/>
              <a:gd name="connsiteX30" fmla="*/ 1027772 w 8790159"/>
              <a:gd name="connsiteY30" fmla="*/ 2785378 h 2785378"/>
              <a:gd name="connsiteX31" fmla="*/ 0 w 8790159"/>
              <a:gd name="connsiteY31" fmla="*/ 2785378 h 2785378"/>
              <a:gd name="connsiteX32" fmla="*/ 0 w 8790159"/>
              <a:gd name="connsiteY32" fmla="*/ 2116887 h 2785378"/>
              <a:gd name="connsiteX33" fmla="*/ 0 w 8790159"/>
              <a:gd name="connsiteY33" fmla="*/ 1364835 h 2785378"/>
              <a:gd name="connsiteX34" fmla="*/ 0 w 8790159"/>
              <a:gd name="connsiteY34" fmla="*/ 668491 h 2785378"/>
              <a:gd name="connsiteX35" fmla="*/ 0 w 8790159"/>
              <a:gd name="connsiteY35" fmla="*/ 0 h 278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90159" h="2785378" extrusionOk="0">
                <a:moveTo>
                  <a:pt x="0" y="0"/>
                </a:moveTo>
                <a:cubicBezTo>
                  <a:pt x="337688" y="-18092"/>
                  <a:pt x="409129" y="-29567"/>
                  <a:pt x="676166" y="0"/>
                </a:cubicBezTo>
                <a:cubicBezTo>
                  <a:pt x="943203" y="29567"/>
                  <a:pt x="1202752" y="-5750"/>
                  <a:pt x="1352332" y="0"/>
                </a:cubicBezTo>
                <a:cubicBezTo>
                  <a:pt x="1501912" y="5750"/>
                  <a:pt x="1614807" y="-9686"/>
                  <a:pt x="1852695" y="0"/>
                </a:cubicBezTo>
                <a:cubicBezTo>
                  <a:pt x="2090583" y="9686"/>
                  <a:pt x="2271857" y="-9800"/>
                  <a:pt x="2440960" y="0"/>
                </a:cubicBezTo>
                <a:cubicBezTo>
                  <a:pt x="2610063" y="9800"/>
                  <a:pt x="2788488" y="15232"/>
                  <a:pt x="2941322" y="0"/>
                </a:cubicBezTo>
                <a:cubicBezTo>
                  <a:pt x="3094156" y="-15232"/>
                  <a:pt x="3155478" y="14983"/>
                  <a:pt x="3353784" y="0"/>
                </a:cubicBezTo>
                <a:cubicBezTo>
                  <a:pt x="3552090" y="-14983"/>
                  <a:pt x="3700758" y="2434"/>
                  <a:pt x="3854147" y="0"/>
                </a:cubicBezTo>
                <a:cubicBezTo>
                  <a:pt x="4007536" y="-2434"/>
                  <a:pt x="4125567" y="-23501"/>
                  <a:pt x="4354510" y="0"/>
                </a:cubicBezTo>
                <a:cubicBezTo>
                  <a:pt x="4583453" y="23501"/>
                  <a:pt x="4587658" y="10806"/>
                  <a:pt x="4766971" y="0"/>
                </a:cubicBezTo>
                <a:cubicBezTo>
                  <a:pt x="4946284" y="-10806"/>
                  <a:pt x="5244478" y="-23323"/>
                  <a:pt x="5443137" y="0"/>
                </a:cubicBezTo>
                <a:cubicBezTo>
                  <a:pt x="5641796" y="23323"/>
                  <a:pt x="5763352" y="20377"/>
                  <a:pt x="5943500" y="0"/>
                </a:cubicBezTo>
                <a:cubicBezTo>
                  <a:pt x="6123648" y="-20377"/>
                  <a:pt x="6405264" y="13575"/>
                  <a:pt x="6707567" y="0"/>
                </a:cubicBezTo>
                <a:cubicBezTo>
                  <a:pt x="7009870" y="-13575"/>
                  <a:pt x="7218434" y="-8464"/>
                  <a:pt x="7471635" y="0"/>
                </a:cubicBezTo>
                <a:cubicBezTo>
                  <a:pt x="7724836" y="8464"/>
                  <a:pt x="8141264" y="-8763"/>
                  <a:pt x="8790159" y="0"/>
                </a:cubicBezTo>
                <a:cubicBezTo>
                  <a:pt x="8758877" y="161106"/>
                  <a:pt x="8793333" y="413309"/>
                  <a:pt x="8790159" y="668491"/>
                </a:cubicBezTo>
                <a:cubicBezTo>
                  <a:pt x="8786985" y="923673"/>
                  <a:pt x="8786483" y="1083166"/>
                  <a:pt x="8790159" y="1281274"/>
                </a:cubicBezTo>
                <a:cubicBezTo>
                  <a:pt x="8793835" y="1479382"/>
                  <a:pt x="8798402" y="1702984"/>
                  <a:pt x="8790159" y="1921911"/>
                </a:cubicBezTo>
                <a:cubicBezTo>
                  <a:pt x="8781916" y="2140838"/>
                  <a:pt x="8787667" y="2538690"/>
                  <a:pt x="8790159" y="2785378"/>
                </a:cubicBezTo>
                <a:cubicBezTo>
                  <a:pt x="8571357" y="2755496"/>
                  <a:pt x="8402548" y="2801565"/>
                  <a:pt x="8113993" y="2785378"/>
                </a:cubicBezTo>
                <a:cubicBezTo>
                  <a:pt x="7825438" y="2769191"/>
                  <a:pt x="7765117" y="2757751"/>
                  <a:pt x="7525728" y="2785378"/>
                </a:cubicBezTo>
                <a:cubicBezTo>
                  <a:pt x="7286339" y="2813005"/>
                  <a:pt x="7183861" y="2789397"/>
                  <a:pt x="7025366" y="2785378"/>
                </a:cubicBezTo>
                <a:cubicBezTo>
                  <a:pt x="6866871" y="2781359"/>
                  <a:pt x="6673904" y="2767882"/>
                  <a:pt x="6437101" y="2785378"/>
                </a:cubicBezTo>
                <a:cubicBezTo>
                  <a:pt x="6200299" y="2802874"/>
                  <a:pt x="6151979" y="2794989"/>
                  <a:pt x="6024640" y="2785378"/>
                </a:cubicBezTo>
                <a:cubicBezTo>
                  <a:pt x="5897301" y="2775767"/>
                  <a:pt x="5444941" y="2774261"/>
                  <a:pt x="5260572" y="2785378"/>
                </a:cubicBezTo>
                <a:cubicBezTo>
                  <a:pt x="5076203" y="2796495"/>
                  <a:pt x="4724784" y="2793660"/>
                  <a:pt x="4584406" y="2785378"/>
                </a:cubicBezTo>
                <a:cubicBezTo>
                  <a:pt x="4444028" y="2777096"/>
                  <a:pt x="4155299" y="2787748"/>
                  <a:pt x="3996142" y="2785378"/>
                </a:cubicBezTo>
                <a:cubicBezTo>
                  <a:pt x="3836985" y="2783008"/>
                  <a:pt x="3316530" y="2750737"/>
                  <a:pt x="3144172" y="2785378"/>
                </a:cubicBezTo>
                <a:cubicBezTo>
                  <a:pt x="2971814" y="2820020"/>
                  <a:pt x="2687877" y="2752762"/>
                  <a:pt x="2380105" y="2785378"/>
                </a:cubicBezTo>
                <a:cubicBezTo>
                  <a:pt x="2072333" y="2817994"/>
                  <a:pt x="2036943" y="2772484"/>
                  <a:pt x="1703939" y="2785378"/>
                </a:cubicBezTo>
                <a:cubicBezTo>
                  <a:pt x="1370935" y="2798272"/>
                  <a:pt x="1249122" y="2777382"/>
                  <a:pt x="1027772" y="2785378"/>
                </a:cubicBezTo>
                <a:cubicBezTo>
                  <a:pt x="806422" y="2793374"/>
                  <a:pt x="221919" y="2750097"/>
                  <a:pt x="0" y="2785378"/>
                </a:cubicBezTo>
                <a:cubicBezTo>
                  <a:pt x="16305" y="2488570"/>
                  <a:pt x="-650" y="2293217"/>
                  <a:pt x="0" y="2116887"/>
                </a:cubicBezTo>
                <a:cubicBezTo>
                  <a:pt x="650" y="1940557"/>
                  <a:pt x="3206" y="1553903"/>
                  <a:pt x="0" y="1364835"/>
                </a:cubicBezTo>
                <a:cubicBezTo>
                  <a:pt x="-3206" y="1175767"/>
                  <a:pt x="21334" y="893999"/>
                  <a:pt x="0" y="668491"/>
                </a:cubicBezTo>
                <a:cubicBezTo>
                  <a:pt x="-21334" y="442983"/>
                  <a:pt x="22272" y="248287"/>
                  <a:pt x="0" y="0"/>
                </a:cubicBezTo>
                <a:close/>
              </a:path>
            </a:pathLst>
          </a:custGeom>
          <a:noFill/>
          <a:ln w="28575">
            <a:solidFill>
              <a:schemeClr val="tx1"/>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spcAft>
                <a:spcPts val="1800"/>
              </a:spcAft>
            </a:pPr>
            <a:r>
              <a:rPr lang="vi-VN" sz="3200" b="1" dirty="0">
                <a:solidFill>
                  <a:srgbClr val="00B050"/>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vi-VN" sz="3200" b="1" dirty="0" smtClean="0">
                <a:solidFill>
                  <a:srgbClr val="00B050"/>
                </a:solidFill>
                <a:effectLst/>
                <a:latin typeface="Times New Roman" panose="02020603050405020304" pitchFamily="18" charset="0"/>
                <a:ea typeface="#9Slide02 Noi dung dai" panose="02000000000000000000" pitchFamily="2" charset="0"/>
                <a:cs typeface="Times New Roman" panose="02020603050405020304" pitchFamily="18" charset="0"/>
              </a:rPr>
              <a:t>Người cha làm nghề xây dựng cầu</a:t>
            </a:r>
            <a:endParaRPr lang="en-US" sz="4000" b="1" dirty="0">
              <a:solidFill>
                <a:srgbClr val="00B050"/>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xmlns="" val="166164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blinds(horizontal)">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81;p39">
            <a:extLst>
              <a:ext uri="{FF2B5EF4-FFF2-40B4-BE49-F238E27FC236}">
                <a16:creationId xmlns:a16="http://schemas.microsoft.com/office/drawing/2014/main" xmlns="" id="{AE5D3902-FF5F-15F7-090A-3CC27681FFC5}"/>
              </a:ext>
            </a:extLst>
          </p:cNvPr>
          <p:cNvSpPr txBox="1"/>
          <p:nvPr/>
        </p:nvSpPr>
        <p:spPr>
          <a:xfrm>
            <a:off x="1905000" y="214290"/>
            <a:ext cx="9763164" cy="1416998"/>
          </a:xfrm>
          <a:custGeom>
            <a:avLst/>
            <a:gdLst>
              <a:gd name="connsiteX0" fmla="*/ 0 w 8153399"/>
              <a:gd name="connsiteY0" fmla="*/ 0 h 1416998"/>
              <a:gd name="connsiteX1" fmla="*/ 337784 w 8153399"/>
              <a:gd name="connsiteY1" fmla="*/ 0 h 1416998"/>
              <a:gd name="connsiteX2" fmla="*/ 757101 w 8153399"/>
              <a:gd name="connsiteY2" fmla="*/ 0 h 1416998"/>
              <a:gd name="connsiteX3" fmla="*/ 1502555 w 8153399"/>
              <a:gd name="connsiteY3" fmla="*/ 0 h 1416998"/>
              <a:gd name="connsiteX4" fmla="*/ 2084941 w 8153399"/>
              <a:gd name="connsiteY4" fmla="*/ 0 h 1416998"/>
              <a:gd name="connsiteX5" fmla="*/ 2422724 w 8153399"/>
              <a:gd name="connsiteY5" fmla="*/ 0 h 1416998"/>
              <a:gd name="connsiteX6" fmla="*/ 3005110 w 8153399"/>
              <a:gd name="connsiteY6" fmla="*/ 0 h 1416998"/>
              <a:gd name="connsiteX7" fmla="*/ 3424428 w 8153399"/>
              <a:gd name="connsiteY7" fmla="*/ 0 h 1416998"/>
              <a:gd name="connsiteX8" fmla="*/ 3843745 w 8153399"/>
              <a:gd name="connsiteY8" fmla="*/ 0 h 1416998"/>
              <a:gd name="connsiteX9" fmla="*/ 4181529 w 8153399"/>
              <a:gd name="connsiteY9" fmla="*/ 0 h 1416998"/>
              <a:gd name="connsiteX10" fmla="*/ 4682381 w 8153399"/>
              <a:gd name="connsiteY10" fmla="*/ 0 h 1416998"/>
              <a:gd name="connsiteX11" fmla="*/ 5264766 w 8153399"/>
              <a:gd name="connsiteY11" fmla="*/ 0 h 1416998"/>
              <a:gd name="connsiteX12" fmla="*/ 5765618 w 8153399"/>
              <a:gd name="connsiteY12" fmla="*/ 0 h 1416998"/>
              <a:gd name="connsiteX13" fmla="*/ 6266470 w 8153399"/>
              <a:gd name="connsiteY13" fmla="*/ 0 h 1416998"/>
              <a:gd name="connsiteX14" fmla="*/ 6767321 w 8153399"/>
              <a:gd name="connsiteY14" fmla="*/ 0 h 1416998"/>
              <a:gd name="connsiteX15" fmla="*/ 7105105 w 8153399"/>
              <a:gd name="connsiteY15" fmla="*/ 0 h 1416998"/>
              <a:gd name="connsiteX16" fmla="*/ 8153399 w 8153399"/>
              <a:gd name="connsiteY16" fmla="*/ 0 h 1416998"/>
              <a:gd name="connsiteX17" fmla="*/ 8153399 w 8153399"/>
              <a:gd name="connsiteY17" fmla="*/ 472333 h 1416998"/>
              <a:gd name="connsiteX18" fmla="*/ 8153399 w 8153399"/>
              <a:gd name="connsiteY18" fmla="*/ 944665 h 1416998"/>
              <a:gd name="connsiteX19" fmla="*/ 8153399 w 8153399"/>
              <a:gd name="connsiteY19" fmla="*/ 1416998 h 1416998"/>
              <a:gd name="connsiteX20" fmla="*/ 7652547 w 8153399"/>
              <a:gd name="connsiteY20" fmla="*/ 1416998 h 1416998"/>
              <a:gd name="connsiteX21" fmla="*/ 7233230 w 8153399"/>
              <a:gd name="connsiteY21" fmla="*/ 1416998 h 1416998"/>
              <a:gd name="connsiteX22" fmla="*/ 6895446 w 8153399"/>
              <a:gd name="connsiteY22" fmla="*/ 1416998 h 1416998"/>
              <a:gd name="connsiteX23" fmla="*/ 6231526 w 8153399"/>
              <a:gd name="connsiteY23" fmla="*/ 1416998 h 1416998"/>
              <a:gd name="connsiteX24" fmla="*/ 5730675 w 8153399"/>
              <a:gd name="connsiteY24" fmla="*/ 1416998 h 1416998"/>
              <a:gd name="connsiteX25" fmla="*/ 5066755 w 8153399"/>
              <a:gd name="connsiteY25" fmla="*/ 1416998 h 1416998"/>
              <a:gd name="connsiteX26" fmla="*/ 4321301 w 8153399"/>
              <a:gd name="connsiteY26" fmla="*/ 1416998 h 1416998"/>
              <a:gd name="connsiteX27" fmla="*/ 3983518 w 8153399"/>
              <a:gd name="connsiteY27" fmla="*/ 1416998 h 1416998"/>
              <a:gd name="connsiteX28" fmla="*/ 3401132 w 8153399"/>
              <a:gd name="connsiteY28" fmla="*/ 1416998 h 1416998"/>
              <a:gd name="connsiteX29" fmla="*/ 2981814 w 8153399"/>
              <a:gd name="connsiteY29" fmla="*/ 1416998 h 1416998"/>
              <a:gd name="connsiteX30" fmla="*/ 2644031 w 8153399"/>
              <a:gd name="connsiteY30" fmla="*/ 1416998 h 1416998"/>
              <a:gd name="connsiteX31" fmla="*/ 1980111 w 8153399"/>
              <a:gd name="connsiteY31" fmla="*/ 1416998 h 1416998"/>
              <a:gd name="connsiteX32" fmla="*/ 1560794 w 8153399"/>
              <a:gd name="connsiteY32" fmla="*/ 1416998 h 1416998"/>
              <a:gd name="connsiteX33" fmla="*/ 815340 w 8153399"/>
              <a:gd name="connsiteY33" fmla="*/ 1416998 h 1416998"/>
              <a:gd name="connsiteX34" fmla="*/ 0 w 8153399"/>
              <a:gd name="connsiteY34" fmla="*/ 1416998 h 1416998"/>
              <a:gd name="connsiteX35" fmla="*/ 0 w 8153399"/>
              <a:gd name="connsiteY35" fmla="*/ 916325 h 1416998"/>
              <a:gd name="connsiteX36" fmla="*/ 0 w 8153399"/>
              <a:gd name="connsiteY36" fmla="*/ 429823 h 1416998"/>
              <a:gd name="connsiteX37" fmla="*/ 0 w 8153399"/>
              <a:gd name="connsiteY37" fmla="*/ 0 h 141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153399" h="1416998" extrusionOk="0">
                <a:moveTo>
                  <a:pt x="0" y="0"/>
                </a:moveTo>
                <a:cubicBezTo>
                  <a:pt x="154883" y="-13600"/>
                  <a:pt x="254532" y="23350"/>
                  <a:pt x="337784" y="0"/>
                </a:cubicBezTo>
                <a:cubicBezTo>
                  <a:pt x="421036" y="-23350"/>
                  <a:pt x="557295" y="42166"/>
                  <a:pt x="757101" y="0"/>
                </a:cubicBezTo>
                <a:cubicBezTo>
                  <a:pt x="956907" y="-42166"/>
                  <a:pt x="1222078" y="25702"/>
                  <a:pt x="1502555" y="0"/>
                </a:cubicBezTo>
                <a:cubicBezTo>
                  <a:pt x="1783032" y="-25702"/>
                  <a:pt x="1946380" y="57388"/>
                  <a:pt x="2084941" y="0"/>
                </a:cubicBezTo>
                <a:cubicBezTo>
                  <a:pt x="2223502" y="-57388"/>
                  <a:pt x="2269284" y="11706"/>
                  <a:pt x="2422724" y="0"/>
                </a:cubicBezTo>
                <a:cubicBezTo>
                  <a:pt x="2576164" y="-11706"/>
                  <a:pt x="2887812" y="9709"/>
                  <a:pt x="3005110" y="0"/>
                </a:cubicBezTo>
                <a:cubicBezTo>
                  <a:pt x="3122408" y="-9709"/>
                  <a:pt x="3315397" y="4754"/>
                  <a:pt x="3424428" y="0"/>
                </a:cubicBezTo>
                <a:cubicBezTo>
                  <a:pt x="3533459" y="-4754"/>
                  <a:pt x="3720186" y="18724"/>
                  <a:pt x="3843745" y="0"/>
                </a:cubicBezTo>
                <a:cubicBezTo>
                  <a:pt x="3967304" y="-18724"/>
                  <a:pt x="4026212" y="25413"/>
                  <a:pt x="4181529" y="0"/>
                </a:cubicBezTo>
                <a:cubicBezTo>
                  <a:pt x="4336846" y="-25413"/>
                  <a:pt x="4572406" y="32413"/>
                  <a:pt x="4682381" y="0"/>
                </a:cubicBezTo>
                <a:cubicBezTo>
                  <a:pt x="4792356" y="-32413"/>
                  <a:pt x="5090673" y="11922"/>
                  <a:pt x="5264766" y="0"/>
                </a:cubicBezTo>
                <a:cubicBezTo>
                  <a:pt x="5438860" y="-11922"/>
                  <a:pt x="5550362" y="43621"/>
                  <a:pt x="5765618" y="0"/>
                </a:cubicBezTo>
                <a:cubicBezTo>
                  <a:pt x="5980874" y="-43621"/>
                  <a:pt x="6057688" y="39850"/>
                  <a:pt x="6266470" y="0"/>
                </a:cubicBezTo>
                <a:cubicBezTo>
                  <a:pt x="6475252" y="-39850"/>
                  <a:pt x="6661368" y="15197"/>
                  <a:pt x="6767321" y="0"/>
                </a:cubicBezTo>
                <a:cubicBezTo>
                  <a:pt x="6873274" y="-15197"/>
                  <a:pt x="6937794" y="8372"/>
                  <a:pt x="7105105" y="0"/>
                </a:cubicBezTo>
                <a:cubicBezTo>
                  <a:pt x="7272416" y="-8372"/>
                  <a:pt x="7904880" y="85444"/>
                  <a:pt x="8153399" y="0"/>
                </a:cubicBezTo>
                <a:cubicBezTo>
                  <a:pt x="8177958" y="234799"/>
                  <a:pt x="8130042" y="355998"/>
                  <a:pt x="8153399" y="472333"/>
                </a:cubicBezTo>
                <a:cubicBezTo>
                  <a:pt x="8176756" y="588668"/>
                  <a:pt x="8121570" y="838639"/>
                  <a:pt x="8153399" y="944665"/>
                </a:cubicBezTo>
                <a:cubicBezTo>
                  <a:pt x="8185228" y="1050691"/>
                  <a:pt x="8136536" y="1322139"/>
                  <a:pt x="8153399" y="1416998"/>
                </a:cubicBezTo>
                <a:cubicBezTo>
                  <a:pt x="7999195" y="1449261"/>
                  <a:pt x="7761256" y="1364062"/>
                  <a:pt x="7652547" y="1416998"/>
                </a:cubicBezTo>
                <a:cubicBezTo>
                  <a:pt x="7543838" y="1469934"/>
                  <a:pt x="7442531" y="1382562"/>
                  <a:pt x="7233230" y="1416998"/>
                </a:cubicBezTo>
                <a:cubicBezTo>
                  <a:pt x="7023929" y="1451434"/>
                  <a:pt x="7031704" y="1392389"/>
                  <a:pt x="6895446" y="1416998"/>
                </a:cubicBezTo>
                <a:cubicBezTo>
                  <a:pt x="6759188" y="1441607"/>
                  <a:pt x="6376118" y="1361556"/>
                  <a:pt x="6231526" y="1416998"/>
                </a:cubicBezTo>
                <a:cubicBezTo>
                  <a:pt x="6086934" y="1472440"/>
                  <a:pt x="5849559" y="1415135"/>
                  <a:pt x="5730675" y="1416998"/>
                </a:cubicBezTo>
                <a:cubicBezTo>
                  <a:pt x="5611791" y="1418861"/>
                  <a:pt x="5386220" y="1385798"/>
                  <a:pt x="5066755" y="1416998"/>
                </a:cubicBezTo>
                <a:cubicBezTo>
                  <a:pt x="4747290" y="1448198"/>
                  <a:pt x="4662780" y="1369904"/>
                  <a:pt x="4321301" y="1416998"/>
                </a:cubicBezTo>
                <a:cubicBezTo>
                  <a:pt x="3979822" y="1464092"/>
                  <a:pt x="4091513" y="1392223"/>
                  <a:pt x="3983518" y="1416998"/>
                </a:cubicBezTo>
                <a:cubicBezTo>
                  <a:pt x="3875523" y="1441773"/>
                  <a:pt x="3677066" y="1386566"/>
                  <a:pt x="3401132" y="1416998"/>
                </a:cubicBezTo>
                <a:cubicBezTo>
                  <a:pt x="3125198" y="1447430"/>
                  <a:pt x="3080998" y="1400129"/>
                  <a:pt x="2981814" y="1416998"/>
                </a:cubicBezTo>
                <a:cubicBezTo>
                  <a:pt x="2882630" y="1433867"/>
                  <a:pt x="2712129" y="1397983"/>
                  <a:pt x="2644031" y="1416998"/>
                </a:cubicBezTo>
                <a:cubicBezTo>
                  <a:pt x="2575933" y="1436013"/>
                  <a:pt x="2145459" y="1343797"/>
                  <a:pt x="1980111" y="1416998"/>
                </a:cubicBezTo>
                <a:cubicBezTo>
                  <a:pt x="1814763" y="1490199"/>
                  <a:pt x="1693160" y="1395164"/>
                  <a:pt x="1560794" y="1416998"/>
                </a:cubicBezTo>
                <a:cubicBezTo>
                  <a:pt x="1428428" y="1438832"/>
                  <a:pt x="1012159" y="1335476"/>
                  <a:pt x="815340" y="1416998"/>
                </a:cubicBezTo>
                <a:cubicBezTo>
                  <a:pt x="618521" y="1498520"/>
                  <a:pt x="356417" y="1360011"/>
                  <a:pt x="0" y="1416998"/>
                </a:cubicBezTo>
                <a:cubicBezTo>
                  <a:pt x="-29523" y="1272239"/>
                  <a:pt x="46783" y="1016912"/>
                  <a:pt x="0" y="916325"/>
                </a:cubicBezTo>
                <a:cubicBezTo>
                  <a:pt x="-46783" y="815738"/>
                  <a:pt x="40518" y="618360"/>
                  <a:pt x="0" y="429823"/>
                </a:cubicBezTo>
                <a:cubicBezTo>
                  <a:pt x="-40518" y="241286"/>
                  <a:pt x="34920" y="160675"/>
                  <a:pt x="0" y="0"/>
                </a:cubicBezTo>
                <a:close/>
              </a:path>
            </a:pathLst>
          </a:custGeom>
          <a:noFill/>
          <a:ln w="28575">
            <a:solidFill>
              <a:srgbClr val="00B0F0"/>
            </a:solidFill>
            <a:extLst>
              <a:ext uri="{C807C97D-BFC1-408E-A445-0C87EB9F89A2}">
                <ask:lineSketchStyleProps xmlns="" xmlns:ask="http://schemas.microsoft.com/office/drawing/2018/sketchyshapes" sd="2149863161">
                  <a:prstGeom prst="rect">
                    <a:avLst/>
                  </a:prstGeom>
                  <ask:type>
                    <ask:lineSketchScribble/>
                  </ask:type>
                </ask:lineSketchStyleProps>
              </a:ext>
            </a:extLst>
          </a:ln>
        </p:spPr>
        <p:txBody>
          <a:bodyPr spcFirstLastPara="1" wrap="square" lIns="91425" tIns="91425" rIns="91425" bIns="91425" anchor="ctr" anchorCtr="0">
            <a:noAutofit/>
          </a:bodyPr>
          <a:lstStyle/>
          <a:p>
            <a:pPr algn="just">
              <a:lnSpc>
                <a:spcPct val="120000"/>
              </a:lnSpc>
            </a:pPr>
            <a:endParaRPr lang="vi-VN" sz="2800" b="1" dirty="0">
              <a:solidFill>
                <a:schemeClr val="bg2"/>
              </a:solidFill>
              <a:latin typeface="+mj-lt"/>
              <a:ea typeface="#9Slide02 Noi dung dai" panose="02000000000000000000" pitchFamily="2" charset="0"/>
              <a:cs typeface="Times New Roman" panose="02020603050405020304" pitchFamily="18" charset="0"/>
              <a:sym typeface="Gorditas"/>
            </a:endParaRPr>
          </a:p>
          <a:p>
            <a:pPr algn="ctr"/>
            <a:r>
              <a:rPr lang="vi-VN" sz="3600" b="1" dirty="0">
                <a:solidFill>
                  <a:schemeClr val="bg2"/>
                </a:solidFill>
                <a:effectLst/>
                <a:latin typeface="+mj-lt"/>
                <a:ea typeface="Times New Roman" panose="02020603050405020304" pitchFamily="18" charset="0"/>
                <a:cs typeface="Times New Roman" panose="02020603050405020304" pitchFamily="18" charset="0"/>
              </a:rPr>
              <a:t>     </a:t>
            </a:r>
            <a:r>
              <a:rPr lang="en-US" sz="3600" b="1" dirty="0" err="1">
                <a:solidFill>
                  <a:schemeClr val="bg2"/>
                </a:solidFill>
                <a:effectLst/>
                <a:latin typeface="+mj-lt"/>
                <a:ea typeface="Times New Roman" panose="02020603050405020304" pitchFamily="18" charset="0"/>
                <a:cs typeface="Times New Roman" panose="02020603050405020304" pitchFamily="18" charset="0"/>
              </a:rPr>
              <a:t>Câu</a:t>
            </a:r>
            <a:r>
              <a:rPr lang="en-US" sz="3600" b="1" dirty="0">
                <a:solidFill>
                  <a:schemeClr val="bg2"/>
                </a:solidFill>
                <a:effectLst/>
                <a:latin typeface="+mj-lt"/>
                <a:ea typeface="Times New Roman" panose="02020603050405020304" pitchFamily="18" charset="0"/>
                <a:cs typeface="Times New Roman" panose="02020603050405020304" pitchFamily="18" charset="0"/>
              </a:rPr>
              <a:t> 2: </a:t>
            </a:r>
            <a:r>
              <a:rPr lang="vi-VN" sz="3600" b="1" dirty="0" smtClean="0">
                <a:solidFill>
                  <a:schemeClr val="bg2"/>
                </a:solidFill>
                <a:effectLst/>
                <a:latin typeface="+mj-lt"/>
                <a:ea typeface="Times New Roman" panose="02020603050405020304" pitchFamily="18" charset="0"/>
                <a:cs typeface="Times New Roman" panose="02020603050405020304" pitchFamily="18" charset="0"/>
              </a:rPr>
              <a:t>Bức ảnh cha gửi đã gợi cho bạn nhỏ nghĩ đến những chiếc cầu nào</a:t>
            </a:r>
            <a:r>
              <a:rPr lang="en-US" sz="3600" b="1" dirty="0" smtClean="0">
                <a:solidFill>
                  <a:schemeClr val="bg2"/>
                </a:solidFill>
                <a:effectLst/>
                <a:latin typeface="+mj-lt"/>
                <a:ea typeface="Times New Roman" panose="02020603050405020304" pitchFamily="18" charset="0"/>
                <a:cs typeface="Times New Roman" panose="02020603050405020304" pitchFamily="18" charset="0"/>
              </a:rPr>
              <a:t>?</a:t>
            </a:r>
            <a:endParaRPr lang="en-US" sz="3600" b="1" dirty="0">
              <a:solidFill>
                <a:schemeClr val="bg2"/>
              </a:solidFill>
              <a:effectLst/>
              <a:latin typeface="+mj-lt"/>
              <a:ea typeface="Times New Roman" panose="02020603050405020304" pitchFamily="18" charset="0"/>
              <a:cs typeface="Times New Roman" panose="02020603050405020304" pitchFamily="18" charset="0"/>
            </a:endParaRPr>
          </a:p>
          <a:p>
            <a:pPr marL="0" lvl="0" indent="0" algn="r" rtl="0">
              <a:spcBef>
                <a:spcPts val="0"/>
              </a:spcBef>
              <a:spcAft>
                <a:spcPts val="0"/>
              </a:spcAft>
              <a:buNone/>
            </a:pPr>
            <a:endParaRPr sz="2800" b="1" dirty="0">
              <a:solidFill>
                <a:schemeClr val="bg2"/>
              </a:solidFill>
              <a:latin typeface="+mj-lt"/>
              <a:ea typeface="#9Slide02 Noi dung dai" panose="02000000000000000000" pitchFamily="2" charset="0"/>
              <a:cs typeface="Times New Roman" panose="02020603050405020304" pitchFamily="18" charset="0"/>
              <a:sym typeface="Gorditas"/>
            </a:endParaRPr>
          </a:p>
        </p:txBody>
      </p:sp>
      <p:pic>
        <p:nvPicPr>
          <p:cNvPr id="7" name="Picture 6" descr="A picture containing text, clipart&#10;&#10;Description automatically generated">
            <a:extLst>
              <a:ext uri="{FF2B5EF4-FFF2-40B4-BE49-F238E27FC236}">
                <a16:creationId xmlns:a16="http://schemas.microsoft.com/office/drawing/2014/main" xmlns="" id="{FC69BCB2-A4F2-30AB-2B7F-CA577B6CA5DE}"/>
              </a:ext>
            </a:extLst>
          </p:cNvPr>
          <p:cNvPicPr>
            <a:picLocks noChangeAspect="1"/>
          </p:cNvPicPr>
          <p:nvPr/>
        </p:nvPicPr>
        <p:blipFill>
          <a:blip r:embed="rId2"/>
          <a:stretch>
            <a:fillRect/>
          </a:stretch>
        </p:blipFill>
        <p:spPr>
          <a:xfrm>
            <a:off x="266496" y="88041"/>
            <a:ext cx="1448002" cy="2505425"/>
          </a:xfrm>
          <a:prstGeom prst="rect">
            <a:avLst/>
          </a:prstGeom>
        </p:spPr>
      </p:pic>
      <p:sp>
        <p:nvSpPr>
          <p:cNvPr id="8" name="TextBox 7">
            <a:hlinkClick r:id="" action="ppaction://noaction"/>
            <a:extLst>
              <a:ext uri="{FF2B5EF4-FFF2-40B4-BE49-F238E27FC236}">
                <a16:creationId xmlns:a16="http://schemas.microsoft.com/office/drawing/2014/main" xmlns="" id="{9FE786A1-44D8-7AAD-020C-E7B612DA2641}"/>
              </a:ext>
            </a:extLst>
          </p:cNvPr>
          <p:cNvSpPr txBox="1"/>
          <p:nvPr/>
        </p:nvSpPr>
        <p:spPr>
          <a:xfrm>
            <a:off x="1295400" y="2643182"/>
            <a:ext cx="10444202" cy="631711"/>
          </a:xfrm>
          <a:custGeom>
            <a:avLst/>
            <a:gdLst>
              <a:gd name="connsiteX0" fmla="*/ 0 w 10220096"/>
              <a:gd name="connsiteY0" fmla="*/ 0 h 2992166"/>
              <a:gd name="connsiteX1" fmla="*/ 681340 w 10220096"/>
              <a:gd name="connsiteY1" fmla="*/ 0 h 2992166"/>
              <a:gd name="connsiteX2" fmla="*/ 1362679 w 10220096"/>
              <a:gd name="connsiteY2" fmla="*/ 0 h 2992166"/>
              <a:gd name="connsiteX3" fmla="*/ 1839617 w 10220096"/>
              <a:gd name="connsiteY3" fmla="*/ 0 h 2992166"/>
              <a:gd name="connsiteX4" fmla="*/ 2418756 w 10220096"/>
              <a:gd name="connsiteY4" fmla="*/ 0 h 2992166"/>
              <a:gd name="connsiteX5" fmla="*/ 2895694 w 10220096"/>
              <a:gd name="connsiteY5" fmla="*/ 0 h 2992166"/>
              <a:gd name="connsiteX6" fmla="*/ 3270431 w 10220096"/>
              <a:gd name="connsiteY6" fmla="*/ 0 h 2992166"/>
              <a:gd name="connsiteX7" fmla="*/ 3747369 w 10220096"/>
              <a:gd name="connsiteY7" fmla="*/ 0 h 2992166"/>
              <a:gd name="connsiteX8" fmla="*/ 4224306 w 10220096"/>
              <a:gd name="connsiteY8" fmla="*/ 0 h 2992166"/>
              <a:gd name="connsiteX9" fmla="*/ 4599043 w 10220096"/>
              <a:gd name="connsiteY9" fmla="*/ 0 h 2992166"/>
              <a:gd name="connsiteX10" fmla="*/ 5280383 w 10220096"/>
              <a:gd name="connsiteY10" fmla="*/ 0 h 2992166"/>
              <a:gd name="connsiteX11" fmla="*/ 5757321 w 10220096"/>
              <a:gd name="connsiteY11" fmla="*/ 0 h 2992166"/>
              <a:gd name="connsiteX12" fmla="*/ 6540861 w 10220096"/>
              <a:gd name="connsiteY12" fmla="*/ 0 h 2992166"/>
              <a:gd name="connsiteX13" fmla="*/ 7324402 w 10220096"/>
              <a:gd name="connsiteY13" fmla="*/ 0 h 2992166"/>
              <a:gd name="connsiteX14" fmla="*/ 8107943 w 10220096"/>
              <a:gd name="connsiteY14" fmla="*/ 0 h 2992166"/>
              <a:gd name="connsiteX15" fmla="*/ 8687082 w 10220096"/>
              <a:gd name="connsiteY15" fmla="*/ 0 h 2992166"/>
              <a:gd name="connsiteX16" fmla="*/ 9572823 w 10220096"/>
              <a:gd name="connsiteY16" fmla="*/ 0 h 2992166"/>
              <a:gd name="connsiteX17" fmla="*/ 10220096 w 10220096"/>
              <a:gd name="connsiteY17" fmla="*/ 0 h 2992166"/>
              <a:gd name="connsiteX18" fmla="*/ 10220096 w 10220096"/>
              <a:gd name="connsiteY18" fmla="*/ 538590 h 2992166"/>
              <a:gd name="connsiteX19" fmla="*/ 10220096 w 10220096"/>
              <a:gd name="connsiteY19" fmla="*/ 1137023 h 2992166"/>
              <a:gd name="connsiteX20" fmla="*/ 10220096 w 10220096"/>
              <a:gd name="connsiteY20" fmla="*/ 1645691 h 2992166"/>
              <a:gd name="connsiteX21" fmla="*/ 10220096 w 10220096"/>
              <a:gd name="connsiteY21" fmla="*/ 2184281 h 2992166"/>
              <a:gd name="connsiteX22" fmla="*/ 10220096 w 10220096"/>
              <a:gd name="connsiteY22" fmla="*/ 2992166 h 2992166"/>
              <a:gd name="connsiteX23" fmla="*/ 9334354 w 10220096"/>
              <a:gd name="connsiteY23" fmla="*/ 2992166 h 2992166"/>
              <a:gd name="connsiteX24" fmla="*/ 8550814 w 10220096"/>
              <a:gd name="connsiteY24" fmla="*/ 2992166 h 2992166"/>
              <a:gd name="connsiteX25" fmla="*/ 7869474 w 10220096"/>
              <a:gd name="connsiteY25" fmla="*/ 2992166 h 2992166"/>
              <a:gd name="connsiteX26" fmla="*/ 7290335 w 10220096"/>
              <a:gd name="connsiteY26" fmla="*/ 2992166 h 2992166"/>
              <a:gd name="connsiteX27" fmla="*/ 6404593 w 10220096"/>
              <a:gd name="connsiteY27" fmla="*/ 2992166 h 2992166"/>
              <a:gd name="connsiteX28" fmla="*/ 5621053 w 10220096"/>
              <a:gd name="connsiteY28" fmla="*/ 2992166 h 2992166"/>
              <a:gd name="connsiteX29" fmla="*/ 4939713 w 10220096"/>
              <a:gd name="connsiteY29" fmla="*/ 2992166 h 2992166"/>
              <a:gd name="connsiteX30" fmla="*/ 4258373 w 10220096"/>
              <a:gd name="connsiteY30" fmla="*/ 2992166 h 2992166"/>
              <a:gd name="connsiteX31" fmla="*/ 3372632 w 10220096"/>
              <a:gd name="connsiteY31" fmla="*/ 2992166 h 2992166"/>
              <a:gd name="connsiteX32" fmla="*/ 2793493 w 10220096"/>
              <a:gd name="connsiteY32" fmla="*/ 2992166 h 2992166"/>
              <a:gd name="connsiteX33" fmla="*/ 2112153 w 10220096"/>
              <a:gd name="connsiteY33" fmla="*/ 2992166 h 2992166"/>
              <a:gd name="connsiteX34" fmla="*/ 1430813 w 10220096"/>
              <a:gd name="connsiteY34" fmla="*/ 2992166 h 2992166"/>
              <a:gd name="connsiteX35" fmla="*/ 647273 w 10220096"/>
              <a:gd name="connsiteY35" fmla="*/ 2992166 h 2992166"/>
              <a:gd name="connsiteX36" fmla="*/ 0 w 10220096"/>
              <a:gd name="connsiteY36" fmla="*/ 2992166 h 2992166"/>
              <a:gd name="connsiteX37" fmla="*/ 0 w 10220096"/>
              <a:gd name="connsiteY37" fmla="*/ 2393733 h 2992166"/>
              <a:gd name="connsiteX38" fmla="*/ 0 w 10220096"/>
              <a:gd name="connsiteY38" fmla="*/ 1855143 h 2992166"/>
              <a:gd name="connsiteX39" fmla="*/ 0 w 10220096"/>
              <a:gd name="connsiteY39" fmla="*/ 1286631 h 2992166"/>
              <a:gd name="connsiteX40" fmla="*/ 0 w 10220096"/>
              <a:gd name="connsiteY40" fmla="*/ 748041 h 2992166"/>
              <a:gd name="connsiteX41" fmla="*/ 0 w 10220096"/>
              <a:gd name="connsiteY41" fmla="*/ 0 h 29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200" b="1" dirty="0" smtClean="0">
                <a:solidFill>
                  <a:srgbClr val="00B050"/>
                </a:solidFill>
                <a:latin typeface="Times New Roman" pitchFamily="18" charset="0"/>
                <a:ea typeface="Times New Roman" panose="02020603050405020304" pitchFamily="18" charset="0"/>
                <a:cs typeface="Times New Roman" pitchFamily="18" charset="0"/>
              </a:rPr>
              <a:t>b)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Cầu</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tơ</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nhỏ</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nhện</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bắc</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qua chum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nước</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a:t>
            </a:r>
            <a:endParaRPr lang="en-US" sz="2800" b="1" dirty="0">
              <a:solidFill>
                <a:srgbClr val="00B050"/>
              </a:solidFill>
              <a:effectLst/>
              <a:latin typeface="Times New Roman" pitchFamily="18" charset="0"/>
              <a:ea typeface="Times New Roman" panose="02020603050405020304" pitchFamily="18" charset="0"/>
              <a:cs typeface="Times New Roman" pitchFamily="18" charset="0"/>
            </a:endParaRPr>
          </a:p>
        </p:txBody>
      </p:sp>
      <p:sp>
        <p:nvSpPr>
          <p:cNvPr id="9" name="TextBox 8">
            <a:extLst>
              <a:ext uri="{FF2B5EF4-FFF2-40B4-BE49-F238E27FC236}">
                <a16:creationId xmlns:a16="http://schemas.microsoft.com/office/drawing/2014/main" xmlns="" id="{9FE786A1-44D8-7AAD-020C-E7B612DA2641}"/>
              </a:ext>
            </a:extLst>
          </p:cNvPr>
          <p:cNvSpPr txBox="1"/>
          <p:nvPr/>
        </p:nvSpPr>
        <p:spPr>
          <a:xfrm>
            <a:off x="1313516" y="3714752"/>
            <a:ext cx="10354648" cy="631711"/>
          </a:xfrm>
          <a:custGeom>
            <a:avLst/>
            <a:gdLst>
              <a:gd name="connsiteX0" fmla="*/ 0 w 10220096"/>
              <a:gd name="connsiteY0" fmla="*/ 0 h 2992166"/>
              <a:gd name="connsiteX1" fmla="*/ 681340 w 10220096"/>
              <a:gd name="connsiteY1" fmla="*/ 0 h 2992166"/>
              <a:gd name="connsiteX2" fmla="*/ 1362679 w 10220096"/>
              <a:gd name="connsiteY2" fmla="*/ 0 h 2992166"/>
              <a:gd name="connsiteX3" fmla="*/ 1839617 w 10220096"/>
              <a:gd name="connsiteY3" fmla="*/ 0 h 2992166"/>
              <a:gd name="connsiteX4" fmla="*/ 2418756 w 10220096"/>
              <a:gd name="connsiteY4" fmla="*/ 0 h 2992166"/>
              <a:gd name="connsiteX5" fmla="*/ 2895694 w 10220096"/>
              <a:gd name="connsiteY5" fmla="*/ 0 h 2992166"/>
              <a:gd name="connsiteX6" fmla="*/ 3270431 w 10220096"/>
              <a:gd name="connsiteY6" fmla="*/ 0 h 2992166"/>
              <a:gd name="connsiteX7" fmla="*/ 3747369 w 10220096"/>
              <a:gd name="connsiteY7" fmla="*/ 0 h 2992166"/>
              <a:gd name="connsiteX8" fmla="*/ 4224306 w 10220096"/>
              <a:gd name="connsiteY8" fmla="*/ 0 h 2992166"/>
              <a:gd name="connsiteX9" fmla="*/ 4599043 w 10220096"/>
              <a:gd name="connsiteY9" fmla="*/ 0 h 2992166"/>
              <a:gd name="connsiteX10" fmla="*/ 5280383 w 10220096"/>
              <a:gd name="connsiteY10" fmla="*/ 0 h 2992166"/>
              <a:gd name="connsiteX11" fmla="*/ 5757321 w 10220096"/>
              <a:gd name="connsiteY11" fmla="*/ 0 h 2992166"/>
              <a:gd name="connsiteX12" fmla="*/ 6540861 w 10220096"/>
              <a:gd name="connsiteY12" fmla="*/ 0 h 2992166"/>
              <a:gd name="connsiteX13" fmla="*/ 7324402 w 10220096"/>
              <a:gd name="connsiteY13" fmla="*/ 0 h 2992166"/>
              <a:gd name="connsiteX14" fmla="*/ 8107943 w 10220096"/>
              <a:gd name="connsiteY14" fmla="*/ 0 h 2992166"/>
              <a:gd name="connsiteX15" fmla="*/ 8687082 w 10220096"/>
              <a:gd name="connsiteY15" fmla="*/ 0 h 2992166"/>
              <a:gd name="connsiteX16" fmla="*/ 9572823 w 10220096"/>
              <a:gd name="connsiteY16" fmla="*/ 0 h 2992166"/>
              <a:gd name="connsiteX17" fmla="*/ 10220096 w 10220096"/>
              <a:gd name="connsiteY17" fmla="*/ 0 h 2992166"/>
              <a:gd name="connsiteX18" fmla="*/ 10220096 w 10220096"/>
              <a:gd name="connsiteY18" fmla="*/ 538590 h 2992166"/>
              <a:gd name="connsiteX19" fmla="*/ 10220096 w 10220096"/>
              <a:gd name="connsiteY19" fmla="*/ 1137023 h 2992166"/>
              <a:gd name="connsiteX20" fmla="*/ 10220096 w 10220096"/>
              <a:gd name="connsiteY20" fmla="*/ 1645691 h 2992166"/>
              <a:gd name="connsiteX21" fmla="*/ 10220096 w 10220096"/>
              <a:gd name="connsiteY21" fmla="*/ 2184281 h 2992166"/>
              <a:gd name="connsiteX22" fmla="*/ 10220096 w 10220096"/>
              <a:gd name="connsiteY22" fmla="*/ 2992166 h 2992166"/>
              <a:gd name="connsiteX23" fmla="*/ 9334354 w 10220096"/>
              <a:gd name="connsiteY23" fmla="*/ 2992166 h 2992166"/>
              <a:gd name="connsiteX24" fmla="*/ 8550814 w 10220096"/>
              <a:gd name="connsiteY24" fmla="*/ 2992166 h 2992166"/>
              <a:gd name="connsiteX25" fmla="*/ 7869474 w 10220096"/>
              <a:gd name="connsiteY25" fmla="*/ 2992166 h 2992166"/>
              <a:gd name="connsiteX26" fmla="*/ 7290335 w 10220096"/>
              <a:gd name="connsiteY26" fmla="*/ 2992166 h 2992166"/>
              <a:gd name="connsiteX27" fmla="*/ 6404593 w 10220096"/>
              <a:gd name="connsiteY27" fmla="*/ 2992166 h 2992166"/>
              <a:gd name="connsiteX28" fmla="*/ 5621053 w 10220096"/>
              <a:gd name="connsiteY28" fmla="*/ 2992166 h 2992166"/>
              <a:gd name="connsiteX29" fmla="*/ 4939713 w 10220096"/>
              <a:gd name="connsiteY29" fmla="*/ 2992166 h 2992166"/>
              <a:gd name="connsiteX30" fmla="*/ 4258373 w 10220096"/>
              <a:gd name="connsiteY30" fmla="*/ 2992166 h 2992166"/>
              <a:gd name="connsiteX31" fmla="*/ 3372632 w 10220096"/>
              <a:gd name="connsiteY31" fmla="*/ 2992166 h 2992166"/>
              <a:gd name="connsiteX32" fmla="*/ 2793493 w 10220096"/>
              <a:gd name="connsiteY32" fmla="*/ 2992166 h 2992166"/>
              <a:gd name="connsiteX33" fmla="*/ 2112153 w 10220096"/>
              <a:gd name="connsiteY33" fmla="*/ 2992166 h 2992166"/>
              <a:gd name="connsiteX34" fmla="*/ 1430813 w 10220096"/>
              <a:gd name="connsiteY34" fmla="*/ 2992166 h 2992166"/>
              <a:gd name="connsiteX35" fmla="*/ 647273 w 10220096"/>
              <a:gd name="connsiteY35" fmla="*/ 2992166 h 2992166"/>
              <a:gd name="connsiteX36" fmla="*/ 0 w 10220096"/>
              <a:gd name="connsiteY36" fmla="*/ 2992166 h 2992166"/>
              <a:gd name="connsiteX37" fmla="*/ 0 w 10220096"/>
              <a:gd name="connsiteY37" fmla="*/ 2393733 h 2992166"/>
              <a:gd name="connsiteX38" fmla="*/ 0 w 10220096"/>
              <a:gd name="connsiteY38" fmla="*/ 1855143 h 2992166"/>
              <a:gd name="connsiteX39" fmla="*/ 0 w 10220096"/>
              <a:gd name="connsiteY39" fmla="*/ 1286631 h 2992166"/>
              <a:gd name="connsiteX40" fmla="*/ 0 w 10220096"/>
              <a:gd name="connsiteY40" fmla="*/ 748041 h 2992166"/>
              <a:gd name="connsiteX41" fmla="*/ 0 w 10220096"/>
              <a:gd name="connsiteY41" fmla="*/ 0 h 29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200" b="1" dirty="0" smtClean="0">
                <a:solidFill>
                  <a:srgbClr val="00B050"/>
                </a:solidFill>
                <a:latin typeface="Times New Roman" pitchFamily="18" charset="0"/>
                <a:ea typeface="Times New Roman" panose="02020603050405020304" pitchFamily="18" charset="0"/>
                <a:cs typeface="Times New Roman" pitchFamily="18" charset="0"/>
              </a:rPr>
              <a:t>c</a:t>
            </a:r>
            <a:r>
              <a:rPr lang="en-US" sz="3200" b="1" dirty="0" smtClean="0">
                <a:solidFill>
                  <a:srgbClr val="00B050"/>
                </a:solidFill>
                <a:effectLst/>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effectLst/>
                <a:latin typeface="Times New Roman" pitchFamily="18" charset="0"/>
                <a:ea typeface="Times New Roman" panose="02020603050405020304" pitchFamily="18" charset="0"/>
                <a:cs typeface="Times New Roman" pitchFamily="18" charset="0"/>
              </a:rPr>
              <a:t>Ngọn</a:t>
            </a:r>
            <a:r>
              <a:rPr lang="en-US" sz="3200" b="1" dirty="0" smtClean="0">
                <a:solidFill>
                  <a:srgbClr val="00B050"/>
                </a:solidFill>
                <a:effectLst/>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effectLst/>
                <a:latin typeface="Times New Roman" pitchFamily="18" charset="0"/>
                <a:ea typeface="Times New Roman" panose="02020603050405020304" pitchFamily="18" charset="0"/>
                <a:cs typeface="Times New Roman" pitchFamily="18" charset="0"/>
              </a:rPr>
              <a:t>gió</a:t>
            </a:r>
            <a:r>
              <a:rPr lang="en-US" sz="3200" b="1" dirty="0" smtClean="0">
                <a:solidFill>
                  <a:srgbClr val="00B050"/>
                </a:solidFill>
                <a:effectLst/>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effectLst/>
                <a:latin typeface="Times New Roman" pitchFamily="18" charset="0"/>
                <a:ea typeface="Times New Roman" panose="02020603050405020304" pitchFamily="18" charset="0"/>
                <a:cs typeface="Times New Roman" pitchFamily="18" charset="0"/>
              </a:rPr>
              <a:t>đưa</a:t>
            </a:r>
            <a:r>
              <a:rPr lang="en-US" sz="3200" b="1" dirty="0" smtClean="0">
                <a:solidFill>
                  <a:srgbClr val="00B050"/>
                </a:solidFill>
                <a:effectLst/>
                <a:latin typeface="Times New Roman" pitchFamily="18" charset="0"/>
                <a:ea typeface="Times New Roman" panose="02020603050405020304" pitchFamily="18" charset="0"/>
                <a:cs typeface="Times New Roman" pitchFamily="18" charset="0"/>
              </a:rPr>
              <a:t> con </a:t>
            </a:r>
            <a:r>
              <a:rPr lang="en-US" sz="3200" b="1" dirty="0" err="1" smtClean="0">
                <a:solidFill>
                  <a:srgbClr val="00B050"/>
                </a:solidFill>
                <a:effectLst/>
                <a:latin typeface="Times New Roman" pitchFamily="18" charset="0"/>
                <a:ea typeface="Times New Roman" panose="02020603050405020304" pitchFamily="18" charset="0"/>
                <a:cs typeface="Times New Roman" pitchFamily="18" charset="0"/>
              </a:rPr>
              <a:t>sáo</a:t>
            </a:r>
            <a:r>
              <a:rPr lang="en-US" sz="3200" b="1" dirty="0" smtClean="0">
                <a:solidFill>
                  <a:srgbClr val="00B050"/>
                </a:solidFill>
                <a:effectLst/>
                <a:latin typeface="Times New Roman" pitchFamily="18" charset="0"/>
                <a:ea typeface="Times New Roman" panose="02020603050405020304" pitchFamily="18" charset="0"/>
                <a:cs typeface="Times New Roman" pitchFamily="18" charset="0"/>
              </a:rPr>
              <a:t> sang </a:t>
            </a:r>
            <a:r>
              <a:rPr lang="en-US" sz="3200" b="1" dirty="0" err="1" smtClean="0">
                <a:solidFill>
                  <a:srgbClr val="00B050"/>
                </a:solidFill>
                <a:effectLst/>
                <a:latin typeface="Times New Roman" pitchFamily="18" charset="0"/>
                <a:ea typeface="Times New Roman" panose="02020603050405020304" pitchFamily="18" charset="0"/>
                <a:cs typeface="Times New Roman" pitchFamily="18" charset="0"/>
              </a:rPr>
              <a:t>sông</a:t>
            </a:r>
            <a:r>
              <a:rPr lang="en-US" sz="3200" b="1" dirty="0" smtClean="0">
                <a:solidFill>
                  <a:srgbClr val="00B050"/>
                </a:solidFill>
                <a:effectLst/>
                <a:latin typeface="Times New Roman" pitchFamily="18" charset="0"/>
                <a:ea typeface="Times New Roman" panose="02020603050405020304" pitchFamily="18" charset="0"/>
                <a:cs typeface="Times New Roman" pitchFamily="18" charset="0"/>
              </a:rPr>
              <a:t>.</a:t>
            </a:r>
            <a:endParaRPr lang="en-US" sz="2800" b="1" dirty="0">
              <a:solidFill>
                <a:srgbClr val="00B050"/>
              </a:solidFill>
              <a:effectLst/>
              <a:latin typeface="Times New Roman" pitchFamily="18" charset="0"/>
              <a:ea typeface="Times New Roman" panose="02020603050405020304" pitchFamily="18" charset="0"/>
              <a:cs typeface="Times New Roman" pitchFamily="18" charset="0"/>
            </a:endParaRPr>
          </a:p>
        </p:txBody>
      </p:sp>
      <p:sp>
        <p:nvSpPr>
          <p:cNvPr id="10" name="TextBox 9">
            <a:extLst>
              <a:ext uri="{FF2B5EF4-FFF2-40B4-BE49-F238E27FC236}">
                <a16:creationId xmlns:a16="http://schemas.microsoft.com/office/drawing/2014/main" xmlns="" id="{9FE786A1-44D8-7AAD-020C-E7B612DA2641}"/>
              </a:ext>
            </a:extLst>
          </p:cNvPr>
          <p:cNvSpPr txBox="1"/>
          <p:nvPr/>
        </p:nvSpPr>
        <p:spPr>
          <a:xfrm>
            <a:off x="1295400" y="4786322"/>
            <a:ext cx="7638116" cy="631711"/>
          </a:xfrm>
          <a:custGeom>
            <a:avLst/>
            <a:gdLst>
              <a:gd name="connsiteX0" fmla="*/ 0 w 10220096"/>
              <a:gd name="connsiteY0" fmla="*/ 0 h 2992166"/>
              <a:gd name="connsiteX1" fmla="*/ 681340 w 10220096"/>
              <a:gd name="connsiteY1" fmla="*/ 0 h 2992166"/>
              <a:gd name="connsiteX2" fmla="*/ 1362679 w 10220096"/>
              <a:gd name="connsiteY2" fmla="*/ 0 h 2992166"/>
              <a:gd name="connsiteX3" fmla="*/ 1839617 w 10220096"/>
              <a:gd name="connsiteY3" fmla="*/ 0 h 2992166"/>
              <a:gd name="connsiteX4" fmla="*/ 2418756 w 10220096"/>
              <a:gd name="connsiteY4" fmla="*/ 0 h 2992166"/>
              <a:gd name="connsiteX5" fmla="*/ 2895694 w 10220096"/>
              <a:gd name="connsiteY5" fmla="*/ 0 h 2992166"/>
              <a:gd name="connsiteX6" fmla="*/ 3270431 w 10220096"/>
              <a:gd name="connsiteY6" fmla="*/ 0 h 2992166"/>
              <a:gd name="connsiteX7" fmla="*/ 3747369 w 10220096"/>
              <a:gd name="connsiteY7" fmla="*/ 0 h 2992166"/>
              <a:gd name="connsiteX8" fmla="*/ 4224306 w 10220096"/>
              <a:gd name="connsiteY8" fmla="*/ 0 h 2992166"/>
              <a:gd name="connsiteX9" fmla="*/ 4599043 w 10220096"/>
              <a:gd name="connsiteY9" fmla="*/ 0 h 2992166"/>
              <a:gd name="connsiteX10" fmla="*/ 5280383 w 10220096"/>
              <a:gd name="connsiteY10" fmla="*/ 0 h 2992166"/>
              <a:gd name="connsiteX11" fmla="*/ 5757321 w 10220096"/>
              <a:gd name="connsiteY11" fmla="*/ 0 h 2992166"/>
              <a:gd name="connsiteX12" fmla="*/ 6540861 w 10220096"/>
              <a:gd name="connsiteY12" fmla="*/ 0 h 2992166"/>
              <a:gd name="connsiteX13" fmla="*/ 7324402 w 10220096"/>
              <a:gd name="connsiteY13" fmla="*/ 0 h 2992166"/>
              <a:gd name="connsiteX14" fmla="*/ 8107943 w 10220096"/>
              <a:gd name="connsiteY14" fmla="*/ 0 h 2992166"/>
              <a:gd name="connsiteX15" fmla="*/ 8687082 w 10220096"/>
              <a:gd name="connsiteY15" fmla="*/ 0 h 2992166"/>
              <a:gd name="connsiteX16" fmla="*/ 9572823 w 10220096"/>
              <a:gd name="connsiteY16" fmla="*/ 0 h 2992166"/>
              <a:gd name="connsiteX17" fmla="*/ 10220096 w 10220096"/>
              <a:gd name="connsiteY17" fmla="*/ 0 h 2992166"/>
              <a:gd name="connsiteX18" fmla="*/ 10220096 w 10220096"/>
              <a:gd name="connsiteY18" fmla="*/ 538590 h 2992166"/>
              <a:gd name="connsiteX19" fmla="*/ 10220096 w 10220096"/>
              <a:gd name="connsiteY19" fmla="*/ 1137023 h 2992166"/>
              <a:gd name="connsiteX20" fmla="*/ 10220096 w 10220096"/>
              <a:gd name="connsiteY20" fmla="*/ 1645691 h 2992166"/>
              <a:gd name="connsiteX21" fmla="*/ 10220096 w 10220096"/>
              <a:gd name="connsiteY21" fmla="*/ 2184281 h 2992166"/>
              <a:gd name="connsiteX22" fmla="*/ 10220096 w 10220096"/>
              <a:gd name="connsiteY22" fmla="*/ 2992166 h 2992166"/>
              <a:gd name="connsiteX23" fmla="*/ 9334354 w 10220096"/>
              <a:gd name="connsiteY23" fmla="*/ 2992166 h 2992166"/>
              <a:gd name="connsiteX24" fmla="*/ 8550814 w 10220096"/>
              <a:gd name="connsiteY24" fmla="*/ 2992166 h 2992166"/>
              <a:gd name="connsiteX25" fmla="*/ 7869474 w 10220096"/>
              <a:gd name="connsiteY25" fmla="*/ 2992166 h 2992166"/>
              <a:gd name="connsiteX26" fmla="*/ 7290335 w 10220096"/>
              <a:gd name="connsiteY26" fmla="*/ 2992166 h 2992166"/>
              <a:gd name="connsiteX27" fmla="*/ 6404593 w 10220096"/>
              <a:gd name="connsiteY27" fmla="*/ 2992166 h 2992166"/>
              <a:gd name="connsiteX28" fmla="*/ 5621053 w 10220096"/>
              <a:gd name="connsiteY28" fmla="*/ 2992166 h 2992166"/>
              <a:gd name="connsiteX29" fmla="*/ 4939713 w 10220096"/>
              <a:gd name="connsiteY29" fmla="*/ 2992166 h 2992166"/>
              <a:gd name="connsiteX30" fmla="*/ 4258373 w 10220096"/>
              <a:gd name="connsiteY30" fmla="*/ 2992166 h 2992166"/>
              <a:gd name="connsiteX31" fmla="*/ 3372632 w 10220096"/>
              <a:gd name="connsiteY31" fmla="*/ 2992166 h 2992166"/>
              <a:gd name="connsiteX32" fmla="*/ 2793493 w 10220096"/>
              <a:gd name="connsiteY32" fmla="*/ 2992166 h 2992166"/>
              <a:gd name="connsiteX33" fmla="*/ 2112153 w 10220096"/>
              <a:gd name="connsiteY33" fmla="*/ 2992166 h 2992166"/>
              <a:gd name="connsiteX34" fmla="*/ 1430813 w 10220096"/>
              <a:gd name="connsiteY34" fmla="*/ 2992166 h 2992166"/>
              <a:gd name="connsiteX35" fmla="*/ 647273 w 10220096"/>
              <a:gd name="connsiteY35" fmla="*/ 2992166 h 2992166"/>
              <a:gd name="connsiteX36" fmla="*/ 0 w 10220096"/>
              <a:gd name="connsiteY36" fmla="*/ 2992166 h 2992166"/>
              <a:gd name="connsiteX37" fmla="*/ 0 w 10220096"/>
              <a:gd name="connsiteY37" fmla="*/ 2393733 h 2992166"/>
              <a:gd name="connsiteX38" fmla="*/ 0 w 10220096"/>
              <a:gd name="connsiteY38" fmla="*/ 1855143 h 2992166"/>
              <a:gd name="connsiteX39" fmla="*/ 0 w 10220096"/>
              <a:gd name="connsiteY39" fmla="*/ 1286631 h 2992166"/>
              <a:gd name="connsiteX40" fmla="*/ 0 w 10220096"/>
              <a:gd name="connsiteY40" fmla="*/ 748041 h 2992166"/>
              <a:gd name="connsiteX41" fmla="*/ 0 w 10220096"/>
              <a:gd name="connsiteY41" fmla="*/ 0 h 29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200" b="1" dirty="0" smtClean="0">
                <a:solidFill>
                  <a:srgbClr val="00B050"/>
                </a:solidFill>
                <a:latin typeface="Times New Roman" pitchFamily="18" charset="0"/>
                <a:ea typeface="Times New Roman" panose="02020603050405020304" pitchFamily="18" charset="0"/>
                <a:cs typeface="Times New Roman" pitchFamily="18" charset="0"/>
              </a:rPr>
              <a:t>d) C</a:t>
            </a:r>
            <a:r>
              <a:rPr lang="vi-VN" sz="3200" b="1" dirty="0" smtClean="0">
                <a:solidFill>
                  <a:srgbClr val="00B050"/>
                </a:solidFill>
                <a:effectLst/>
                <a:latin typeface="Times New Roman" pitchFamily="18" charset="0"/>
                <a:ea typeface="Times New Roman" panose="02020603050405020304" pitchFamily="18" charset="0"/>
                <a:cs typeface="Times New Roman" pitchFamily="18" charset="0"/>
              </a:rPr>
              <a:t>ầu lá tre đưa kiến vượt qua ngòi.</a:t>
            </a:r>
            <a:endParaRPr lang="en-US" sz="2800" b="1" dirty="0">
              <a:solidFill>
                <a:srgbClr val="00B050"/>
              </a:solidFill>
              <a:effectLst/>
              <a:latin typeface="Times New Roman" pitchFamily="18" charset="0"/>
              <a:ea typeface="Times New Roman" panose="02020603050405020304" pitchFamily="18" charset="0"/>
              <a:cs typeface="Times New Roman" pitchFamily="18" charset="0"/>
            </a:endParaRPr>
          </a:p>
        </p:txBody>
      </p:sp>
      <p:sp>
        <p:nvSpPr>
          <p:cNvPr id="11" name="TextBox 10">
            <a:extLst>
              <a:ext uri="{FF2B5EF4-FFF2-40B4-BE49-F238E27FC236}">
                <a16:creationId xmlns:a16="http://schemas.microsoft.com/office/drawing/2014/main" xmlns="" id="{9FE786A1-44D8-7AAD-020C-E7B612DA2641}"/>
              </a:ext>
            </a:extLst>
          </p:cNvPr>
          <p:cNvSpPr txBox="1"/>
          <p:nvPr/>
        </p:nvSpPr>
        <p:spPr>
          <a:xfrm>
            <a:off x="1295400" y="5857892"/>
            <a:ext cx="6553200" cy="631711"/>
          </a:xfrm>
          <a:custGeom>
            <a:avLst/>
            <a:gdLst>
              <a:gd name="connsiteX0" fmla="*/ 0 w 10220096"/>
              <a:gd name="connsiteY0" fmla="*/ 0 h 2992166"/>
              <a:gd name="connsiteX1" fmla="*/ 681340 w 10220096"/>
              <a:gd name="connsiteY1" fmla="*/ 0 h 2992166"/>
              <a:gd name="connsiteX2" fmla="*/ 1362679 w 10220096"/>
              <a:gd name="connsiteY2" fmla="*/ 0 h 2992166"/>
              <a:gd name="connsiteX3" fmla="*/ 1839617 w 10220096"/>
              <a:gd name="connsiteY3" fmla="*/ 0 h 2992166"/>
              <a:gd name="connsiteX4" fmla="*/ 2418756 w 10220096"/>
              <a:gd name="connsiteY4" fmla="*/ 0 h 2992166"/>
              <a:gd name="connsiteX5" fmla="*/ 2895694 w 10220096"/>
              <a:gd name="connsiteY5" fmla="*/ 0 h 2992166"/>
              <a:gd name="connsiteX6" fmla="*/ 3270431 w 10220096"/>
              <a:gd name="connsiteY6" fmla="*/ 0 h 2992166"/>
              <a:gd name="connsiteX7" fmla="*/ 3747369 w 10220096"/>
              <a:gd name="connsiteY7" fmla="*/ 0 h 2992166"/>
              <a:gd name="connsiteX8" fmla="*/ 4224306 w 10220096"/>
              <a:gd name="connsiteY8" fmla="*/ 0 h 2992166"/>
              <a:gd name="connsiteX9" fmla="*/ 4599043 w 10220096"/>
              <a:gd name="connsiteY9" fmla="*/ 0 h 2992166"/>
              <a:gd name="connsiteX10" fmla="*/ 5280383 w 10220096"/>
              <a:gd name="connsiteY10" fmla="*/ 0 h 2992166"/>
              <a:gd name="connsiteX11" fmla="*/ 5757321 w 10220096"/>
              <a:gd name="connsiteY11" fmla="*/ 0 h 2992166"/>
              <a:gd name="connsiteX12" fmla="*/ 6540861 w 10220096"/>
              <a:gd name="connsiteY12" fmla="*/ 0 h 2992166"/>
              <a:gd name="connsiteX13" fmla="*/ 7324402 w 10220096"/>
              <a:gd name="connsiteY13" fmla="*/ 0 h 2992166"/>
              <a:gd name="connsiteX14" fmla="*/ 8107943 w 10220096"/>
              <a:gd name="connsiteY14" fmla="*/ 0 h 2992166"/>
              <a:gd name="connsiteX15" fmla="*/ 8687082 w 10220096"/>
              <a:gd name="connsiteY15" fmla="*/ 0 h 2992166"/>
              <a:gd name="connsiteX16" fmla="*/ 9572823 w 10220096"/>
              <a:gd name="connsiteY16" fmla="*/ 0 h 2992166"/>
              <a:gd name="connsiteX17" fmla="*/ 10220096 w 10220096"/>
              <a:gd name="connsiteY17" fmla="*/ 0 h 2992166"/>
              <a:gd name="connsiteX18" fmla="*/ 10220096 w 10220096"/>
              <a:gd name="connsiteY18" fmla="*/ 538590 h 2992166"/>
              <a:gd name="connsiteX19" fmla="*/ 10220096 w 10220096"/>
              <a:gd name="connsiteY19" fmla="*/ 1137023 h 2992166"/>
              <a:gd name="connsiteX20" fmla="*/ 10220096 w 10220096"/>
              <a:gd name="connsiteY20" fmla="*/ 1645691 h 2992166"/>
              <a:gd name="connsiteX21" fmla="*/ 10220096 w 10220096"/>
              <a:gd name="connsiteY21" fmla="*/ 2184281 h 2992166"/>
              <a:gd name="connsiteX22" fmla="*/ 10220096 w 10220096"/>
              <a:gd name="connsiteY22" fmla="*/ 2992166 h 2992166"/>
              <a:gd name="connsiteX23" fmla="*/ 9334354 w 10220096"/>
              <a:gd name="connsiteY23" fmla="*/ 2992166 h 2992166"/>
              <a:gd name="connsiteX24" fmla="*/ 8550814 w 10220096"/>
              <a:gd name="connsiteY24" fmla="*/ 2992166 h 2992166"/>
              <a:gd name="connsiteX25" fmla="*/ 7869474 w 10220096"/>
              <a:gd name="connsiteY25" fmla="*/ 2992166 h 2992166"/>
              <a:gd name="connsiteX26" fmla="*/ 7290335 w 10220096"/>
              <a:gd name="connsiteY26" fmla="*/ 2992166 h 2992166"/>
              <a:gd name="connsiteX27" fmla="*/ 6404593 w 10220096"/>
              <a:gd name="connsiteY27" fmla="*/ 2992166 h 2992166"/>
              <a:gd name="connsiteX28" fmla="*/ 5621053 w 10220096"/>
              <a:gd name="connsiteY28" fmla="*/ 2992166 h 2992166"/>
              <a:gd name="connsiteX29" fmla="*/ 4939713 w 10220096"/>
              <a:gd name="connsiteY29" fmla="*/ 2992166 h 2992166"/>
              <a:gd name="connsiteX30" fmla="*/ 4258373 w 10220096"/>
              <a:gd name="connsiteY30" fmla="*/ 2992166 h 2992166"/>
              <a:gd name="connsiteX31" fmla="*/ 3372632 w 10220096"/>
              <a:gd name="connsiteY31" fmla="*/ 2992166 h 2992166"/>
              <a:gd name="connsiteX32" fmla="*/ 2793493 w 10220096"/>
              <a:gd name="connsiteY32" fmla="*/ 2992166 h 2992166"/>
              <a:gd name="connsiteX33" fmla="*/ 2112153 w 10220096"/>
              <a:gd name="connsiteY33" fmla="*/ 2992166 h 2992166"/>
              <a:gd name="connsiteX34" fmla="*/ 1430813 w 10220096"/>
              <a:gd name="connsiteY34" fmla="*/ 2992166 h 2992166"/>
              <a:gd name="connsiteX35" fmla="*/ 647273 w 10220096"/>
              <a:gd name="connsiteY35" fmla="*/ 2992166 h 2992166"/>
              <a:gd name="connsiteX36" fmla="*/ 0 w 10220096"/>
              <a:gd name="connsiteY36" fmla="*/ 2992166 h 2992166"/>
              <a:gd name="connsiteX37" fmla="*/ 0 w 10220096"/>
              <a:gd name="connsiteY37" fmla="*/ 2393733 h 2992166"/>
              <a:gd name="connsiteX38" fmla="*/ 0 w 10220096"/>
              <a:gd name="connsiteY38" fmla="*/ 1855143 h 2992166"/>
              <a:gd name="connsiteX39" fmla="*/ 0 w 10220096"/>
              <a:gd name="connsiteY39" fmla="*/ 1286631 h 2992166"/>
              <a:gd name="connsiteX40" fmla="*/ 0 w 10220096"/>
              <a:gd name="connsiteY40" fmla="*/ 748041 h 2992166"/>
              <a:gd name="connsiteX41" fmla="*/ 0 w 10220096"/>
              <a:gd name="connsiteY41" fmla="*/ 0 h 29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200" b="1" dirty="0" smtClean="0">
                <a:solidFill>
                  <a:srgbClr val="00B050"/>
                </a:solidFill>
                <a:latin typeface="Times New Roman" pitchFamily="18" charset="0"/>
                <a:ea typeface="Times New Roman" panose="02020603050405020304" pitchFamily="18" charset="0"/>
                <a:cs typeface="Times New Roman" pitchFamily="18" charset="0"/>
              </a:rPr>
              <a:t>e) C</a:t>
            </a:r>
            <a:r>
              <a:rPr lang="vi-VN" sz="3200" b="1" dirty="0" smtClean="0">
                <a:solidFill>
                  <a:srgbClr val="00B050"/>
                </a:solidFill>
                <a:effectLst/>
                <a:latin typeface="Times New Roman" pitchFamily="18" charset="0"/>
                <a:ea typeface="Times New Roman" panose="02020603050405020304" pitchFamily="18" charset="0"/>
                <a:cs typeface="Times New Roman" pitchFamily="18" charset="0"/>
              </a:rPr>
              <a:t>ầu ao</a:t>
            </a:r>
            <a:r>
              <a:rPr lang="en-US" sz="3200" b="1" dirty="0" smtClean="0">
                <a:solidFill>
                  <a:srgbClr val="00B050"/>
                </a:solidFill>
                <a:effectLst/>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effectLst/>
                <a:latin typeface="Times New Roman" pitchFamily="18" charset="0"/>
                <a:ea typeface="Times New Roman" panose="02020603050405020304" pitchFamily="18" charset="0"/>
                <a:cs typeface="Times New Roman" pitchFamily="18" charset="0"/>
              </a:rPr>
              <a:t>nơi</a:t>
            </a:r>
            <a:r>
              <a:rPr lang="vi-VN" sz="3200" b="1" dirty="0" smtClean="0">
                <a:solidFill>
                  <a:srgbClr val="00B050"/>
                </a:solidFill>
                <a:effectLst/>
                <a:latin typeface="Times New Roman" pitchFamily="18" charset="0"/>
                <a:ea typeface="Times New Roman" panose="02020603050405020304" pitchFamily="18" charset="0"/>
                <a:cs typeface="Times New Roman" pitchFamily="18" charset="0"/>
              </a:rPr>
              <a:t> mẹ thường đãi đỗ.</a:t>
            </a:r>
            <a:endParaRPr lang="en-US" sz="2800" b="1" dirty="0">
              <a:solidFill>
                <a:srgbClr val="00B050"/>
              </a:solidFill>
              <a:effectLst/>
              <a:latin typeface="Times New Roman" pitchFamily="18" charset="0"/>
              <a:ea typeface="Times New Roman" panose="02020603050405020304" pitchFamily="18" charset="0"/>
              <a:cs typeface="Times New Roman" pitchFamily="18" charset="0"/>
            </a:endParaRPr>
          </a:p>
        </p:txBody>
      </p:sp>
      <p:sp>
        <p:nvSpPr>
          <p:cNvPr id="47" name="TextBox 46">
            <a:hlinkClick r:id="" action="ppaction://noaction"/>
            <a:extLst>
              <a:ext uri="{FF2B5EF4-FFF2-40B4-BE49-F238E27FC236}">
                <a16:creationId xmlns:a16="http://schemas.microsoft.com/office/drawing/2014/main" xmlns="" id="{9FE786A1-44D8-7AAD-020C-E7B612DA2641}"/>
              </a:ext>
            </a:extLst>
          </p:cNvPr>
          <p:cNvSpPr txBox="1"/>
          <p:nvPr/>
        </p:nvSpPr>
        <p:spPr>
          <a:xfrm>
            <a:off x="1238216" y="1657037"/>
            <a:ext cx="10006050" cy="628955"/>
          </a:xfrm>
          <a:custGeom>
            <a:avLst/>
            <a:gdLst>
              <a:gd name="connsiteX0" fmla="*/ 0 w 10220096"/>
              <a:gd name="connsiteY0" fmla="*/ 0 h 2992166"/>
              <a:gd name="connsiteX1" fmla="*/ 681340 w 10220096"/>
              <a:gd name="connsiteY1" fmla="*/ 0 h 2992166"/>
              <a:gd name="connsiteX2" fmla="*/ 1362679 w 10220096"/>
              <a:gd name="connsiteY2" fmla="*/ 0 h 2992166"/>
              <a:gd name="connsiteX3" fmla="*/ 1839617 w 10220096"/>
              <a:gd name="connsiteY3" fmla="*/ 0 h 2992166"/>
              <a:gd name="connsiteX4" fmla="*/ 2418756 w 10220096"/>
              <a:gd name="connsiteY4" fmla="*/ 0 h 2992166"/>
              <a:gd name="connsiteX5" fmla="*/ 2895694 w 10220096"/>
              <a:gd name="connsiteY5" fmla="*/ 0 h 2992166"/>
              <a:gd name="connsiteX6" fmla="*/ 3270431 w 10220096"/>
              <a:gd name="connsiteY6" fmla="*/ 0 h 2992166"/>
              <a:gd name="connsiteX7" fmla="*/ 3747369 w 10220096"/>
              <a:gd name="connsiteY7" fmla="*/ 0 h 2992166"/>
              <a:gd name="connsiteX8" fmla="*/ 4224306 w 10220096"/>
              <a:gd name="connsiteY8" fmla="*/ 0 h 2992166"/>
              <a:gd name="connsiteX9" fmla="*/ 4599043 w 10220096"/>
              <a:gd name="connsiteY9" fmla="*/ 0 h 2992166"/>
              <a:gd name="connsiteX10" fmla="*/ 5280383 w 10220096"/>
              <a:gd name="connsiteY10" fmla="*/ 0 h 2992166"/>
              <a:gd name="connsiteX11" fmla="*/ 5757321 w 10220096"/>
              <a:gd name="connsiteY11" fmla="*/ 0 h 2992166"/>
              <a:gd name="connsiteX12" fmla="*/ 6540861 w 10220096"/>
              <a:gd name="connsiteY12" fmla="*/ 0 h 2992166"/>
              <a:gd name="connsiteX13" fmla="*/ 7324402 w 10220096"/>
              <a:gd name="connsiteY13" fmla="*/ 0 h 2992166"/>
              <a:gd name="connsiteX14" fmla="*/ 8107943 w 10220096"/>
              <a:gd name="connsiteY14" fmla="*/ 0 h 2992166"/>
              <a:gd name="connsiteX15" fmla="*/ 8687082 w 10220096"/>
              <a:gd name="connsiteY15" fmla="*/ 0 h 2992166"/>
              <a:gd name="connsiteX16" fmla="*/ 9572823 w 10220096"/>
              <a:gd name="connsiteY16" fmla="*/ 0 h 2992166"/>
              <a:gd name="connsiteX17" fmla="*/ 10220096 w 10220096"/>
              <a:gd name="connsiteY17" fmla="*/ 0 h 2992166"/>
              <a:gd name="connsiteX18" fmla="*/ 10220096 w 10220096"/>
              <a:gd name="connsiteY18" fmla="*/ 538590 h 2992166"/>
              <a:gd name="connsiteX19" fmla="*/ 10220096 w 10220096"/>
              <a:gd name="connsiteY19" fmla="*/ 1137023 h 2992166"/>
              <a:gd name="connsiteX20" fmla="*/ 10220096 w 10220096"/>
              <a:gd name="connsiteY20" fmla="*/ 1645691 h 2992166"/>
              <a:gd name="connsiteX21" fmla="*/ 10220096 w 10220096"/>
              <a:gd name="connsiteY21" fmla="*/ 2184281 h 2992166"/>
              <a:gd name="connsiteX22" fmla="*/ 10220096 w 10220096"/>
              <a:gd name="connsiteY22" fmla="*/ 2992166 h 2992166"/>
              <a:gd name="connsiteX23" fmla="*/ 9334354 w 10220096"/>
              <a:gd name="connsiteY23" fmla="*/ 2992166 h 2992166"/>
              <a:gd name="connsiteX24" fmla="*/ 8550814 w 10220096"/>
              <a:gd name="connsiteY24" fmla="*/ 2992166 h 2992166"/>
              <a:gd name="connsiteX25" fmla="*/ 7869474 w 10220096"/>
              <a:gd name="connsiteY25" fmla="*/ 2992166 h 2992166"/>
              <a:gd name="connsiteX26" fmla="*/ 7290335 w 10220096"/>
              <a:gd name="connsiteY26" fmla="*/ 2992166 h 2992166"/>
              <a:gd name="connsiteX27" fmla="*/ 6404593 w 10220096"/>
              <a:gd name="connsiteY27" fmla="*/ 2992166 h 2992166"/>
              <a:gd name="connsiteX28" fmla="*/ 5621053 w 10220096"/>
              <a:gd name="connsiteY28" fmla="*/ 2992166 h 2992166"/>
              <a:gd name="connsiteX29" fmla="*/ 4939713 w 10220096"/>
              <a:gd name="connsiteY29" fmla="*/ 2992166 h 2992166"/>
              <a:gd name="connsiteX30" fmla="*/ 4258373 w 10220096"/>
              <a:gd name="connsiteY30" fmla="*/ 2992166 h 2992166"/>
              <a:gd name="connsiteX31" fmla="*/ 3372632 w 10220096"/>
              <a:gd name="connsiteY31" fmla="*/ 2992166 h 2992166"/>
              <a:gd name="connsiteX32" fmla="*/ 2793493 w 10220096"/>
              <a:gd name="connsiteY32" fmla="*/ 2992166 h 2992166"/>
              <a:gd name="connsiteX33" fmla="*/ 2112153 w 10220096"/>
              <a:gd name="connsiteY33" fmla="*/ 2992166 h 2992166"/>
              <a:gd name="connsiteX34" fmla="*/ 1430813 w 10220096"/>
              <a:gd name="connsiteY34" fmla="*/ 2992166 h 2992166"/>
              <a:gd name="connsiteX35" fmla="*/ 647273 w 10220096"/>
              <a:gd name="connsiteY35" fmla="*/ 2992166 h 2992166"/>
              <a:gd name="connsiteX36" fmla="*/ 0 w 10220096"/>
              <a:gd name="connsiteY36" fmla="*/ 2992166 h 2992166"/>
              <a:gd name="connsiteX37" fmla="*/ 0 w 10220096"/>
              <a:gd name="connsiteY37" fmla="*/ 2393733 h 2992166"/>
              <a:gd name="connsiteX38" fmla="*/ 0 w 10220096"/>
              <a:gd name="connsiteY38" fmla="*/ 1855143 h 2992166"/>
              <a:gd name="connsiteX39" fmla="*/ 0 w 10220096"/>
              <a:gd name="connsiteY39" fmla="*/ 1286631 h 2992166"/>
              <a:gd name="connsiteX40" fmla="*/ 0 w 10220096"/>
              <a:gd name="connsiteY40" fmla="*/ 748041 h 2992166"/>
              <a:gd name="connsiteX41" fmla="*/ 0 w 10220096"/>
              <a:gd name="connsiteY41" fmla="*/ 0 h 29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200" b="1" dirty="0" smtClean="0">
                <a:solidFill>
                  <a:srgbClr val="00B050"/>
                </a:solidFill>
                <a:latin typeface="Times New Roman" pitchFamily="18" charset="0"/>
                <a:ea typeface="Times New Roman" panose="02020603050405020304" pitchFamily="18" charset="0"/>
                <a:cs typeface="Times New Roman" pitchFamily="18" charset="0"/>
              </a:rPr>
              <a:t>a)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Cầu</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xe</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lửa</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được</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bắc</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 qua </a:t>
            </a:r>
            <a:r>
              <a:rPr lang="en-US" sz="3200" b="1" dirty="0" err="1" smtClean="0">
                <a:solidFill>
                  <a:srgbClr val="00B050"/>
                </a:solidFill>
                <a:latin typeface="Times New Roman" pitchFamily="18" charset="0"/>
                <a:ea typeface="Times New Roman" panose="02020603050405020304" pitchFamily="18" charset="0"/>
                <a:cs typeface="Times New Roman" pitchFamily="18" charset="0"/>
              </a:rPr>
              <a:t>sông</a:t>
            </a:r>
            <a:r>
              <a:rPr lang="en-US" sz="3200" b="1" dirty="0" smtClean="0">
                <a:solidFill>
                  <a:srgbClr val="00B050"/>
                </a:solidFill>
                <a:latin typeface="Times New Roman" pitchFamily="18" charset="0"/>
                <a:ea typeface="Times New Roman" panose="02020603050405020304" pitchFamily="18" charset="0"/>
                <a:cs typeface="Times New Roman" pitchFamily="18" charset="0"/>
              </a:rPr>
              <a:t>.</a:t>
            </a:r>
            <a:endParaRPr lang="en-US" sz="2800" b="1" dirty="0">
              <a:solidFill>
                <a:srgbClr val="00B050"/>
              </a:solidFill>
              <a:effectLst/>
              <a:latin typeface="Times New Roman" pitchFamily="18" charset="0"/>
              <a:ea typeface="Times New Roman" panose="02020603050405020304" pitchFamily="18" charset="0"/>
              <a:cs typeface="Times New Roman" pitchFamily="18" charset="0"/>
            </a:endParaRPr>
          </a:p>
        </p:txBody>
      </p:sp>
      <p:sp>
        <p:nvSpPr>
          <p:cNvPr id="12" name="TextBox 11">
            <a:hlinkClick r:id="" action="ppaction://noaction"/>
            <a:extLst>
              <a:ext uri="{FF2B5EF4-FFF2-40B4-BE49-F238E27FC236}">
                <a16:creationId xmlns:a16="http://schemas.microsoft.com/office/drawing/2014/main" xmlns="" id="{9FE786A1-44D8-7AAD-020C-E7B612DA2641}"/>
              </a:ext>
            </a:extLst>
          </p:cNvPr>
          <p:cNvSpPr txBox="1"/>
          <p:nvPr/>
        </p:nvSpPr>
        <p:spPr>
          <a:xfrm>
            <a:off x="1295400" y="2643182"/>
            <a:ext cx="10444202" cy="631711"/>
          </a:xfrm>
          <a:custGeom>
            <a:avLst/>
            <a:gdLst>
              <a:gd name="connsiteX0" fmla="*/ 0 w 10220096"/>
              <a:gd name="connsiteY0" fmla="*/ 0 h 2992166"/>
              <a:gd name="connsiteX1" fmla="*/ 681340 w 10220096"/>
              <a:gd name="connsiteY1" fmla="*/ 0 h 2992166"/>
              <a:gd name="connsiteX2" fmla="*/ 1362679 w 10220096"/>
              <a:gd name="connsiteY2" fmla="*/ 0 h 2992166"/>
              <a:gd name="connsiteX3" fmla="*/ 1839617 w 10220096"/>
              <a:gd name="connsiteY3" fmla="*/ 0 h 2992166"/>
              <a:gd name="connsiteX4" fmla="*/ 2418756 w 10220096"/>
              <a:gd name="connsiteY4" fmla="*/ 0 h 2992166"/>
              <a:gd name="connsiteX5" fmla="*/ 2895694 w 10220096"/>
              <a:gd name="connsiteY5" fmla="*/ 0 h 2992166"/>
              <a:gd name="connsiteX6" fmla="*/ 3270431 w 10220096"/>
              <a:gd name="connsiteY6" fmla="*/ 0 h 2992166"/>
              <a:gd name="connsiteX7" fmla="*/ 3747369 w 10220096"/>
              <a:gd name="connsiteY7" fmla="*/ 0 h 2992166"/>
              <a:gd name="connsiteX8" fmla="*/ 4224306 w 10220096"/>
              <a:gd name="connsiteY8" fmla="*/ 0 h 2992166"/>
              <a:gd name="connsiteX9" fmla="*/ 4599043 w 10220096"/>
              <a:gd name="connsiteY9" fmla="*/ 0 h 2992166"/>
              <a:gd name="connsiteX10" fmla="*/ 5280383 w 10220096"/>
              <a:gd name="connsiteY10" fmla="*/ 0 h 2992166"/>
              <a:gd name="connsiteX11" fmla="*/ 5757321 w 10220096"/>
              <a:gd name="connsiteY11" fmla="*/ 0 h 2992166"/>
              <a:gd name="connsiteX12" fmla="*/ 6540861 w 10220096"/>
              <a:gd name="connsiteY12" fmla="*/ 0 h 2992166"/>
              <a:gd name="connsiteX13" fmla="*/ 7324402 w 10220096"/>
              <a:gd name="connsiteY13" fmla="*/ 0 h 2992166"/>
              <a:gd name="connsiteX14" fmla="*/ 8107943 w 10220096"/>
              <a:gd name="connsiteY14" fmla="*/ 0 h 2992166"/>
              <a:gd name="connsiteX15" fmla="*/ 8687082 w 10220096"/>
              <a:gd name="connsiteY15" fmla="*/ 0 h 2992166"/>
              <a:gd name="connsiteX16" fmla="*/ 9572823 w 10220096"/>
              <a:gd name="connsiteY16" fmla="*/ 0 h 2992166"/>
              <a:gd name="connsiteX17" fmla="*/ 10220096 w 10220096"/>
              <a:gd name="connsiteY17" fmla="*/ 0 h 2992166"/>
              <a:gd name="connsiteX18" fmla="*/ 10220096 w 10220096"/>
              <a:gd name="connsiteY18" fmla="*/ 538590 h 2992166"/>
              <a:gd name="connsiteX19" fmla="*/ 10220096 w 10220096"/>
              <a:gd name="connsiteY19" fmla="*/ 1137023 h 2992166"/>
              <a:gd name="connsiteX20" fmla="*/ 10220096 w 10220096"/>
              <a:gd name="connsiteY20" fmla="*/ 1645691 h 2992166"/>
              <a:gd name="connsiteX21" fmla="*/ 10220096 w 10220096"/>
              <a:gd name="connsiteY21" fmla="*/ 2184281 h 2992166"/>
              <a:gd name="connsiteX22" fmla="*/ 10220096 w 10220096"/>
              <a:gd name="connsiteY22" fmla="*/ 2992166 h 2992166"/>
              <a:gd name="connsiteX23" fmla="*/ 9334354 w 10220096"/>
              <a:gd name="connsiteY23" fmla="*/ 2992166 h 2992166"/>
              <a:gd name="connsiteX24" fmla="*/ 8550814 w 10220096"/>
              <a:gd name="connsiteY24" fmla="*/ 2992166 h 2992166"/>
              <a:gd name="connsiteX25" fmla="*/ 7869474 w 10220096"/>
              <a:gd name="connsiteY25" fmla="*/ 2992166 h 2992166"/>
              <a:gd name="connsiteX26" fmla="*/ 7290335 w 10220096"/>
              <a:gd name="connsiteY26" fmla="*/ 2992166 h 2992166"/>
              <a:gd name="connsiteX27" fmla="*/ 6404593 w 10220096"/>
              <a:gd name="connsiteY27" fmla="*/ 2992166 h 2992166"/>
              <a:gd name="connsiteX28" fmla="*/ 5621053 w 10220096"/>
              <a:gd name="connsiteY28" fmla="*/ 2992166 h 2992166"/>
              <a:gd name="connsiteX29" fmla="*/ 4939713 w 10220096"/>
              <a:gd name="connsiteY29" fmla="*/ 2992166 h 2992166"/>
              <a:gd name="connsiteX30" fmla="*/ 4258373 w 10220096"/>
              <a:gd name="connsiteY30" fmla="*/ 2992166 h 2992166"/>
              <a:gd name="connsiteX31" fmla="*/ 3372632 w 10220096"/>
              <a:gd name="connsiteY31" fmla="*/ 2992166 h 2992166"/>
              <a:gd name="connsiteX32" fmla="*/ 2793493 w 10220096"/>
              <a:gd name="connsiteY32" fmla="*/ 2992166 h 2992166"/>
              <a:gd name="connsiteX33" fmla="*/ 2112153 w 10220096"/>
              <a:gd name="connsiteY33" fmla="*/ 2992166 h 2992166"/>
              <a:gd name="connsiteX34" fmla="*/ 1430813 w 10220096"/>
              <a:gd name="connsiteY34" fmla="*/ 2992166 h 2992166"/>
              <a:gd name="connsiteX35" fmla="*/ 647273 w 10220096"/>
              <a:gd name="connsiteY35" fmla="*/ 2992166 h 2992166"/>
              <a:gd name="connsiteX36" fmla="*/ 0 w 10220096"/>
              <a:gd name="connsiteY36" fmla="*/ 2992166 h 2992166"/>
              <a:gd name="connsiteX37" fmla="*/ 0 w 10220096"/>
              <a:gd name="connsiteY37" fmla="*/ 2393733 h 2992166"/>
              <a:gd name="connsiteX38" fmla="*/ 0 w 10220096"/>
              <a:gd name="connsiteY38" fmla="*/ 1855143 h 2992166"/>
              <a:gd name="connsiteX39" fmla="*/ 0 w 10220096"/>
              <a:gd name="connsiteY39" fmla="*/ 1286631 h 2992166"/>
              <a:gd name="connsiteX40" fmla="*/ 0 w 10220096"/>
              <a:gd name="connsiteY40" fmla="*/ 748041 h 2992166"/>
              <a:gd name="connsiteX41" fmla="*/ 0 w 10220096"/>
              <a:gd name="connsiteY41" fmla="*/ 0 h 29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200" b="1" dirty="0" smtClean="0">
                <a:solidFill>
                  <a:srgbClr val="FF0000"/>
                </a:solidFill>
                <a:latin typeface="Times New Roman" pitchFamily="18" charset="0"/>
                <a:ea typeface="Times New Roman" panose="02020603050405020304" pitchFamily="18" charset="0"/>
                <a:cs typeface="Times New Roman" pitchFamily="18" charset="0"/>
              </a:rPr>
              <a:t>b) </a:t>
            </a:r>
            <a:r>
              <a:rPr lang="en-US" sz="3200" b="1" dirty="0" err="1" smtClean="0">
                <a:solidFill>
                  <a:srgbClr val="FF0000"/>
                </a:solidFill>
                <a:latin typeface="Times New Roman" pitchFamily="18" charset="0"/>
                <a:ea typeface="Times New Roman" panose="02020603050405020304" pitchFamily="18" charset="0"/>
                <a:cs typeface="Times New Roman" pitchFamily="18" charset="0"/>
              </a:rPr>
              <a:t>Cầu</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FF0000"/>
                </a:solidFill>
                <a:latin typeface="Times New Roman" pitchFamily="18" charset="0"/>
                <a:ea typeface="Times New Roman" panose="02020603050405020304" pitchFamily="18" charset="0"/>
                <a:cs typeface="Times New Roman" pitchFamily="18" charset="0"/>
              </a:rPr>
              <a:t>tơ</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FF0000"/>
                </a:solidFill>
                <a:latin typeface="Times New Roman" pitchFamily="18" charset="0"/>
                <a:ea typeface="Times New Roman" panose="02020603050405020304" pitchFamily="18" charset="0"/>
                <a:cs typeface="Times New Roman" pitchFamily="18" charset="0"/>
              </a:rPr>
              <a:t>nhỏ</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FF0000"/>
                </a:solidFill>
                <a:latin typeface="Times New Roman" pitchFamily="18" charset="0"/>
                <a:ea typeface="Times New Roman" panose="02020603050405020304" pitchFamily="18" charset="0"/>
                <a:cs typeface="Times New Roman" pitchFamily="18" charset="0"/>
              </a:rPr>
              <a:t>nhện</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FF0000"/>
                </a:solidFill>
                <a:latin typeface="Times New Roman" pitchFamily="18" charset="0"/>
                <a:ea typeface="Times New Roman" panose="02020603050405020304" pitchFamily="18" charset="0"/>
                <a:cs typeface="Times New Roman" pitchFamily="18" charset="0"/>
              </a:rPr>
              <a:t>bắc</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 qua chum </a:t>
            </a:r>
            <a:r>
              <a:rPr lang="en-US" sz="3200" b="1" dirty="0" err="1" smtClean="0">
                <a:solidFill>
                  <a:srgbClr val="FF0000"/>
                </a:solidFill>
                <a:latin typeface="Times New Roman" pitchFamily="18" charset="0"/>
                <a:ea typeface="Times New Roman" panose="02020603050405020304" pitchFamily="18" charset="0"/>
                <a:cs typeface="Times New Roman" pitchFamily="18" charset="0"/>
              </a:rPr>
              <a:t>nước</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a:t>
            </a:r>
            <a:endParaRPr lang="en-US" sz="2800" b="1" dirty="0">
              <a:solidFill>
                <a:srgbClr val="FF0000"/>
              </a:solidFill>
              <a:effectLst/>
              <a:latin typeface="Times New Roman" pitchFamily="18" charset="0"/>
              <a:ea typeface="Times New Roman" panose="02020603050405020304" pitchFamily="18" charset="0"/>
              <a:cs typeface="Times New Roman" pitchFamily="18" charset="0"/>
            </a:endParaRPr>
          </a:p>
        </p:txBody>
      </p:sp>
      <p:sp>
        <p:nvSpPr>
          <p:cNvPr id="13" name="TextBox 12">
            <a:extLst>
              <a:ext uri="{FF2B5EF4-FFF2-40B4-BE49-F238E27FC236}">
                <a16:creationId xmlns:a16="http://schemas.microsoft.com/office/drawing/2014/main" xmlns="" id="{9FE786A1-44D8-7AAD-020C-E7B612DA2641}"/>
              </a:ext>
            </a:extLst>
          </p:cNvPr>
          <p:cNvSpPr txBox="1"/>
          <p:nvPr/>
        </p:nvSpPr>
        <p:spPr>
          <a:xfrm>
            <a:off x="1309654" y="3714752"/>
            <a:ext cx="10354648" cy="631711"/>
          </a:xfrm>
          <a:custGeom>
            <a:avLst/>
            <a:gdLst>
              <a:gd name="connsiteX0" fmla="*/ 0 w 10220096"/>
              <a:gd name="connsiteY0" fmla="*/ 0 h 2992166"/>
              <a:gd name="connsiteX1" fmla="*/ 681340 w 10220096"/>
              <a:gd name="connsiteY1" fmla="*/ 0 h 2992166"/>
              <a:gd name="connsiteX2" fmla="*/ 1362679 w 10220096"/>
              <a:gd name="connsiteY2" fmla="*/ 0 h 2992166"/>
              <a:gd name="connsiteX3" fmla="*/ 1839617 w 10220096"/>
              <a:gd name="connsiteY3" fmla="*/ 0 h 2992166"/>
              <a:gd name="connsiteX4" fmla="*/ 2418756 w 10220096"/>
              <a:gd name="connsiteY4" fmla="*/ 0 h 2992166"/>
              <a:gd name="connsiteX5" fmla="*/ 2895694 w 10220096"/>
              <a:gd name="connsiteY5" fmla="*/ 0 h 2992166"/>
              <a:gd name="connsiteX6" fmla="*/ 3270431 w 10220096"/>
              <a:gd name="connsiteY6" fmla="*/ 0 h 2992166"/>
              <a:gd name="connsiteX7" fmla="*/ 3747369 w 10220096"/>
              <a:gd name="connsiteY7" fmla="*/ 0 h 2992166"/>
              <a:gd name="connsiteX8" fmla="*/ 4224306 w 10220096"/>
              <a:gd name="connsiteY8" fmla="*/ 0 h 2992166"/>
              <a:gd name="connsiteX9" fmla="*/ 4599043 w 10220096"/>
              <a:gd name="connsiteY9" fmla="*/ 0 h 2992166"/>
              <a:gd name="connsiteX10" fmla="*/ 5280383 w 10220096"/>
              <a:gd name="connsiteY10" fmla="*/ 0 h 2992166"/>
              <a:gd name="connsiteX11" fmla="*/ 5757321 w 10220096"/>
              <a:gd name="connsiteY11" fmla="*/ 0 h 2992166"/>
              <a:gd name="connsiteX12" fmla="*/ 6540861 w 10220096"/>
              <a:gd name="connsiteY12" fmla="*/ 0 h 2992166"/>
              <a:gd name="connsiteX13" fmla="*/ 7324402 w 10220096"/>
              <a:gd name="connsiteY13" fmla="*/ 0 h 2992166"/>
              <a:gd name="connsiteX14" fmla="*/ 8107943 w 10220096"/>
              <a:gd name="connsiteY14" fmla="*/ 0 h 2992166"/>
              <a:gd name="connsiteX15" fmla="*/ 8687082 w 10220096"/>
              <a:gd name="connsiteY15" fmla="*/ 0 h 2992166"/>
              <a:gd name="connsiteX16" fmla="*/ 9572823 w 10220096"/>
              <a:gd name="connsiteY16" fmla="*/ 0 h 2992166"/>
              <a:gd name="connsiteX17" fmla="*/ 10220096 w 10220096"/>
              <a:gd name="connsiteY17" fmla="*/ 0 h 2992166"/>
              <a:gd name="connsiteX18" fmla="*/ 10220096 w 10220096"/>
              <a:gd name="connsiteY18" fmla="*/ 538590 h 2992166"/>
              <a:gd name="connsiteX19" fmla="*/ 10220096 w 10220096"/>
              <a:gd name="connsiteY19" fmla="*/ 1137023 h 2992166"/>
              <a:gd name="connsiteX20" fmla="*/ 10220096 w 10220096"/>
              <a:gd name="connsiteY20" fmla="*/ 1645691 h 2992166"/>
              <a:gd name="connsiteX21" fmla="*/ 10220096 w 10220096"/>
              <a:gd name="connsiteY21" fmla="*/ 2184281 h 2992166"/>
              <a:gd name="connsiteX22" fmla="*/ 10220096 w 10220096"/>
              <a:gd name="connsiteY22" fmla="*/ 2992166 h 2992166"/>
              <a:gd name="connsiteX23" fmla="*/ 9334354 w 10220096"/>
              <a:gd name="connsiteY23" fmla="*/ 2992166 h 2992166"/>
              <a:gd name="connsiteX24" fmla="*/ 8550814 w 10220096"/>
              <a:gd name="connsiteY24" fmla="*/ 2992166 h 2992166"/>
              <a:gd name="connsiteX25" fmla="*/ 7869474 w 10220096"/>
              <a:gd name="connsiteY25" fmla="*/ 2992166 h 2992166"/>
              <a:gd name="connsiteX26" fmla="*/ 7290335 w 10220096"/>
              <a:gd name="connsiteY26" fmla="*/ 2992166 h 2992166"/>
              <a:gd name="connsiteX27" fmla="*/ 6404593 w 10220096"/>
              <a:gd name="connsiteY27" fmla="*/ 2992166 h 2992166"/>
              <a:gd name="connsiteX28" fmla="*/ 5621053 w 10220096"/>
              <a:gd name="connsiteY28" fmla="*/ 2992166 h 2992166"/>
              <a:gd name="connsiteX29" fmla="*/ 4939713 w 10220096"/>
              <a:gd name="connsiteY29" fmla="*/ 2992166 h 2992166"/>
              <a:gd name="connsiteX30" fmla="*/ 4258373 w 10220096"/>
              <a:gd name="connsiteY30" fmla="*/ 2992166 h 2992166"/>
              <a:gd name="connsiteX31" fmla="*/ 3372632 w 10220096"/>
              <a:gd name="connsiteY31" fmla="*/ 2992166 h 2992166"/>
              <a:gd name="connsiteX32" fmla="*/ 2793493 w 10220096"/>
              <a:gd name="connsiteY32" fmla="*/ 2992166 h 2992166"/>
              <a:gd name="connsiteX33" fmla="*/ 2112153 w 10220096"/>
              <a:gd name="connsiteY33" fmla="*/ 2992166 h 2992166"/>
              <a:gd name="connsiteX34" fmla="*/ 1430813 w 10220096"/>
              <a:gd name="connsiteY34" fmla="*/ 2992166 h 2992166"/>
              <a:gd name="connsiteX35" fmla="*/ 647273 w 10220096"/>
              <a:gd name="connsiteY35" fmla="*/ 2992166 h 2992166"/>
              <a:gd name="connsiteX36" fmla="*/ 0 w 10220096"/>
              <a:gd name="connsiteY36" fmla="*/ 2992166 h 2992166"/>
              <a:gd name="connsiteX37" fmla="*/ 0 w 10220096"/>
              <a:gd name="connsiteY37" fmla="*/ 2393733 h 2992166"/>
              <a:gd name="connsiteX38" fmla="*/ 0 w 10220096"/>
              <a:gd name="connsiteY38" fmla="*/ 1855143 h 2992166"/>
              <a:gd name="connsiteX39" fmla="*/ 0 w 10220096"/>
              <a:gd name="connsiteY39" fmla="*/ 1286631 h 2992166"/>
              <a:gd name="connsiteX40" fmla="*/ 0 w 10220096"/>
              <a:gd name="connsiteY40" fmla="*/ 748041 h 2992166"/>
              <a:gd name="connsiteX41" fmla="*/ 0 w 10220096"/>
              <a:gd name="connsiteY41" fmla="*/ 0 h 29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200" b="1" dirty="0" smtClean="0">
                <a:solidFill>
                  <a:srgbClr val="FF0000"/>
                </a:solidFill>
                <a:latin typeface="Times New Roman" pitchFamily="18" charset="0"/>
                <a:ea typeface="Times New Roman" panose="02020603050405020304" pitchFamily="18" charset="0"/>
                <a:cs typeface="Times New Roman" pitchFamily="18" charset="0"/>
              </a:rPr>
              <a:t>c</a:t>
            </a:r>
            <a:r>
              <a:rPr lang="en-US" sz="3200" b="1"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b="1" dirty="0" err="1" smtClean="0">
                <a:solidFill>
                  <a:srgbClr val="FF0000"/>
                </a:solidFill>
                <a:effectLst/>
                <a:latin typeface="Times New Roman" pitchFamily="18" charset="0"/>
                <a:ea typeface="Times New Roman" panose="02020603050405020304" pitchFamily="18" charset="0"/>
                <a:cs typeface="Times New Roman" pitchFamily="18" charset="0"/>
              </a:rPr>
              <a:t>Ngọn</a:t>
            </a:r>
            <a:r>
              <a:rPr lang="en-US" sz="3200" b="1"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b="1" dirty="0" err="1" smtClean="0">
                <a:solidFill>
                  <a:srgbClr val="FF0000"/>
                </a:solidFill>
                <a:effectLst/>
                <a:latin typeface="Times New Roman" pitchFamily="18" charset="0"/>
                <a:ea typeface="Times New Roman" panose="02020603050405020304" pitchFamily="18" charset="0"/>
                <a:cs typeface="Times New Roman" pitchFamily="18" charset="0"/>
              </a:rPr>
              <a:t>gió</a:t>
            </a:r>
            <a:r>
              <a:rPr lang="en-US" sz="3200" b="1"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b="1" dirty="0" err="1" smtClean="0">
                <a:solidFill>
                  <a:srgbClr val="FF0000"/>
                </a:solidFill>
                <a:effectLst/>
                <a:latin typeface="Times New Roman" pitchFamily="18" charset="0"/>
                <a:ea typeface="Times New Roman" panose="02020603050405020304" pitchFamily="18" charset="0"/>
                <a:cs typeface="Times New Roman" pitchFamily="18" charset="0"/>
              </a:rPr>
              <a:t>đưa</a:t>
            </a:r>
            <a:r>
              <a:rPr lang="en-US" sz="3200" b="1" dirty="0" smtClean="0">
                <a:solidFill>
                  <a:srgbClr val="FF0000"/>
                </a:solidFill>
                <a:effectLst/>
                <a:latin typeface="Times New Roman" pitchFamily="18" charset="0"/>
                <a:ea typeface="Times New Roman" panose="02020603050405020304" pitchFamily="18" charset="0"/>
                <a:cs typeface="Times New Roman" pitchFamily="18" charset="0"/>
              </a:rPr>
              <a:t> con </a:t>
            </a:r>
            <a:r>
              <a:rPr lang="en-US" sz="3200" b="1" dirty="0" err="1" smtClean="0">
                <a:solidFill>
                  <a:srgbClr val="FF0000"/>
                </a:solidFill>
                <a:effectLst/>
                <a:latin typeface="Times New Roman" pitchFamily="18" charset="0"/>
                <a:ea typeface="Times New Roman" panose="02020603050405020304" pitchFamily="18" charset="0"/>
                <a:cs typeface="Times New Roman" pitchFamily="18" charset="0"/>
              </a:rPr>
              <a:t>sáo</a:t>
            </a:r>
            <a:r>
              <a:rPr lang="en-US" sz="3200" b="1" dirty="0" smtClean="0">
                <a:solidFill>
                  <a:srgbClr val="FF0000"/>
                </a:solidFill>
                <a:effectLst/>
                <a:latin typeface="Times New Roman" pitchFamily="18" charset="0"/>
                <a:ea typeface="Times New Roman" panose="02020603050405020304" pitchFamily="18" charset="0"/>
                <a:cs typeface="Times New Roman" pitchFamily="18" charset="0"/>
              </a:rPr>
              <a:t> sang </a:t>
            </a:r>
            <a:r>
              <a:rPr lang="en-US" sz="3200" b="1" dirty="0" err="1" smtClean="0">
                <a:solidFill>
                  <a:srgbClr val="FF0000"/>
                </a:solidFill>
                <a:effectLst/>
                <a:latin typeface="Times New Roman" pitchFamily="18" charset="0"/>
                <a:ea typeface="Times New Roman" panose="02020603050405020304" pitchFamily="18" charset="0"/>
                <a:cs typeface="Times New Roman" pitchFamily="18" charset="0"/>
              </a:rPr>
              <a:t>sông</a:t>
            </a:r>
            <a:r>
              <a:rPr lang="en-US" sz="3200" b="1" dirty="0" smtClean="0">
                <a:solidFill>
                  <a:srgbClr val="FF0000"/>
                </a:solidFill>
                <a:effectLst/>
                <a:latin typeface="Times New Roman" pitchFamily="18" charset="0"/>
                <a:ea typeface="Times New Roman" panose="02020603050405020304" pitchFamily="18" charset="0"/>
                <a:cs typeface="Times New Roman" pitchFamily="18" charset="0"/>
              </a:rPr>
              <a:t>.</a:t>
            </a:r>
            <a:endParaRPr lang="en-US" sz="2800" b="1" dirty="0">
              <a:solidFill>
                <a:srgbClr val="FF0000"/>
              </a:solidFill>
              <a:effectLst/>
              <a:latin typeface="Times New Roman" pitchFamily="18" charset="0"/>
              <a:ea typeface="Times New Roman" panose="02020603050405020304" pitchFamily="18" charset="0"/>
              <a:cs typeface="Times New Roman" pitchFamily="18" charset="0"/>
            </a:endParaRPr>
          </a:p>
        </p:txBody>
      </p:sp>
      <p:sp>
        <p:nvSpPr>
          <p:cNvPr id="14" name="TextBox 13">
            <a:extLst>
              <a:ext uri="{FF2B5EF4-FFF2-40B4-BE49-F238E27FC236}">
                <a16:creationId xmlns:a16="http://schemas.microsoft.com/office/drawing/2014/main" xmlns="" id="{9FE786A1-44D8-7AAD-020C-E7B612DA2641}"/>
              </a:ext>
            </a:extLst>
          </p:cNvPr>
          <p:cNvSpPr txBox="1"/>
          <p:nvPr/>
        </p:nvSpPr>
        <p:spPr>
          <a:xfrm>
            <a:off x="1309654" y="4786322"/>
            <a:ext cx="7638116" cy="631711"/>
          </a:xfrm>
          <a:custGeom>
            <a:avLst/>
            <a:gdLst>
              <a:gd name="connsiteX0" fmla="*/ 0 w 10220096"/>
              <a:gd name="connsiteY0" fmla="*/ 0 h 2992166"/>
              <a:gd name="connsiteX1" fmla="*/ 681340 w 10220096"/>
              <a:gd name="connsiteY1" fmla="*/ 0 h 2992166"/>
              <a:gd name="connsiteX2" fmla="*/ 1362679 w 10220096"/>
              <a:gd name="connsiteY2" fmla="*/ 0 h 2992166"/>
              <a:gd name="connsiteX3" fmla="*/ 1839617 w 10220096"/>
              <a:gd name="connsiteY3" fmla="*/ 0 h 2992166"/>
              <a:gd name="connsiteX4" fmla="*/ 2418756 w 10220096"/>
              <a:gd name="connsiteY4" fmla="*/ 0 h 2992166"/>
              <a:gd name="connsiteX5" fmla="*/ 2895694 w 10220096"/>
              <a:gd name="connsiteY5" fmla="*/ 0 h 2992166"/>
              <a:gd name="connsiteX6" fmla="*/ 3270431 w 10220096"/>
              <a:gd name="connsiteY6" fmla="*/ 0 h 2992166"/>
              <a:gd name="connsiteX7" fmla="*/ 3747369 w 10220096"/>
              <a:gd name="connsiteY7" fmla="*/ 0 h 2992166"/>
              <a:gd name="connsiteX8" fmla="*/ 4224306 w 10220096"/>
              <a:gd name="connsiteY8" fmla="*/ 0 h 2992166"/>
              <a:gd name="connsiteX9" fmla="*/ 4599043 w 10220096"/>
              <a:gd name="connsiteY9" fmla="*/ 0 h 2992166"/>
              <a:gd name="connsiteX10" fmla="*/ 5280383 w 10220096"/>
              <a:gd name="connsiteY10" fmla="*/ 0 h 2992166"/>
              <a:gd name="connsiteX11" fmla="*/ 5757321 w 10220096"/>
              <a:gd name="connsiteY11" fmla="*/ 0 h 2992166"/>
              <a:gd name="connsiteX12" fmla="*/ 6540861 w 10220096"/>
              <a:gd name="connsiteY12" fmla="*/ 0 h 2992166"/>
              <a:gd name="connsiteX13" fmla="*/ 7324402 w 10220096"/>
              <a:gd name="connsiteY13" fmla="*/ 0 h 2992166"/>
              <a:gd name="connsiteX14" fmla="*/ 8107943 w 10220096"/>
              <a:gd name="connsiteY14" fmla="*/ 0 h 2992166"/>
              <a:gd name="connsiteX15" fmla="*/ 8687082 w 10220096"/>
              <a:gd name="connsiteY15" fmla="*/ 0 h 2992166"/>
              <a:gd name="connsiteX16" fmla="*/ 9572823 w 10220096"/>
              <a:gd name="connsiteY16" fmla="*/ 0 h 2992166"/>
              <a:gd name="connsiteX17" fmla="*/ 10220096 w 10220096"/>
              <a:gd name="connsiteY17" fmla="*/ 0 h 2992166"/>
              <a:gd name="connsiteX18" fmla="*/ 10220096 w 10220096"/>
              <a:gd name="connsiteY18" fmla="*/ 538590 h 2992166"/>
              <a:gd name="connsiteX19" fmla="*/ 10220096 w 10220096"/>
              <a:gd name="connsiteY19" fmla="*/ 1137023 h 2992166"/>
              <a:gd name="connsiteX20" fmla="*/ 10220096 w 10220096"/>
              <a:gd name="connsiteY20" fmla="*/ 1645691 h 2992166"/>
              <a:gd name="connsiteX21" fmla="*/ 10220096 w 10220096"/>
              <a:gd name="connsiteY21" fmla="*/ 2184281 h 2992166"/>
              <a:gd name="connsiteX22" fmla="*/ 10220096 w 10220096"/>
              <a:gd name="connsiteY22" fmla="*/ 2992166 h 2992166"/>
              <a:gd name="connsiteX23" fmla="*/ 9334354 w 10220096"/>
              <a:gd name="connsiteY23" fmla="*/ 2992166 h 2992166"/>
              <a:gd name="connsiteX24" fmla="*/ 8550814 w 10220096"/>
              <a:gd name="connsiteY24" fmla="*/ 2992166 h 2992166"/>
              <a:gd name="connsiteX25" fmla="*/ 7869474 w 10220096"/>
              <a:gd name="connsiteY25" fmla="*/ 2992166 h 2992166"/>
              <a:gd name="connsiteX26" fmla="*/ 7290335 w 10220096"/>
              <a:gd name="connsiteY26" fmla="*/ 2992166 h 2992166"/>
              <a:gd name="connsiteX27" fmla="*/ 6404593 w 10220096"/>
              <a:gd name="connsiteY27" fmla="*/ 2992166 h 2992166"/>
              <a:gd name="connsiteX28" fmla="*/ 5621053 w 10220096"/>
              <a:gd name="connsiteY28" fmla="*/ 2992166 h 2992166"/>
              <a:gd name="connsiteX29" fmla="*/ 4939713 w 10220096"/>
              <a:gd name="connsiteY29" fmla="*/ 2992166 h 2992166"/>
              <a:gd name="connsiteX30" fmla="*/ 4258373 w 10220096"/>
              <a:gd name="connsiteY30" fmla="*/ 2992166 h 2992166"/>
              <a:gd name="connsiteX31" fmla="*/ 3372632 w 10220096"/>
              <a:gd name="connsiteY31" fmla="*/ 2992166 h 2992166"/>
              <a:gd name="connsiteX32" fmla="*/ 2793493 w 10220096"/>
              <a:gd name="connsiteY32" fmla="*/ 2992166 h 2992166"/>
              <a:gd name="connsiteX33" fmla="*/ 2112153 w 10220096"/>
              <a:gd name="connsiteY33" fmla="*/ 2992166 h 2992166"/>
              <a:gd name="connsiteX34" fmla="*/ 1430813 w 10220096"/>
              <a:gd name="connsiteY34" fmla="*/ 2992166 h 2992166"/>
              <a:gd name="connsiteX35" fmla="*/ 647273 w 10220096"/>
              <a:gd name="connsiteY35" fmla="*/ 2992166 h 2992166"/>
              <a:gd name="connsiteX36" fmla="*/ 0 w 10220096"/>
              <a:gd name="connsiteY36" fmla="*/ 2992166 h 2992166"/>
              <a:gd name="connsiteX37" fmla="*/ 0 w 10220096"/>
              <a:gd name="connsiteY37" fmla="*/ 2393733 h 2992166"/>
              <a:gd name="connsiteX38" fmla="*/ 0 w 10220096"/>
              <a:gd name="connsiteY38" fmla="*/ 1855143 h 2992166"/>
              <a:gd name="connsiteX39" fmla="*/ 0 w 10220096"/>
              <a:gd name="connsiteY39" fmla="*/ 1286631 h 2992166"/>
              <a:gd name="connsiteX40" fmla="*/ 0 w 10220096"/>
              <a:gd name="connsiteY40" fmla="*/ 748041 h 2992166"/>
              <a:gd name="connsiteX41" fmla="*/ 0 w 10220096"/>
              <a:gd name="connsiteY41" fmla="*/ 0 h 29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200" b="1" dirty="0" smtClean="0">
                <a:solidFill>
                  <a:srgbClr val="FF0000"/>
                </a:solidFill>
                <a:latin typeface="Times New Roman" pitchFamily="18" charset="0"/>
                <a:ea typeface="Times New Roman" panose="02020603050405020304" pitchFamily="18" charset="0"/>
                <a:cs typeface="Times New Roman" pitchFamily="18" charset="0"/>
              </a:rPr>
              <a:t>d) C</a:t>
            </a:r>
            <a:r>
              <a:rPr lang="vi-VN" sz="3200" b="1" dirty="0" smtClean="0">
                <a:solidFill>
                  <a:srgbClr val="FF0000"/>
                </a:solidFill>
                <a:effectLst/>
                <a:latin typeface="Times New Roman" pitchFamily="18" charset="0"/>
                <a:ea typeface="Times New Roman" panose="02020603050405020304" pitchFamily="18" charset="0"/>
                <a:cs typeface="Times New Roman" pitchFamily="18" charset="0"/>
              </a:rPr>
              <a:t>ầu lá tre đưa kiến vượt qua ngòi.</a:t>
            </a:r>
            <a:endParaRPr lang="en-US" sz="2800" b="1" dirty="0">
              <a:solidFill>
                <a:srgbClr val="FF0000"/>
              </a:solidFill>
              <a:effectLst/>
              <a:latin typeface="Times New Roman" pitchFamily="18" charset="0"/>
              <a:ea typeface="Times New Roman" panose="02020603050405020304" pitchFamily="18" charset="0"/>
              <a:cs typeface="Times New Roman" pitchFamily="18" charset="0"/>
            </a:endParaRPr>
          </a:p>
        </p:txBody>
      </p:sp>
      <p:sp>
        <p:nvSpPr>
          <p:cNvPr id="15" name="TextBox 14">
            <a:extLst>
              <a:ext uri="{FF2B5EF4-FFF2-40B4-BE49-F238E27FC236}">
                <a16:creationId xmlns:a16="http://schemas.microsoft.com/office/drawing/2014/main" xmlns="" id="{9FE786A1-44D8-7AAD-020C-E7B612DA2641}"/>
              </a:ext>
            </a:extLst>
          </p:cNvPr>
          <p:cNvSpPr txBox="1"/>
          <p:nvPr/>
        </p:nvSpPr>
        <p:spPr>
          <a:xfrm>
            <a:off x="1309654" y="5857892"/>
            <a:ext cx="6553200" cy="631711"/>
          </a:xfrm>
          <a:custGeom>
            <a:avLst/>
            <a:gdLst>
              <a:gd name="connsiteX0" fmla="*/ 0 w 10220096"/>
              <a:gd name="connsiteY0" fmla="*/ 0 h 2992166"/>
              <a:gd name="connsiteX1" fmla="*/ 681340 w 10220096"/>
              <a:gd name="connsiteY1" fmla="*/ 0 h 2992166"/>
              <a:gd name="connsiteX2" fmla="*/ 1362679 w 10220096"/>
              <a:gd name="connsiteY2" fmla="*/ 0 h 2992166"/>
              <a:gd name="connsiteX3" fmla="*/ 1839617 w 10220096"/>
              <a:gd name="connsiteY3" fmla="*/ 0 h 2992166"/>
              <a:gd name="connsiteX4" fmla="*/ 2418756 w 10220096"/>
              <a:gd name="connsiteY4" fmla="*/ 0 h 2992166"/>
              <a:gd name="connsiteX5" fmla="*/ 2895694 w 10220096"/>
              <a:gd name="connsiteY5" fmla="*/ 0 h 2992166"/>
              <a:gd name="connsiteX6" fmla="*/ 3270431 w 10220096"/>
              <a:gd name="connsiteY6" fmla="*/ 0 h 2992166"/>
              <a:gd name="connsiteX7" fmla="*/ 3747369 w 10220096"/>
              <a:gd name="connsiteY7" fmla="*/ 0 h 2992166"/>
              <a:gd name="connsiteX8" fmla="*/ 4224306 w 10220096"/>
              <a:gd name="connsiteY8" fmla="*/ 0 h 2992166"/>
              <a:gd name="connsiteX9" fmla="*/ 4599043 w 10220096"/>
              <a:gd name="connsiteY9" fmla="*/ 0 h 2992166"/>
              <a:gd name="connsiteX10" fmla="*/ 5280383 w 10220096"/>
              <a:gd name="connsiteY10" fmla="*/ 0 h 2992166"/>
              <a:gd name="connsiteX11" fmla="*/ 5757321 w 10220096"/>
              <a:gd name="connsiteY11" fmla="*/ 0 h 2992166"/>
              <a:gd name="connsiteX12" fmla="*/ 6540861 w 10220096"/>
              <a:gd name="connsiteY12" fmla="*/ 0 h 2992166"/>
              <a:gd name="connsiteX13" fmla="*/ 7324402 w 10220096"/>
              <a:gd name="connsiteY13" fmla="*/ 0 h 2992166"/>
              <a:gd name="connsiteX14" fmla="*/ 8107943 w 10220096"/>
              <a:gd name="connsiteY14" fmla="*/ 0 h 2992166"/>
              <a:gd name="connsiteX15" fmla="*/ 8687082 w 10220096"/>
              <a:gd name="connsiteY15" fmla="*/ 0 h 2992166"/>
              <a:gd name="connsiteX16" fmla="*/ 9572823 w 10220096"/>
              <a:gd name="connsiteY16" fmla="*/ 0 h 2992166"/>
              <a:gd name="connsiteX17" fmla="*/ 10220096 w 10220096"/>
              <a:gd name="connsiteY17" fmla="*/ 0 h 2992166"/>
              <a:gd name="connsiteX18" fmla="*/ 10220096 w 10220096"/>
              <a:gd name="connsiteY18" fmla="*/ 538590 h 2992166"/>
              <a:gd name="connsiteX19" fmla="*/ 10220096 w 10220096"/>
              <a:gd name="connsiteY19" fmla="*/ 1137023 h 2992166"/>
              <a:gd name="connsiteX20" fmla="*/ 10220096 w 10220096"/>
              <a:gd name="connsiteY20" fmla="*/ 1645691 h 2992166"/>
              <a:gd name="connsiteX21" fmla="*/ 10220096 w 10220096"/>
              <a:gd name="connsiteY21" fmla="*/ 2184281 h 2992166"/>
              <a:gd name="connsiteX22" fmla="*/ 10220096 w 10220096"/>
              <a:gd name="connsiteY22" fmla="*/ 2992166 h 2992166"/>
              <a:gd name="connsiteX23" fmla="*/ 9334354 w 10220096"/>
              <a:gd name="connsiteY23" fmla="*/ 2992166 h 2992166"/>
              <a:gd name="connsiteX24" fmla="*/ 8550814 w 10220096"/>
              <a:gd name="connsiteY24" fmla="*/ 2992166 h 2992166"/>
              <a:gd name="connsiteX25" fmla="*/ 7869474 w 10220096"/>
              <a:gd name="connsiteY25" fmla="*/ 2992166 h 2992166"/>
              <a:gd name="connsiteX26" fmla="*/ 7290335 w 10220096"/>
              <a:gd name="connsiteY26" fmla="*/ 2992166 h 2992166"/>
              <a:gd name="connsiteX27" fmla="*/ 6404593 w 10220096"/>
              <a:gd name="connsiteY27" fmla="*/ 2992166 h 2992166"/>
              <a:gd name="connsiteX28" fmla="*/ 5621053 w 10220096"/>
              <a:gd name="connsiteY28" fmla="*/ 2992166 h 2992166"/>
              <a:gd name="connsiteX29" fmla="*/ 4939713 w 10220096"/>
              <a:gd name="connsiteY29" fmla="*/ 2992166 h 2992166"/>
              <a:gd name="connsiteX30" fmla="*/ 4258373 w 10220096"/>
              <a:gd name="connsiteY30" fmla="*/ 2992166 h 2992166"/>
              <a:gd name="connsiteX31" fmla="*/ 3372632 w 10220096"/>
              <a:gd name="connsiteY31" fmla="*/ 2992166 h 2992166"/>
              <a:gd name="connsiteX32" fmla="*/ 2793493 w 10220096"/>
              <a:gd name="connsiteY32" fmla="*/ 2992166 h 2992166"/>
              <a:gd name="connsiteX33" fmla="*/ 2112153 w 10220096"/>
              <a:gd name="connsiteY33" fmla="*/ 2992166 h 2992166"/>
              <a:gd name="connsiteX34" fmla="*/ 1430813 w 10220096"/>
              <a:gd name="connsiteY34" fmla="*/ 2992166 h 2992166"/>
              <a:gd name="connsiteX35" fmla="*/ 647273 w 10220096"/>
              <a:gd name="connsiteY35" fmla="*/ 2992166 h 2992166"/>
              <a:gd name="connsiteX36" fmla="*/ 0 w 10220096"/>
              <a:gd name="connsiteY36" fmla="*/ 2992166 h 2992166"/>
              <a:gd name="connsiteX37" fmla="*/ 0 w 10220096"/>
              <a:gd name="connsiteY37" fmla="*/ 2393733 h 2992166"/>
              <a:gd name="connsiteX38" fmla="*/ 0 w 10220096"/>
              <a:gd name="connsiteY38" fmla="*/ 1855143 h 2992166"/>
              <a:gd name="connsiteX39" fmla="*/ 0 w 10220096"/>
              <a:gd name="connsiteY39" fmla="*/ 1286631 h 2992166"/>
              <a:gd name="connsiteX40" fmla="*/ 0 w 10220096"/>
              <a:gd name="connsiteY40" fmla="*/ 748041 h 2992166"/>
              <a:gd name="connsiteX41" fmla="*/ 0 w 10220096"/>
              <a:gd name="connsiteY41" fmla="*/ 0 h 299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200" b="1" dirty="0" smtClean="0">
                <a:solidFill>
                  <a:srgbClr val="FF0000"/>
                </a:solidFill>
                <a:latin typeface="Times New Roman" pitchFamily="18" charset="0"/>
                <a:ea typeface="Times New Roman" panose="02020603050405020304" pitchFamily="18" charset="0"/>
                <a:cs typeface="Times New Roman" pitchFamily="18" charset="0"/>
              </a:rPr>
              <a:t>e) C</a:t>
            </a:r>
            <a:r>
              <a:rPr lang="vi-VN" sz="3200" b="1" dirty="0" smtClean="0">
                <a:solidFill>
                  <a:srgbClr val="FF0000"/>
                </a:solidFill>
                <a:effectLst/>
                <a:latin typeface="Times New Roman" pitchFamily="18" charset="0"/>
                <a:ea typeface="Times New Roman" panose="02020603050405020304" pitchFamily="18" charset="0"/>
                <a:cs typeface="Times New Roman" pitchFamily="18" charset="0"/>
              </a:rPr>
              <a:t>ầu ao</a:t>
            </a:r>
            <a:r>
              <a:rPr lang="en-US" sz="3200" b="1"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b="1" dirty="0" err="1" smtClean="0">
                <a:solidFill>
                  <a:srgbClr val="FF0000"/>
                </a:solidFill>
                <a:effectLst/>
                <a:latin typeface="Times New Roman" pitchFamily="18" charset="0"/>
                <a:ea typeface="Times New Roman" panose="02020603050405020304" pitchFamily="18" charset="0"/>
                <a:cs typeface="Times New Roman" pitchFamily="18" charset="0"/>
              </a:rPr>
              <a:t>nơi</a:t>
            </a:r>
            <a:r>
              <a:rPr lang="vi-VN" sz="3200" b="1" dirty="0" smtClean="0">
                <a:solidFill>
                  <a:srgbClr val="FF0000"/>
                </a:solidFill>
                <a:effectLst/>
                <a:latin typeface="Times New Roman" pitchFamily="18" charset="0"/>
                <a:ea typeface="Times New Roman" panose="02020603050405020304" pitchFamily="18" charset="0"/>
                <a:cs typeface="Times New Roman" pitchFamily="18" charset="0"/>
              </a:rPr>
              <a:t> mẹ thường đãi đỗ.</a:t>
            </a:r>
            <a:endParaRPr lang="en-US" sz="2800" b="1" dirty="0">
              <a:solidFill>
                <a:srgbClr val="FF0000"/>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1177039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47"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481;p39">
            <a:extLst>
              <a:ext uri="{FF2B5EF4-FFF2-40B4-BE49-F238E27FC236}">
                <a16:creationId xmlns:a16="http://schemas.microsoft.com/office/drawing/2014/main" xmlns="" id="{837D1AD2-62AD-E39F-EC5F-32B0EAE76CE6}"/>
              </a:ext>
            </a:extLst>
          </p:cNvPr>
          <p:cNvSpPr txBox="1"/>
          <p:nvPr/>
        </p:nvSpPr>
        <p:spPr>
          <a:xfrm>
            <a:off x="1877841" y="797556"/>
            <a:ext cx="9818858" cy="1416998"/>
          </a:xfrm>
          <a:custGeom>
            <a:avLst/>
            <a:gdLst>
              <a:gd name="connsiteX0" fmla="*/ 0 w 7037559"/>
              <a:gd name="connsiteY0" fmla="*/ 0 h 1416998"/>
              <a:gd name="connsiteX1" fmla="*/ 375336 w 7037559"/>
              <a:gd name="connsiteY1" fmla="*/ 0 h 1416998"/>
              <a:gd name="connsiteX2" fmla="*/ 821049 w 7037559"/>
              <a:gd name="connsiteY2" fmla="*/ 0 h 1416998"/>
              <a:gd name="connsiteX3" fmla="*/ 1548263 w 7037559"/>
              <a:gd name="connsiteY3" fmla="*/ 0 h 1416998"/>
              <a:gd name="connsiteX4" fmla="*/ 2134726 w 7037559"/>
              <a:gd name="connsiteY4" fmla="*/ 0 h 1416998"/>
              <a:gd name="connsiteX5" fmla="*/ 2510063 w 7037559"/>
              <a:gd name="connsiteY5" fmla="*/ 0 h 1416998"/>
              <a:gd name="connsiteX6" fmla="*/ 3096526 w 7037559"/>
              <a:gd name="connsiteY6" fmla="*/ 0 h 1416998"/>
              <a:gd name="connsiteX7" fmla="*/ 3542238 w 7037559"/>
              <a:gd name="connsiteY7" fmla="*/ 0 h 1416998"/>
              <a:gd name="connsiteX8" fmla="*/ 3987950 w 7037559"/>
              <a:gd name="connsiteY8" fmla="*/ 0 h 1416998"/>
              <a:gd name="connsiteX9" fmla="*/ 4363287 w 7037559"/>
              <a:gd name="connsiteY9" fmla="*/ 0 h 1416998"/>
              <a:gd name="connsiteX10" fmla="*/ 4879374 w 7037559"/>
              <a:gd name="connsiteY10" fmla="*/ 0 h 1416998"/>
              <a:gd name="connsiteX11" fmla="*/ 5465837 w 7037559"/>
              <a:gd name="connsiteY11" fmla="*/ 0 h 1416998"/>
              <a:gd name="connsiteX12" fmla="*/ 5981925 w 7037559"/>
              <a:gd name="connsiteY12" fmla="*/ 0 h 1416998"/>
              <a:gd name="connsiteX13" fmla="*/ 6498013 w 7037559"/>
              <a:gd name="connsiteY13" fmla="*/ 0 h 1416998"/>
              <a:gd name="connsiteX14" fmla="*/ 7037559 w 7037559"/>
              <a:gd name="connsiteY14" fmla="*/ 0 h 1416998"/>
              <a:gd name="connsiteX15" fmla="*/ 7037559 w 7037559"/>
              <a:gd name="connsiteY15" fmla="*/ 429823 h 1416998"/>
              <a:gd name="connsiteX16" fmla="*/ 7037559 w 7037559"/>
              <a:gd name="connsiteY16" fmla="*/ 887985 h 1416998"/>
              <a:gd name="connsiteX17" fmla="*/ 7037559 w 7037559"/>
              <a:gd name="connsiteY17" fmla="*/ 1416998 h 1416998"/>
              <a:gd name="connsiteX18" fmla="*/ 6451096 w 7037559"/>
              <a:gd name="connsiteY18" fmla="*/ 1416998 h 1416998"/>
              <a:gd name="connsiteX19" fmla="*/ 6075759 w 7037559"/>
              <a:gd name="connsiteY19" fmla="*/ 1416998 h 1416998"/>
              <a:gd name="connsiteX20" fmla="*/ 5559672 w 7037559"/>
              <a:gd name="connsiteY20" fmla="*/ 1416998 h 1416998"/>
              <a:gd name="connsiteX21" fmla="*/ 5113960 w 7037559"/>
              <a:gd name="connsiteY21" fmla="*/ 1416998 h 1416998"/>
              <a:gd name="connsiteX22" fmla="*/ 4738623 w 7037559"/>
              <a:gd name="connsiteY22" fmla="*/ 1416998 h 1416998"/>
              <a:gd name="connsiteX23" fmla="*/ 4081784 w 7037559"/>
              <a:gd name="connsiteY23" fmla="*/ 1416998 h 1416998"/>
              <a:gd name="connsiteX24" fmla="*/ 3565697 w 7037559"/>
              <a:gd name="connsiteY24" fmla="*/ 1416998 h 1416998"/>
              <a:gd name="connsiteX25" fmla="*/ 2908858 w 7037559"/>
              <a:gd name="connsiteY25" fmla="*/ 1416998 h 1416998"/>
              <a:gd name="connsiteX26" fmla="*/ 2181643 w 7037559"/>
              <a:gd name="connsiteY26" fmla="*/ 1416998 h 1416998"/>
              <a:gd name="connsiteX27" fmla="*/ 1806307 w 7037559"/>
              <a:gd name="connsiteY27" fmla="*/ 1416998 h 1416998"/>
              <a:gd name="connsiteX28" fmla="*/ 1219844 w 7037559"/>
              <a:gd name="connsiteY28" fmla="*/ 1416998 h 1416998"/>
              <a:gd name="connsiteX29" fmla="*/ 774131 w 7037559"/>
              <a:gd name="connsiteY29" fmla="*/ 1416998 h 1416998"/>
              <a:gd name="connsiteX30" fmla="*/ 0 w 7037559"/>
              <a:gd name="connsiteY30" fmla="*/ 1416998 h 1416998"/>
              <a:gd name="connsiteX31" fmla="*/ 0 w 7037559"/>
              <a:gd name="connsiteY31" fmla="*/ 930495 h 1416998"/>
              <a:gd name="connsiteX32" fmla="*/ 0 w 7037559"/>
              <a:gd name="connsiteY32" fmla="*/ 486503 h 1416998"/>
              <a:gd name="connsiteX33" fmla="*/ 0 w 7037559"/>
              <a:gd name="connsiteY33" fmla="*/ 0 h 141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extLst>
              <a:ext uri="{C807C97D-BFC1-408E-A445-0C87EB9F89A2}">
                <ask:lineSketchStyleProps xmlns="" xmlns:ask="http://schemas.microsoft.com/office/drawing/2018/sketchyshapes" sd="2149863161">
                  <a:prstGeom prst="rect">
                    <a:avLst/>
                  </a:prstGeom>
                  <ask:type>
                    <ask:lineSketchScribble/>
                  </ask:type>
                </ask:lineSketchStyleProps>
              </a:ext>
            </a:extLst>
          </a:ln>
        </p:spPr>
        <p:txBody>
          <a:bodyPr spcFirstLastPara="1" wrap="square" lIns="91425" tIns="91425" rIns="91425" bIns="91425" anchor="ctr" anchorCtr="0">
            <a:noAutofit/>
          </a:bodyPr>
          <a:lstStyle/>
          <a:p>
            <a:pPr algn="ctr">
              <a:lnSpc>
                <a:spcPct val="120000"/>
              </a:lnSpc>
            </a:pPr>
            <a:r>
              <a:rPr lang="vi-VN" sz="3600" b="1" dirty="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rPr>
              <a:t>Câu 3: </a:t>
            </a:r>
            <a:r>
              <a:rPr lang="vi-VN" sz="3600" b="1" dirty="0" smtClean="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rPr>
              <a:t>Những câu thơ nào cho thấy bạn nhỏ rất yêu chiếc cầu cha làm?</a:t>
            </a:r>
            <a:endParaRPr sz="3600" b="1" dirty="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endParaRPr>
          </a:p>
        </p:txBody>
      </p:sp>
      <p:grpSp>
        <p:nvGrpSpPr>
          <p:cNvPr id="2" name="Google Shape;5286;p60">
            <a:extLst>
              <a:ext uri="{FF2B5EF4-FFF2-40B4-BE49-F238E27FC236}">
                <a16:creationId xmlns:a16="http://schemas.microsoft.com/office/drawing/2014/main" xmlns="" id="{2F0D2D7D-F9F4-41B0-46DA-6C04B280689E}"/>
              </a:ext>
            </a:extLst>
          </p:cNvPr>
          <p:cNvGrpSpPr/>
          <p:nvPr/>
        </p:nvGrpSpPr>
        <p:grpSpPr>
          <a:xfrm>
            <a:off x="10747542" y="6095999"/>
            <a:ext cx="249499" cy="372656"/>
            <a:chOff x="611682" y="2391228"/>
            <a:chExt cx="370322" cy="553122"/>
          </a:xfrm>
        </p:grpSpPr>
        <p:sp>
          <p:nvSpPr>
            <p:cNvPr id="41" name="Google Shape;5287;p60">
              <a:extLst>
                <a:ext uri="{FF2B5EF4-FFF2-40B4-BE49-F238E27FC236}">
                  <a16:creationId xmlns:a16="http://schemas.microsoft.com/office/drawing/2014/main" xmlns="" id="{968A732B-04A6-3A87-12DE-C5879CB7234D}"/>
                </a:ext>
              </a:extLst>
            </p:cNvPr>
            <p:cNvSpPr/>
            <p:nvPr/>
          </p:nvSpPr>
          <p:spPr>
            <a:xfrm>
              <a:off x="929704" y="2391228"/>
              <a:ext cx="52300" cy="73415"/>
            </a:xfrm>
            <a:custGeom>
              <a:avLst/>
              <a:gdLst/>
              <a:ahLst/>
              <a:cxnLst/>
              <a:rect l="l" t="t" r="r" b="b"/>
              <a:pathLst>
                <a:path w="2690" h="3776" extrusionOk="0">
                  <a:moveTo>
                    <a:pt x="2689" y="0"/>
                  </a:moveTo>
                  <a:lnTo>
                    <a:pt x="1" y="2287"/>
                  </a:lnTo>
                  <a:lnTo>
                    <a:pt x="806" y="3545"/>
                  </a:lnTo>
                  <a:cubicBezTo>
                    <a:pt x="964" y="3724"/>
                    <a:pt x="1308" y="3776"/>
                    <a:pt x="1651" y="3776"/>
                  </a:cubicBezTo>
                  <a:cubicBezTo>
                    <a:pt x="2116" y="3776"/>
                    <a:pt x="2580" y="3681"/>
                    <a:pt x="2584" y="3681"/>
                  </a:cubicBezTo>
                  <a:cubicBezTo>
                    <a:pt x="2584" y="3681"/>
                    <a:pt x="2584" y="3681"/>
                    <a:pt x="2584" y="3681"/>
                  </a:cubicBezTo>
                  <a:lnTo>
                    <a:pt x="2689"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5288;p60">
              <a:extLst>
                <a:ext uri="{FF2B5EF4-FFF2-40B4-BE49-F238E27FC236}">
                  <a16:creationId xmlns:a16="http://schemas.microsoft.com/office/drawing/2014/main" xmlns="" id="{2FDBEC5B-E3F0-F98A-EABF-50FB4E021E29}"/>
                </a:ext>
              </a:extLst>
            </p:cNvPr>
            <p:cNvSpPr/>
            <p:nvPr/>
          </p:nvSpPr>
          <p:spPr>
            <a:xfrm>
              <a:off x="856794" y="2435693"/>
              <a:ext cx="123149" cy="125987"/>
            </a:xfrm>
            <a:custGeom>
              <a:avLst/>
              <a:gdLst/>
              <a:ahLst/>
              <a:cxnLst/>
              <a:rect l="l" t="t" r="r" b="b"/>
              <a:pathLst>
                <a:path w="6334" h="6480" extrusionOk="0">
                  <a:moveTo>
                    <a:pt x="3751" y="0"/>
                  </a:moveTo>
                  <a:lnTo>
                    <a:pt x="1" y="3457"/>
                  </a:lnTo>
                  <a:lnTo>
                    <a:pt x="2802" y="6424"/>
                  </a:lnTo>
                  <a:lnTo>
                    <a:pt x="5095" y="6480"/>
                  </a:lnTo>
                  <a:lnTo>
                    <a:pt x="6334" y="1393"/>
                  </a:lnTo>
                  <a:lnTo>
                    <a:pt x="375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5289;p60">
              <a:extLst>
                <a:ext uri="{FF2B5EF4-FFF2-40B4-BE49-F238E27FC236}">
                  <a16:creationId xmlns:a16="http://schemas.microsoft.com/office/drawing/2014/main" xmlns="" id="{273D5484-9120-117F-7D1D-E1D540FFE16C}"/>
                </a:ext>
              </a:extLst>
            </p:cNvPr>
            <p:cNvSpPr/>
            <p:nvPr/>
          </p:nvSpPr>
          <p:spPr>
            <a:xfrm>
              <a:off x="611682" y="2502906"/>
              <a:ext cx="344171" cy="441442"/>
            </a:xfrm>
            <a:custGeom>
              <a:avLst/>
              <a:gdLst/>
              <a:ahLst/>
              <a:cxnLst/>
              <a:rect l="l" t="t" r="r" b="b"/>
              <a:pathLst>
                <a:path w="17702" h="22705" extrusionOk="0">
                  <a:moveTo>
                    <a:pt x="12609" y="0"/>
                  </a:moveTo>
                  <a:lnTo>
                    <a:pt x="0" y="19091"/>
                  </a:lnTo>
                  <a:lnTo>
                    <a:pt x="5106" y="22705"/>
                  </a:lnTo>
                  <a:lnTo>
                    <a:pt x="17702" y="3023"/>
                  </a:lnTo>
                  <a:lnTo>
                    <a:pt x="1260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5290;p60">
              <a:extLst>
                <a:ext uri="{FF2B5EF4-FFF2-40B4-BE49-F238E27FC236}">
                  <a16:creationId xmlns:a16="http://schemas.microsoft.com/office/drawing/2014/main" xmlns="" id="{D3F3A310-B08D-DFAA-DE0C-5B7C0D1E293F}"/>
                </a:ext>
              </a:extLst>
            </p:cNvPr>
            <p:cNvSpPr/>
            <p:nvPr/>
          </p:nvSpPr>
          <p:spPr>
            <a:xfrm>
              <a:off x="611682" y="2815485"/>
              <a:ext cx="136564" cy="128865"/>
            </a:xfrm>
            <a:custGeom>
              <a:avLst/>
              <a:gdLst/>
              <a:ahLst/>
              <a:cxnLst/>
              <a:rect l="l" t="t" r="r" b="b"/>
              <a:pathLst>
                <a:path w="7024" h="6628" extrusionOk="0">
                  <a:moveTo>
                    <a:pt x="1989" y="0"/>
                  </a:moveTo>
                  <a:lnTo>
                    <a:pt x="0" y="3014"/>
                  </a:lnTo>
                  <a:lnTo>
                    <a:pt x="5106" y="6628"/>
                  </a:lnTo>
                  <a:lnTo>
                    <a:pt x="7023" y="3632"/>
                  </a:lnTo>
                  <a:lnTo>
                    <a:pt x="198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 name="Google Shape;2481;p39">
            <a:extLst>
              <a:ext uri="{FF2B5EF4-FFF2-40B4-BE49-F238E27FC236}">
                <a16:creationId xmlns:a16="http://schemas.microsoft.com/office/drawing/2014/main" xmlns="" id="{BDB1A781-73B1-FB50-E28B-9D4E89B9459C}"/>
              </a:ext>
            </a:extLst>
          </p:cNvPr>
          <p:cNvSpPr txBox="1"/>
          <p:nvPr/>
        </p:nvSpPr>
        <p:spPr>
          <a:xfrm>
            <a:off x="1975801" y="3012134"/>
            <a:ext cx="9620925" cy="1416998"/>
          </a:xfrm>
          <a:custGeom>
            <a:avLst/>
            <a:gdLst>
              <a:gd name="connsiteX0" fmla="*/ 0 w 8153399"/>
              <a:gd name="connsiteY0" fmla="*/ 0 h 1416998"/>
              <a:gd name="connsiteX1" fmla="*/ 337784 w 8153399"/>
              <a:gd name="connsiteY1" fmla="*/ 0 h 1416998"/>
              <a:gd name="connsiteX2" fmla="*/ 757101 w 8153399"/>
              <a:gd name="connsiteY2" fmla="*/ 0 h 1416998"/>
              <a:gd name="connsiteX3" fmla="*/ 1502555 w 8153399"/>
              <a:gd name="connsiteY3" fmla="*/ 0 h 1416998"/>
              <a:gd name="connsiteX4" fmla="*/ 2084941 w 8153399"/>
              <a:gd name="connsiteY4" fmla="*/ 0 h 1416998"/>
              <a:gd name="connsiteX5" fmla="*/ 2422724 w 8153399"/>
              <a:gd name="connsiteY5" fmla="*/ 0 h 1416998"/>
              <a:gd name="connsiteX6" fmla="*/ 3005110 w 8153399"/>
              <a:gd name="connsiteY6" fmla="*/ 0 h 1416998"/>
              <a:gd name="connsiteX7" fmla="*/ 3424428 w 8153399"/>
              <a:gd name="connsiteY7" fmla="*/ 0 h 1416998"/>
              <a:gd name="connsiteX8" fmla="*/ 3843745 w 8153399"/>
              <a:gd name="connsiteY8" fmla="*/ 0 h 1416998"/>
              <a:gd name="connsiteX9" fmla="*/ 4181529 w 8153399"/>
              <a:gd name="connsiteY9" fmla="*/ 0 h 1416998"/>
              <a:gd name="connsiteX10" fmla="*/ 4682381 w 8153399"/>
              <a:gd name="connsiteY10" fmla="*/ 0 h 1416998"/>
              <a:gd name="connsiteX11" fmla="*/ 5264766 w 8153399"/>
              <a:gd name="connsiteY11" fmla="*/ 0 h 1416998"/>
              <a:gd name="connsiteX12" fmla="*/ 5765618 w 8153399"/>
              <a:gd name="connsiteY12" fmla="*/ 0 h 1416998"/>
              <a:gd name="connsiteX13" fmla="*/ 6266470 w 8153399"/>
              <a:gd name="connsiteY13" fmla="*/ 0 h 1416998"/>
              <a:gd name="connsiteX14" fmla="*/ 6767321 w 8153399"/>
              <a:gd name="connsiteY14" fmla="*/ 0 h 1416998"/>
              <a:gd name="connsiteX15" fmla="*/ 7105105 w 8153399"/>
              <a:gd name="connsiteY15" fmla="*/ 0 h 1416998"/>
              <a:gd name="connsiteX16" fmla="*/ 8153399 w 8153399"/>
              <a:gd name="connsiteY16" fmla="*/ 0 h 1416998"/>
              <a:gd name="connsiteX17" fmla="*/ 8153399 w 8153399"/>
              <a:gd name="connsiteY17" fmla="*/ 472333 h 1416998"/>
              <a:gd name="connsiteX18" fmla="*/ 8153399 w 8153399"/>
              <a:gd name="connsiteY18" fmla="*/ 944665 h 1416998"/>
              <a:gd name="connsiteX19" fmla="*/ 8153399 w 8153399"/>
              <a:gd name="connsiteY19" fmla="*/ 1416998 h 1416998"/>
              <a:gd name="connsiteX20" fmla="*/ 7652547 w 8153399"/>
              <a:gd name="connsiteY20" fmla="*/ 1416998 h 1416998"/>
              <a:gd name="connsiteX21" fmla="*/ 7233230 w 8153399"/>
              <a:gd name="connsiteY21" fmla="*/ 1416998 h 1416998"/>
              <a:gd name="connsiteX22" fmla="*/ 6895446 w 8153399"/>
              <a:gd name="connsiteY22" fmla="*/ 1416998 h 1416998"/>
              <a:gd name="connsiteX23" fmla="*/ 6231526 w 8153399"/>
              <a:gd name="connsiteY23" fmla="*/ 1416998 h 1416998"/>
              <a:gd name="connsiteX24" fmla="*/ 5730675 w 8153399"/>
              <a:gd name="connsiteY24" fmla="*/ 1416998 h 1416998"/>
              <a:gd name="connsiteX25" fmla="*/ 5066755 w 8153399"/>
              <a:gd name="connsiteY25" fmla="*/ 1416998 h 1416998"/>
              <a:gd name="connsiteX26" fmla="*/ 4321301 w 8153399"/>
              <a:gd name="connsiteY26" fmla="*/ 1416998 h 1416998"/>
              <a:gd name="connsiteX27" fmla="*/ 3983518 w 8153399"/>
              <a:gd name="connsiteY27" fmla="*/ 1416998 h 1416998"/>
              <a:gd name="connsiteX28" fmla="*/ 3401132 w 8153399"/>
              <a:gd name="connsiteY28" fmla="*/ 1416998 h 1416998"/>
              <a:gd name="connsiteX29" fmla="*/ 2981814 w 8153399"/>
              <a:gd name="connsiteY29" fmla="*/ 1416998 h 1416998"/>
              <a:gd name="connsiteX30" fmla="*/ 2644031 w 8153399"/>
              <a:gd name="connsiteY30" fmla="*/ 1416998 h 1416998"/>
              <a:gd name="connsiteX31" fmla="*/ 1980111 w 8153399"/>
              <a:gd name="connsiteY31" fmla="*/ 1416998 h 1416998"/>
              <a:gd name="connsiteX32" fmla="*/ 1560794 w 8153399"/>
              <a:gd name="connsiteY32" fmla="*/ 1416998 h 1416998"/>
              <a:gd name="connsiteX33" fmla="*/ 815340 w 8153399"/>
              <a:gd name="connsiteY33" fmla="*/ 1416998 h 1416998"/>
              <a:gd name="connsiteX34" fmla="*/ 0 w 8153399"/>
              <a:gd name="connsiteY34" fmla="*/ 1416998 h 1416998"/>
              <a:gd name="connsiteX35" fmla="*/ 0 w 8153399"/>
              <a:gd name="connsiteY35" fmla="*/ 916325 h 1416998"/>
              <a:gd name="connsiteX36" fmla="*/ 0 w 8153399"/>
              <a:gd name="connsiteY36" fmla="*/ 429823 h 1416998"/>
              <a:gd name="connsiteX37" fmla="*/ 0 w 8153399"/>
              <a:gd name="connsiteY37" fmla="*/ 0 h 141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153399" h="1416998" extrusionOk="0">
                <a:moveTo>
                  <a:pt x="0" y="0"/>
                </a:moveTo>
                <a:cubicBezTo>
                  <a:pt x="154883" y="-13600"/>
                  <a:pt x="254532" y="23350"/>
                  <a:pt x="337784" y="0"/>
                </a:cubicBezTo>
                <a:cubicBezTo>
                  <a:pt x="421036" y="-23350"/>
                  <a:pt x="557295" y="42166"/>
                  <a:pt x="757101" y="0"/>
                </a:cubicBezTo>
                <a:cubicBezTo>
                  <a:pt x="956907" y="-42166"/>
                  <a:pt x="1222078" y="25702"/>
                  <a:pt x="1502555" y="0"/>
                </a:cubicBezTo>
                <a:cubicBezTo>
                  <a:pt x="1783032" y="-25702"/>
                  <a:pt x="1946380" y="57388"/>
                  <a:pt x="2084941" y="0"/>
                </a:cubicBezTo>
                <a:cubicBezTo>
                  <a:pt x="2223502" y="-57388"/>
                  <a:pt x="2269284" y="11706"/>
                  <a:pt x="2422724" y="0"/>
                </a:cubicBezTo>
                <a:cubicBezTo>
                  <a:pt x="2576164" y="-11706"/>
                  <a:pt x="2887812" y="9709"/>
                  <a:pt x="3005110" y="0"/>
                </a:cubicBezTo>
                <a:cubicBezTo>
                  <a:pt x="3122408" y="-9709"/>
                  <a:pt x="3315397" y="4754"/>
                  <a:pt x="3424428" y="0"/>
                </a:cubicBezTo>
                <a:cubicBezTo>
                  <a:pt x="3533459" y="-4754"/>
                  <a:pt x="3720186" y="18724"/>
                  <a:pt x="3843745" y="0"/>
                </a:cubicBezTo>
                <a:cubicBezTo>
                  <a:pt x="3967304" y="-18724"/>
                  <a:pt x="4026212" y="25413"/>
                  <a:pt x="4181529" y="0"/>
                </a:cubicBezTo>
                <a:cubicBezTo>
                  <a:pt x="4336846" y="-25413"/>
                  <a:pt x="4572406" y="32413"/>
                  <a:pt x="4682381" y="0"/>
                </a:cubicBezTo>
                <a:cubicBezTo>
                  <a:pt x="4792356" y="-32413"/>
                  <a:pt x="5090673" y="11922"/>
                  <a:pt x="5264766" y="0"/>
                </a:cubicBezTo>
                <a:cubicBezTo>
                  <a:pt x="5438860" y="-11922"/>
                  <a:pt x="5550362" y="43621"/>
                  <a:pt x="5765618" y="0"/>
                </a:cubicBezTo>
                <a:cubicBezTo>
                  <a:pt x="5980874" y="-43621"/>
                  <a:pt x="6057688" y="39850"/>
                  <a:pt x="6266470" y="0"/>
                </a:cubicBezTo>
                <a:cubicBezTo>
                  <a:pt x="6475252" y="-39850"/>
                  <a:pt x="6661368" y="15197"/>
                  <a:pt x="6767321" y="0"/>
                </a:cubicBezTo>
                <a:cubicBezTo>
                  <a:pt x="6873274" y="-15197"/>
                  <a:pt x="6937794" y="8372"/>
                  <a:pt x="7105105" y="0"/>
                </a:cubicBezTo>
                <a:cubicBezTo>
                  <a:pt x="7272416" y="-8372"/>
                  <a:pt x="7904880" y="85444"/>
                  <a:pt x="8153399" y="0"/>
                </a:cubicBezTo>
                <a:cubicBezTo>
                  <a:pt x="8177958" y="234799"/>
                  <a:pt x="8130042" y="355998"/>
                  <a:pt x="8153399" y="472333"/>
                </a:cubicBezTo>
                <a:cubicBezTo>
                  <a:pt x="8176756" y="588668"/>
                  <a:pt x="8121570" y="838639"/>
                  <a:pt x="8153399" y="944665"/>
                </a:cubicBezTo>
                <a:cubicBezTo>
                  <a:pt x="8185228" y="1050691"/>
                  <a:pt x="8136536" y="1322139"/>
                  <a:pt x="8153399" y="1416998"/>
                </a:cubicBezTo>
                <a:cubicBezTo>
                  <a:pt x="7999195" y="1449261"/>
                  <a:pt x="7761256" y="1364062"/>
                  <a:pt x="7652547" y="1416998"/>
                </a:cubicBezTo>
                <a:cubicBezTo>
                  <a:pt x="7543838" y="1469934"/>
                  <a:pt x="7442531" y="1382562"/>
                  <a:pt x="7233230" y="1416998"/>
                </a:cubicBezTo>
                <a:cubicBezTo>
                  <a:pt x="7023929" y="1451434"/>
                  <a:pt x="7031704" y="1392389"/>
                  <a:pt x="6895446" y="1416998"/>
                </a:cubicBezTo>
                <a:cubicBezTo>
                  <a:pt x="6759188" y="1441607"/>
                  <a:pt x="6376118" y="1361556"/>
                  <a:pt x="6231526" y="1416998"/>
                </a:cubicBezTo>
                <a:cubicBezTo>
                  <a:pt x="6086934" y="1472440"/>
                  <a:pt x="5849559" y="1415135"/>
                  <a:pt x="5730675" y="1416998"/>
                </a:cubicBezTo>
                <a:cubicBezTo>
                  <a:pt x="5611791" y="1418861"/>
                  <a:pt x="5386220" y="1385798"/>
                  <a:pt x="5066755" y="1416998"/>
                </a:cubicBezTo>
                <a:cubicBezTo>
                  <a:pt x="4747290" y="1448198"/>
                  <a:pt x="4662780" y="1369904"/>
                  <a:pt x="4321301" y="1416998"/>
                </a:cubicBezTo>
                <a:cubicBezTo>
                  <a:pt x="3979822" y="1464092"/>
                  <a:pt x="4091513" y="1392223"/>
                  <a:pt x="3983518" y="1416998"/>
                </a:cubicBezTo>
                <a:cubicBezTo>
                  <a:pt x="3875523" y="1441773"/>
                  <a:pt x="3677066" y="1386566"/>
                  <a:pt x="3401132" y="1416998"/>
                </a:cubicBezTo>
                <a:cubicBezTo>
                  <a:pt x="3125198" y="1447430"/>
                  <a:pt x="3080998" y="1400129"/>
                  <a:pt x="2981814" y="1416998"/>
                </a:cubicBezTo>
                <a:cubicBezTo>
                  <a:pt x="2882630" y="1433867"/>
                  <a:pt x="2712129" y="1397983"/>
                  <a:pt x="2644031" y="1416998"/>
                </a:cubicBezTo>
                <a:cubicBezTo>
                  <a:pt x="2575933" y="1436013"/>
                  <a:pt x="2145459" y="1343797"/>
                  <a:pt x="1980111" y="1416998"/>
                </a:cubicBezTo>
                <a:cubicBezTo>
                  <a:pt x="1814763" y="1490199"/>
                  <a:pt x="1693160" y="1395164"/>
                  <a:pt x="1560794" y="1416998"/>
                </a:cubicBezTo>
                <a:cubicBezTo>
                  <a:pt x="1428428" y="1438832"/>
                  <a:pt x="1012159" y="1335476"/>
                  <a:pt x="815340" y="1416998"/>
                </a:cubicBezTo>
                <a:cubicBezTo>
                  <a:pt x="618521" y="1498520"/>
                  <a:pt x="356417" y="1360011"/>
                  <a:pt x="0" y="1416998"/>
                </a:cubicBezTo>
                <a:cubicBezTo>
                  <a:pt x="-29523" y="1272239"/>
                  <a:pt x="46783" y="1016912"/>
                  <a:pt x="0" y="916325"/>
                </a:cubicBezTo>
                <a:cubicBezTo>
                  <a:pt x="-46783" y="815738"/>
                  <a:pt x="40518" y="618360"/>
                  <a:pt x="0" y="429823"/>
                </a:cubicBezTo>
                <a:cubicBezTo>
                  <a:pt x="-40518" y="241286"/>
                  <a:pt x="34920" y="160675"/>
                  <a:pt x="0" y="0"/>
                </a:cubicBezTo>
                <a:close/>
              </a:path>
            </a:pathLst>
          </a:custGeom>
          <a:noFill/>
          <a:ln w="28575">
            <a:solidFill>
              <a:srgbClr val="00B0F0"/>
            </a:solidFill>
            <a:extLst>
              <a:ext uri="{C807C97D-BFC1-408E-A445-0C87EB9F89A2}">
                <ask:lineSketchStyleProps xmlns="" xmlns:ask="http://schemas.microsoft.com/office/drawing/2018/sketchyshapes" sd="2149863161">
                  <a:prstGeom prst="rect">
                    <a:avLst/>
                  </a:prstGeom>
                  <ask:type>
                    <ask:lineSketchScribble/>
                  </ask:type>
                </ask:lineSketchStyleProps>
              </a:ext>
            </a:extLst>
          </a:ln>
        </p:spPr>
        <p:txBody>
          <a:bodyPr spcFirstLastPara="1" wrap="square" lIns="91425" tIns="91425" rIns="91425" bIns="91425" anchor="ctr" anchorCtr="0">
            <a:noAutofit/>
          </a:bodyPr>
          <a:lstStyle/>
          <a:p>
            <a:pPr algn="ctr"/>
            <a:r>
              <a:rPr lang="vi-VN" sz="3600" b="1" dirty="0" smtClean="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3600" b="1" dirty="0" smtClean="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smtClean="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sz="36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thơ nào cho thấy bạn nhỏ rất tự hào về cha?</a:t>
            </a:r>
            <a:endParaRPr sz="2800" b="1" dirty="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endParaRPr>
          </a:p>
        </p:txBody>
      </p:sp>
      <p:pic>
        <p:nvPicPr>
          <p:cNvPr id="13" name="Picture 12" descr="A picture containing text, clipart&#10;&#10;Description automatically generated">
            <a:extLst>
              <a:ext uri="{FF2B5EF4-FFF2-40B4-BE49-F238E27FC236}">
                <a16:creationId xmlns:a16="http://schemas.microsoft.com/office/drawing/2014/main" xmlns="" id="{1F895EE2-F4D7-278F-1A11-92ECD9C18B09}"/>
              </a:ext>
            </a:extLst>
          </p:cNvPr>
          <p:cNvPicPr>
            <a:picLocks noChangeAspect="1"/>
          </p:cNvPicPr>
          <p:nvPr/>
        </p:nvPicPr>
        <p:blipFill>
          <a:blip r:embed="rId2"/>
          <a:stretch>
            <a:fillRect/>
          </a:stretch>
        </p:blipFill>
        <p:spPr>
          <a:xfrm>
            <a:off x="371441" y="276209"/>
            <a:ext cx="1009651" cy="1009651"/>
          </a:xfrm>
          <a:prstGeom prst="rect">
            <a:avLst/>
          </a:prstGeom>
        </p:spPr>
      </p:pic>
    </p:spTree>
    <p:extLst>
      <p:ext uri="{BB962C8B-B14F-4D97-AF65-F5344CB8AC3E}">
        <p14:creationId xmlns:p14="http://schemas.microsoft.com/office/powerpoint/2010/main" xmlns="" val="2686800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481;p39">
            <a:extLst>
              <a:ext uri="{FF2B5EF4-FFF2-40B4-BE49-F238E27FC236}">
                <a16:creationId xmlns:a16="http://schemas.microsoft.com/office/drawing/2014/main" xmlns="" id="{837D1AD2-62AD-E39F-EC5F-32B0EAE76CE6}"/>
              </a:ext>
            </a:extLst>
          </p:cNvPr>
          <p:cNvSpPr txBox="1"/>
          <p:nvPr/>
        </p:nvSpPr>
        <p:spPr>
          <a:xfrm>
            <a:off x="1877841" y="214290"/>
            <a:ext cx="9818858" cy="1416998"/>
          </a:xfrm>
          <a:custGeom>
            <a:avLst/>
            <a:gdLst>
              <a:gd name="connsiteX0" fmla="*/ 0 w 7037559"/>
              <a:gd name="connsiteY0" fmla="*/ 0 h 1416998"/>
              <a:gd name="connsiteX1" fmla="*/ 375336 w 7037559"/>
              <a:gd name="connsiteY1" fmla="*/ 0 h 1416998"/>
              <a:gd name="connsiteX2" fmla="*/ 821049 w 7037559"/>
              <a:gd name="connsiteY2" fmla="*/ 0 h 1416998"/>
              <a:gd name="connsiteX3" fmla="*/ 1548263 w 7037559"/>
              <a:gd name="connsiteY3" fmla="*/ 0 h 1416998"/>
              <a:gd name="connsiteX4" fmla="*/ 2134726 w 7037559"/>
              <a:gd name="connsiteY4" fmla="*/ 0 h 1416998"/>
              <a:gd name="connsiteX5" fmla="*/ 2510063 w 7037559"/>
              <a:gd name="connsiteY5" fmla="*/ 0 h 1416998"/>
              <a:gd name="connsiteX6" fmla="*/ 3096526 w 7037559"/>
              <a:gd name="connsiteY6" fmla="*/ 0 h 1416998"/>
              <a:gd name="connsiteX7" fmla="*/ 3542238 w 7037559"/>
              <a:gd name="connsiteY7" fmla="*/ 0 h 1416998"/>
              <a:gd name="connsiteX8" fmla="*/ 3987950 w 7037559"/>
              <a:gd name="connsiteY8" fmla="*/ 0 h 1416998"/>
              <a:gd name="connsiteX9" fmla="*/ 4363287 w 7037559"/>
              <a:gd name="connsiteY9" fmla="*/ 0 h 1416998"/>
              <a:gd name="connsiteX10" fmla="*/ 4879374 w 7037559"/>
              <a:gd name="connsiteY10" fmla="*/ 0 h 1416998"/>
              <a:gd name="connsiteX11" fmla="*/ 5465837 w 7037559"/>
              <a:gd name="connsiteY11" fmla="*/ 0 h 1416998"/>
              <a:gd name="connsiteX12" fmla="*/ 5981925 w 7037559"/>
              <a:gd name="connsiteY12" fmla="*/ 0 h 1416998"/>
              <a:gd name="connsiteX13" fmla="*/ 6498013 w 7037559"/>
              <a:gd name="connsiteY13" fmla="*/ 0 h 1416998"/>
              <a:gd name="connsiteX14" fmla="*/ 7037559 w 7037559"/>
              <a:gd name="connsiteY14" fmla="*/ 0 h 1416998"/>
              <a:gd name="connsiteX15" fmla="*/ 7037559 w 7037559"/>
              <a:gd name="connsiteY15" fmla="*/ 429823 h 1416998"/>
              <a:gd name="connsiteX16" fmla="*/ 7037559 w 7037559"/>
              <a:gd name="connsiteY16" fmla="*/ 887985 h 1416998"/>
              <a:gd name="connsiteX17" fmla="*/ 7037559 w 7037559"/>
              <a:gd name="connsiteY17" fmla="*/ 1416998 h 1416998"/>
              <a:gd name="connsiteX18" fmla="*/ 6451096 w 7037559"/>
              <a:gd name="connsiteY18" fmla="*/ 1416998 h 1416998"/>
              <a:gd name="connsiteX19" fmla="*/ 6075759 w 7037559"/>
              <a:gd name="connsiteY19" fmla="*/ 1416998 h 1416998"/>
              <a:gd name="connsiteX20" fmla="*/ 5559672 w 7037559"/>
              <a:gd name="connsiteY20" fmla="*/ 1416998 h 1416998"/>
              <a:gd name="connsiteX21" fmla="*/ 5113960 w 7037559"/>
              <a:gd name="connsiteY21" fmla="*/ 1416998 h 1416998"/>
              <a:gd name="connsiteX22" fmla="*/ 4738623 w 7037559"/>
              <a:gd name="connsiteY22" fmla="*/ 1416998 h 1416998"/>
              <a:gd name="connsiteX23" fmla="*/ 4081784 w 7037559"/>
              <a:gd name="connsiteY23" fmla="*/ 1416998 h 1416998"/>
              <a:gd name="connsiteX24" fmla="*/ 3565697 w 7037559"/>
              <a:gd name="connsiteY24" fmla="*/ 1416998 h 1416998"/>
              <a:gd name="connsiteX25" fmla="*/ 2908858 w 7037559"/>
              <a:gd name="connsiteY25" fmla="*/ 1416998 h 1416998"/>
              <a:gd name="connsiteX26" fmla="*/ 2181643 w 7037559"/>
              <a:gd name="connsiteY26" fmla="*/ 1416998 h 1416998"/>
              <a:gd name="connsiteX27" fmla="*/ 1806307 w 7037559"/>
              <a:gd name="connsiteY27" fmla="*/ 1416998 h 1416998"/>
              <a:gd name="connsiteX28" fmla="*/ 1219844 w 7037559"/>
              <a:gd name="connsiteY28" fmla="*/ 1416998 h 1416998"/>
              <a:gd name="connsiteX29" fmla="*/ 774131 w 7037559"/>
              <a:gd name="connsiteY29" fmla="*/ 1416998 h 1416998"/>
              <a:gd name="connsiteX30" fmla="*/ 0 w 7037559"/>
              <a:gd name="connsiteY30" fmla="*/ 1416998 h 1416998"/>
              <a:gd name="connsiteX31" fmla="*/ 0 w 7037559"/>
              <a:gd name="connsiteY31" fmla="*/ 930495 h 1416998"/>
              <a:gd name="connsiteX32" fmla="*/ 0 w 7037559"/>
              <a:gd name="connsiteY32" fmla="*/ 486503 h 1416998"/>
              <a:gd name="connsiteX33" fmla="*/ 0 w 7037559"/>
              <a:gd name="connsiteY33" fmla="*/ 0 h 141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extLst>
              <a:ext uri="{C807C97D-BFC1-408E-A445-0C87EB9F89A2}">
                <ask:lineSketchStyleProps xmlns="" xmlns:ask="http://schemas.microsoft.com/office/drawing/2018/sketchyshapes" sd="2149863161">
                  <a:prstGeom prst="rect">
                    <a:avLst/>
                  </a:prstGeom>
                  <ask:type>
                    <ask:lineSketchScribble/>
                  </ask:type>
                </ask:lineSketchStyleProps>
              </a:ext>
            </a:extLst>
          </a:ln>
        </p:spPr>
        <p:txBody>
          <a:bodyPr spcFirstLastPara="1" wrap="square" lIns="91425" tIns="91425" rIns="91425" bIns="91425" anchor="ctr" anchorCtr="0">
            <a:noAutofit/>
          </a:bodyPr>
          <a:lstStyle/>
          <a:p>
            <a:pPr algn="ctr">
              <a:lnSpc>
                <a:spcPct val="120000"/>
              </a:lnSpc>
            </a:pPr>
            <a:r>
              <a:rPr lang="vi-VN" sz="3600" b="1" dirty="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rPr>
              <a:t>Câu 3: </a:t>
            </a:r>
            <a:r>
              <a:rPr lang="vi-VN" sz="3600" b="1" dirty="0" smtClean="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rPr>
              <a:t>Những câu thơ nào cho thấy bạn nhỏ rất yêu chiếc cầu cha làm?</a:t>
            </a:r>
            <a:endParaRPr sz="3600" b="1" dirty="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endParaRPr>
          </a:p>
        </p:txBody>
      </p:sp>
      <p:pic>
        <p:nvPicPr>
          <p:cNvPr id="10" name="Picture 9" descr="A picture containing text, toy, doll, vector graphics&#10;&#10;Description automatically generated">
            <a:extLst>
              <a:ext uri="{FF2B5EF4-FFF2-40B4-BE49-F238E27FC236}">
                <a16:creationId xmlns:a16="http://schemas.microsoft.com/office/drawing/2014/main" xmlns="" id="{96DB2ECB-3482-777E-1568-3A3AEC2A58A2}"/>
              </a:ext>
            </a:extLst>
          </p:cNvPr>
          <p:cNvPicPr>
            <a:picLocks noChangeAspect="1"/>
          </p:cNvPicPr>
          <p:nvPr/>
        </p:nvPicPr>
        <p:blipFill>
          <a:blip r:embed="rId2"/>
          <a:stretch>
            <a:fillRect/>
          </a:stretch>
        </p:blipFill>
        <p:spPr>
          <a:xfrm>
            <a:off x="-205705" y="61054"/>
            <a:ext cx="1848108" cy="2724530"/>
          </a:xfrm>
          <a:prstGeom prst="rect">
            <a:avLst/>
          </a:prstGeom>
        </p:spPr>
      </p:pic>
      <p:sp>
        <p:nvSpPr>
          <p:cNvPr id="12" name="TextBox 11">
            <a:extLst>
              <a:ext uri="{FF2B5EF4-FFF2-40B4-BE49-F238E27FC236}">
                <a16:creationId xmlns:a16="http://schemas.microsoft.com/office/drawing/2014/main" xmlns="" id="{105D1087-C1E5-E01F-0B69-1F9564651BBA}"/>
              </a:ext>
            </a:extLst>
          </p:cNvPr>
          <p:cNvSpPr txBox="1"/>
          <p:nvPr/>
        </p:nvSpPr>
        <p:spPr>
          <a:xfrm>
            <a:off x="2133632" y="2227258"/>
            <a:ext cx="8963028" cy="3416320"/>
          </a:xfrm>
          <a:custGeom>
            <a:avLst/>
            <a:gdLst>
              <a:gd name="connsiteX0" fmla="*/ 0 w 7239000"/>
              <a:gd name="connsiteY0" fmla="*/ 0 h 1651093"/>
              <a:gd name="connsiteX1" fmla="*/ 658091 w 7239000"/>
              <a:gd name="connsiteY1" fmla="*/ 0 h 1651093"/>
              <a:gd name="connsiteX2" fmla="*/ 1316182 w 7239000"/>
              <a:gd name="connsiteY2" fmla="*/ 0 h 1651093"/>
              <a:gd name="connsiteX3" fmla="*/ 1829493 w 7239000"/>
              <a:gd name="connsiteY3" fmla="*/ 0 h 1651093"/>
              <a:gd name="connsiteX4" fmla="*/ 2415194 w 7239000"/>
              <a:gd name="connsiteY4" fmla="*/ 0 h 1651093"/>
              <a:gd name="connsiteX5" fmla="*/ 2928505 w 7239000"/>
              <a:gd name="connsiteY5" fmla="*/ 0 h 1651093"/>
              <a:gd name="connsiteX6" fmla="*/ 3369425 w 7239000"/>
              <a:gd name="connsiteY6" fmla="*/ 0 h 1651093"/>
              <a:gd name="connsiteX7" fmla="*/ 3882736 w 7239000"/>
              <a:gd name="connsiteY7" fmla="*/ 0 h 1651093"/>
              <a:gd name="connsiteX8" fmla="*/ 4396047 w 7239000"/>
              <a:gd name="connsiteY8" fmla="*/ 0 h 1651093"/>
              <a:gd name="connsiteX9" fmla="*/ 4836968 w 7239000"/>
              <a:gd name="connsiteY9" fmla="*/ 0 h 1651093"/>
              <a:gd name="connsiteX10" fmla="*/ 5495059 w 7239000"/>
              <a:gd name="connsiteY10" fmla="*/ 0 h 1651093"/>
              <a:gd name="connsiteX11" fmla="*/ 6008370 w 7239000"/>
              <a:gd name="connsiteY11" fmla="*/ 0 h 1651093"/>
              <a:gd name="connsiteX12" fmla="*/ 7239000 w 7239000"/>
              <a:gd name="connsiteY12" fmla="*/ 0 h 1651093"/>
              <a:gd name="connsiteX13" fmla="*/ 7239000 w 7239000"/>
              <a:gd name="connsiteY13" fmla="*/ 566875 h 1651093"/>
              <a:gd name="connsiteX14" fmla="*/ 7239000 w 7239000"/>
              <a:gd name="connsiteY14" fmla="*/ 1100729 h 1651093"/>
              <a:gd name="connsiteX15" fmla="*/ 7239000 w 7239000"/>
              <a:gd name="connsiteY15" fmla="*/ 1651093 h 1651093"/>
              <a:gd name="connsiteX16" fmla="*/ 6798079 w 7239000"/>
              <a:gd name="connsiteY16" fmla="*/ 1651093 h 1651093"/>
              <a:gd name="connsiteX17" fmla="*/ 6284768 w 7239000"/>
              <a:gd name="connsiteY17" fmla="*/ 1651093 h 1651093"/>
              <a:gd name="connsiteX18" fmla="*/ 5554287 w 7239000"/>
              <a:gd name="connsiteY18" fmla="*/ 1651093 h 1651093"/>
              <a:gd name="connsiteX19" fmla="*/ 5113366 w 7239000"/>
              <a:gd name="connsiteY19" fmla="*/ 1651093 h 1651093"/>
              <a:gd name="connsiteX20" fmla="*/ 4527665 w 7239000"/>
              <a:gd name="connsiteY20" fmla="*/ 1651093 h 1651093"/>
              <a:gd name="connsiteX21" fmla="*/ 4014355 w 7239000"/>
              <a:gd name="connsiteY21" fmla="*/ 1651093 h 1651093"/>
              <a:gd name="connsiteX22" fmla="*/ 3428654 w 7239000"/>
              <a:gd name="connsiteY22" fmla="*/ 1651093 h 1651093"/>
              <a:gd name="connsiteX23" fmla="*/ 2987733 w 7239000"/>
              <a:gd name="connsiteY23" fmla="*/ 1651093 h 1651093"/>
              <a:gd name="connsiteX24" fmla="*/ 2257252 w 7239000"/>
              <a:gd name="connsiteY24" fmla="*/ 1651093 h 1651093"/>
              <a:gd name="connsiteX25" fmla="*/ 1599161 w 7239000"/>
              <a:gd name="connsiteY25" fmla="*/ 1651093 h 1651093"/>
              <a:gd name="connsiteX26" fmla="*/ 1013460 w 7239000"/>
              <a:gd name="connsiteY26" fmla="*/ 1651093 h 1651093"/>
              <a:gd name="connsiteX27" fmla="*/ 0 w 7239000"/>
              <a:gd name="connsiteY27" fmla="*/ 1651093 h 1651093"/>
              <a:gd name="connsiteX28" fmla="*/ 0 w 7239000"/>
              <a:gd name="connsiteY28" fmla="*/ 1084218 h 1651093"/>
              <a:gd name="connsiteX29" fmla="*/ 0 w 7239000"/>
              <a:gd name="connsiteY29" fmla="*/ 533853 h 1651093"/>
              <a:gd name="connsiteX30" fmla="*/ 0 w 7239000"/>
              <a:gd name="connsiteY30" fmla="*/ 0 h 16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239000" h="1651093" extrusionOk="0">
                <a:moveTo>
                  <a:pt x="0" y="0"/>
                </a:moveTo>
                <a:cubicBezTo>
                  <a:pt x="170411" y="28533"/>
                  <a:pt x="440758" y="-3058"/>
                  <a:pt x="658091" y="0"/>
                </a:cubicBezTo>
                <a:cubicBezTo>
                  <a:pt x="875424" y="3058"/>
                  <a:pt x="991028" y="24066"/>
                  <a:pt x="1316182" y="0"/>
                </a:cubicBezTo>
                <a:cubicBezTo>
                  <a:pt x="1641336" y="-24066"/>
                  <a:pt x="1648845" y="19132"/>
                  <a:pt x="1829493" y="0"/>
                </a:cubicBezTo>
                <a:cubicBezTo>
                  <a:pt x="2010141" y="-19132"/>
                  <a:pt x="2245693" y="-13123"/>
                  <a:pt x="2415194" y="0"/>
                </a:cubicBezTo>
                <a:cubicBezTo>
                  <a:pt x="2584695" y="13123"/>
                  <a:pt x="2737822" y="19084"/>
                  <a:pt x="2928505" y="0"/>
                </a:cubicBezTo>
                <a:cubicBezTo>
                  <a:pt x="3119188" y="-19084"/>
                  <a:pt x="3216652" y="9059"/>
                  <a:pt x="3369425" y="0"/>
                </a:cubicBezTo>
                <a:cubicBezTo>
                  <a:pt x="3522198" y="-9059"/>
                  <a:pt x="3750350" y="-20558"/>
                  <a:pt x="3882736" y="0"/>
                </a:cubicBezTo>
                <a:cubicBezTo>
                  <a:pt x="4015122" y="20558"/>
                  <a:pt x="4150071" y="-11952"/>
                  <a:pt x="4396047" y="0"/>
                </a:cubicBezTo>
                <a:cubicBezTo>
                  <a:pt x="4642023" y="11952"/>
                  <a:pt x="4696914" y="-11447"/>
                  <a:pt x="4836968" y="0"/>
                </a:cubicBezTo>
                <a:cubicBezTo>
                  <a:pt x="4977022" y="11447"/>
                  <a:pt x="5328112" y="-9650"/>
                  <a:pt x="5495059" y="0"/>
                </a:cubicBezTo>
                <a:cubicBezTo>
                  <a:pt x="5662006" y="9650"/>
                  <a:pt x="5808322" y="-14777"/>
                  <a:pt x="6008370" y="0"/>
                </a:cubicBezTo>
                <a:cubicBezTo>
                  <a:pt x="6208418" y="14777"/>
                  <a:pt x="6880160" y="32871"/>
                  <a:pt x="7239000" y="0"/>
                </a:cubicBezTo>
                <a:cubicBezTo>
                  <a:pt x="7229108" y="135108"/>
                  <a:pt x="7251311" y="397909"/>
                  <a:pt x="7239000" y="566875"/>
                </a:cubicBezTo>
                <a:cubicBezTo>
                  <a:pt x="7226689" y="735841"/>
                  <a:pt x="7219452" y="893762"/>
                  <a:pt x="7239000" y="1100729"/>
                </a:cubicBezTo>
                <a:cubicBezTo>
                  <a:pt x="7258548" y="1307696"/>
                  <a:pt x="7260887" y="1378439"/>
                  <a:pt x="7239000" y="1651093"/>
                </a:cubicBezTo>
                <a:cubicBezTo>
                  <a:pt x="7096632" y="1649601"/>
                  <a:pt x="6956033" y="1640466"/>
                  <a:pt x="6798079" y="1651093"/>
                </a:cubicBezTo>
                <a:cubicBezTo>
                  <a:pt x="6640125" y="1661720"/>
                  <a:pt x="6527087" y="1659538"/>
                  <a:pt x="6284768" y="1651093"/>
                </a:cubicBezTo>
                <a:cubicBezTo>
                  <a:pt x="6042449" y="1642648"/>
                  <a:pt x="5839038" y="1626975"/>
                  <a:pt x="5554287" y="1651093"/>
                </a:cubicBezTo>
                <a:cubicBezTo>
                  <a:pt x="5269536" y="1675211"/>
                  <a:pt x="5284880" y="1635164"/>
                  <a:pt x="5113366" y="1651093"/>
                </a:cubicBezTo>
                <a:cubicBezTo>
                  <a:pt x="4941852" y="1667022"/>
                  <a:pt x="4679169" y="1656749"/>
                  <a:pt x="4527665" y="1651093"/>
                </a:cubicBezTo>
                <a:cubicBezTo>
                  <a:pt x="4376161" y="1645437"/>
                  <a:pt x="4269782" y="1675311"/>
                  <a:pt x="4014355" y="1651093"/>
                </a:cubicBezTo>
                <a:cubicBezTo>
                  <a:pt x="3758928" y="1626876"/>
                  <a:pt x="3595246" y="1670207"/>
                  <a:pt x="3428654" y="1651093"/>
                </a:cubicBezTo>
                <a:cubicBezTo>
                  <a:pt x="3262062" y="1631979"/>
                  <a:pt x="3121101" y="1661938"/>
                  <a:pt x="2987733" y="1651093"/>
                </a:cubicBezTo>
                <a:cubicBezTo>
                  <a:pt x="2854365" y="1640248"/>
                  <a:pt x="2461697" y="1624482"/>
                  <a:pt x="2257252" y="1651093"/>
                </a:cubicBezTo>
                <a:cubicBezTo>
                  <a:pt x="2052807" y="1677704"/>
                  <a:pt x="1748742" y="1666390"/>
                  <a:pt x="1599161" y="1651093"/>
                </a:cubicBezTo>
                <a:cubicBezTo>
                  <a:pt x="1449580" y="1635796"/>
                  <a:pt x="1179046" y="1635001"/>
                  <a:pt x="1013460" y="1651093"/>
                </a:cubicBezTo>
                <a:cubicBezTo>
                  <a:pt x="847874" y="1667185"/>
                  <a:pt x="326601" y="1679042"/>
                  <a:pt x="0" y="1651093"/>
                </a:cubicBezTo>
                <a:cubicBezTo>
                  <a:pt x="-22278" y="1378406"/>
                  <a:pt x="-1971" y="1359966"/>
                  <a:pt x="0" y="1084218"/>
                </a:cubicBezTo>
                <a:cubicBezTo>
                  <a:pt x="1971" y="808471"/>
                  <a:pt x="-6091" y="733176"/>
                  <a:pt x="0" y="533853"/>
                </a:cubicBezTo>
                <a:cubicBezTo>
                  <a:pt x="6091" y="334530"/>
                  <a:pt x="24909" y="108058"/>
                  <a:pt x="0" y="0"/>
                </a:cubicBezTo>
                <a:close/>
              </a:path>
            </a:pathLst>
          </a:custGeom>
          <a:noFill/>
          <a:ln w="28575">
            <a:solidFill>
              <a:schemeClr val="tx1"/>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nSpc>
                <a:spcPct val="150000"/>
              </a:lnSpc>
            </a:pPr>
            <a:r>
              <a:rPr lang="vi-VN" sz="3600" b="1" dirty="0">
                <a:solidFill>
                  <a:srgbClr val="00B050"/>
                </a:solidFill>
                <a:latin typeface="Times New Roman" panose="02020603050405020304" pitchFamily="18" charset="0"/>
                <a:ea typeface="#9Slide02 Noi dung dai" panose="02000000000000000000" pitchFamily="2" charset="0"/>
                <a:cs typeface="Times New Roman" panose="02020603050405020304" pitchFamily="18" charset="0"/>
              </a:rPr>
              <a:t>Yêu hơn, cả cái cầu ao mẹ thường đãi đỗ</a:t>
            </a:r>
          </a:p>
          <a:p>
            <a:pPr>
              <a:lnSpc>
                <a:spcPct val="150000"/>
              </a:lnSpc>
            </a:pPr>
            <a:r>
              <a:rPr lang="vi-VN" sz="3600" b="1" dirty="0">
                <a:solidFill>
                  <a:srgbClr val="00B050"/>
                </a:solidFill>
                <a:latin typeface="Times New Roman" panose="02020603050405020304" pitchFamily="18" charset="0"/>
                <a:ea typeface="#9Slide02 Noi dung dai" panose="02000000000000000000" pitchFamily="2" charset="0"/>
                <a:cs typeface="Times New Roman" panose="02020603050405020304" pitchFamily="18" charset="0"/>
              </a:rPr>
              <a:t>Là cái cầu này ảnh chụp xa xa</a:t>
            </a:r>
          </a:p>
          <a:p>
            <a:pPr>
              <a:lnSpc>
                <a:spcPct val="150000"/>
              </a:lnSpc>
            </a:pPr>
            <a:r>
              <a:rPr lang="vi-VN" sz="3600" b="1" dirty="0">
                <a:solidFill>
                  <a:srgbClr val="00B050"/>
                </a:solidFill>
                <a:latin typeface="Times New Roman" panose="02020603050405020304" pitchFamily="18" charset="0"/>
                <a:ea typeface="#9Slide02 Noi dung dai" panose="02000000000000000000" pitchFamily="2" charset="0"/>
                <a:cs typeface="Times New Roman" panose="02020603050405020304" pitchFamily="18" charset="0"/>
              </a:rPr>
              <a:t>Mẹ bảo: cầu Hàm Rồng sông Mã</a:t>
            </a:r>
          </a:p>
          <a:p>
            <a:pPr>
              <a:lnSpc>
                <a:spcPct val="150000"/>
              </a:lnSpc>
            </a:pPr>
            <a:r>
              <a:rPr lang="vi-VN" sz="3600" b="1" dirty="0">
                <a:solidFill>
                  <a:srgbClr val="00B050"/>
                </a:solidFill>
                <a:latin typeface="Times New Roman" panose="02020603050405020304" pitchFamily="18" charset="0"/>
                <a:ea typeface="#9Slide02 Noi dung dai" panose="02000000000000000000" pitchFamily="2" charset="0"/>
                <a:cs typeface="Times New Roman" panose="02020603050405020304" pitchFamily="18" charset="0"/>
              </a:rPr>
              <a:t>Con cứ gọi: cái cầu của cha.</a:t>
            </a:r>
          </a:p>
        </p:txBody>
      </p:sp>
    </p:spTree>
    <p:extLst>
      <p:ext uri="{BB962C8B-B14F-4D97-AF65-F5344CB8AC3E}">
        <p14:creationId xmlns:p14="http://schemas.microsoft.com/office/powerpoint/2010/main" xmlns="" val="2686800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81;p39">
            <a:extLst>
              <a:ext uri="{FF2B5EF4-FFF2-40B4-BE49-F238E27FC236}">
                <a16:creationId xmlns:a16="http://schemas.microsoft.com/office/drawing/2014/main" xmlns="" id="{BDB1A781-73B1-FB50-E28B-9D4E89B9459C}"/>
              </a:ext>
            </a:extLst>
          </p:cNvPr>
          <p:cNvSpPr txBox="1"/>
          <p:nvPr/>
        </p:nvSpPr>
        <p:spPr>
          <a:xfrm>
            <a:off x="856579" y="571480"/>
            <a:ext cx="9049421" cy="1416998"/>
          </a:xfrm>
          <a:custGeom>
            <a:avLst/>
            <a:gdLst>
              <a:gd name="connsiteX0" fmla="*/ 0 w 8153399"/>
              <a:gd name="connsiteY0" fmla="*/ 0 h 1416998"/>
              <a:gd name="connsiteX1" fmla="*/ 337784 w 8153399"/>
              <a:gd name="connsiteY1" fmla="*/ 0 h 1416998"/>
              <a:gd name="connsiteX2" fmla="*/ 757101 w 8153399"/>
              <a:gd name="connsiteY2" fmla="*/ 0 h 1416998"/>
              <a:gd name="connsiteX3" fmla="*/ 1502555 w 8153399"/>
              <a:gd name="connsiteY3" fmla="*/ 0 h 1416998"/>
              <a:gd name="connsiteX4" fmla="*/ 2084941 w 8153399"/>
              <a:gd name="connsiteY4" fmla="*/ 0 h 1416998"/>
              <a:gd name="connsiteX5" fmla="*/ 2422724 w 8153399"/>
              <a:gd name="connsiteY5" fmla="*/ 0 h 1416998"/>
              <a:gd name="connsiteX6" fmla="*/ 3005110 w 8153399"/>
              <a:gd name="connsiteY6" fmla="*/ 0 h 1416998"/>
              <a:gd name="connsiteX7" fmla="*/ 3424428 w 8153399"/>
              <a:gd name="connsiteY7" fmla="*/ 0 h 1416998"/>
              <a:gd name="connsiteX8" fmla="*/ 3843745 w 8153399"/>
              <a:gd name="connsiteY8" fmla="*/ 0 h 1416998"/>
              <a:gd name="connsiteX9" fmla="*/ 4181529 w 8153399"/>
              <a:gd name="connsiteY9" fmla="*/ 0 h 1416998"/>
              <a:gd name="connsiteX10" fmla="*/ 4682381 w 8153399"/>
              <a:gd name="connsiteY10" fmla="*/ 0 h 1416998"/>
              <a:gd name="connsiteX11" fmla="*/ 5264766 w 8153399"/>
              <a:gd name="connsiteY11" fmla="*/ 0 h 1416998"/>
              <a:gd name="connsiteX12" fmla="*/ 5765618 w 8153399"/>
              <a:gd name="connsiteY12" fmla="*/ 0 h 1416998"/>
              <a:gd name="connsiteX13" fmla="*/ 6266470 w 8153399"/>
              <a:gd name="connsiteY13" fmla="*/ 0 h 1416998"/>
              <a:gd name="connsiteX14" fmla="*/ 6767321 w 8153399"/>
              <a:gd name="connsiteY14" fmla="*/ 0 h 1416998"/>
              <a:gd name="connsiteX15" fmla="*/ 7105105 w 8153399"/>
              <a:gd name="connsiteY15" fmla="*/ 0 h 1416998"/>
              <a:gd name="connsiteX16" fmla="*/ 8153399 w 8153399"/>
              <a:gd name="connsiteY16" fmla="*/ 0 h 1416998"/>
              <a:gd name="connsiteX17" fmla="*/ 8153399 w 8153399"/>
              <a:gd name="connsiteY17" fmla="*/ 472333 h 1416998"/>
              <a:gd name="connsiteX18" fmla="*/ 8153399 w 8153399"/>
              <a:gd name="connsiteY18" fmla="*/ 944665 h 1416998"/>
              <a:gd name="connsiteX19" fmla="*/ 8153399 w 8153399"/>
              <a:gd name="connsiteY19" fmla="*/ 1416998 h 1416998"/>
              <a:gd name="connsiteX20" fmla="*/ 7652547 w 8153399"/>
              <a:gd name="connsiteY20" fmla="*/ 1416998 h 1416998"/>
              <a:gd name="connsiteX21" fmla="*/ 7233230 w 8153399"/>
              <a:gd name="connsiteY21" fmla="*/ 1416998 h 1416998"/>
              <a:gd name="connsiteX22" fmla="*/ 6895446 w 8153399"/>
              <a:gd name="connsiteY22" fmla="*/ 1416998 h 1416998"/>
              <a:gd name="connsiteX23" fmla="*/ 6231526 w 8153399"/>
              <a:gd name="connsiteY23" fmla="*/ 1416998 h 1416998"/>
              <a:gd name="connsiteX24" fmla="*/ 5730675 w 8153399"/>
              <a:gd name="connsiteY24" fmla="*/ 1416998 h 1416998"/>
              <a:gd name="connsiteX25" fmla="*/ 5066755 w 8153399"/>
              <a:gd name="connsiteY25" fmla="*/ 1416998 h 1416998"/>
              <a:gd name="connsiteX26" fmla="*/ 4321301 w 8153399"/>
              <a:gd name="connsiteY26" fmla="*/ 1416998 h 1416998"/>
              <a:gd name="connsiteX27" fmla="*/ 3983518 w 8153399"/>
              <a:gd name="connsiteY27" fmla="*/ 1416998 h 1416998"/>
              <a:gd name="connsiteX28" fmla="*/ 3401132 w 8153399"/>
              <a:gd name="connsiteY28" fmla="*/ 1416998 h 1416998"/>
              <a:gd name="connsiteX29" fmla="*/ 2981814 w 8153399"/>
              <a:gd name="connsiteY29" fmla="*/ 1416998 h 1416998"/>
              <a:gd name="connsiteX30" fmla="*/ 2644031 w 8153399"/>
              <a:gd name="connsiteY30" fmla="*/ 1416998 h 1416998"/>
              <a:gd name="connsiteX31" fmla="*/ 1980111 w 8153399"/>
              <a:gd name="connsiteY31" fmla="*/ 1416998 h 1416998"/>
              <a:gd name="connsiteX32" fmla="*/ 1560794 w 8153399"/>
              <a:gd name="connsiteY32" fmla="*/ 1416998 h 1416998"/>
              <a:gd name="connsiteX33" fmla="*/ 815340 w 8153399"/>
              <a:gd name="connsiteY33" fmla="*/ 1416998 h 1416998"/>
              <a:gd name="connsiteX34" fmla="*/ 0 w 8153399"/>
              <a:gd name="connsiteY34" fmla="*/ 1416998 h 1416998"/>
              <a:gd name="connsiteX35" fmla="*/ 0 w 8153399"/>
              <a:gd name="connsiteY35" fmla="*/ 916325 h 1416998"/>
              <a:gd name="connsiteX36" fmla="*/ 0 w 8153399"/>
              <a:gd name="connsiteY36" fmla="*/ 429823 h 1416998"/>
              <a:gd name="connsiteX37" fmla="*/ 0 w 8153399"/>
              <a:gd name="connsiteY37" fmla="*/ 0 h 141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153399" h="1416998" extrusionOk="0">
                <a:moveTo>
                  <a:pt x="0" y="0"/>
                </a:moveTo>
                <a:cubicBezTo>
                  <a:pt x="154883" y="-13600"/>
                  <a:pt x="254532" y="23350"/>
                  <a:pt x="337784" y="0"/>
                </a:cubicBezTo>
                <a:cubicBezTo>
                  <a:pt x="421036" y="-23350"/>
                  <a:pt x="557295" y="42166"/>
                  <a:pt x="757101" y="0"/>
                </a:cubicBezTo>
                <a:cubicBezTo>
                  <a:pt x="956907" y="-42166"/>
                  <a:pt x="1222078" y="25702"/>
                  <a:pt x="1502555" y="0"/>
                </a:cubicBezTo>
                <a:cubicBezTo>
                  <a:pt x="1783032" y="-25702"/>
                  <a:pt x="1946380" y="57388"/>
                  <a:pt x="2084941" y="0"/>
                </a:cubicBezTo>
                <a:cubicBezTo>
                  <a:pt x="2223502" y="-57388"/>
                  <a:pt x="2269284" y="11706"/>
                  <a:pt x="2422724" y="0"/>
                </a:cubicBezTo>
                <a:cubicBezTo>
                  <a:pt x="2576164" y="-11706"/>
                  <a:pt x="2887812" y="9709"/>
                  <a:pt x="3005110" y="0"/>
                </a:cubicBezTo>
                <a:cubicBezTo>
                  <a:pt x="3122408" y="-9709"/>
                  <a:pt x="3315397" y="4754"/>
                  <a:pt x="3424428" y="0"/>
                </a:cubicBezTo>
                <a:cubicBezTo>
                  <a:pt x="3533459" y="-4754"/>
                  <a:pt x="3720186" y="18724"/>
                  <a:pt x="3843745" y="0"/>
                </a:cubicBezTo>
                <a:cubicBezTo>
                  <a:pt x="3967304" y="-18724"/>
                  <a:pt x="4026212" y="25413"/>
                  <a:pt x="4181529" y="0"/>
                </a:cubicBezTo>
                <a:cubicBezTo>
                  <a:pt x="4336846" y="-25413"/>
                  <a:pt x="4572406" y="32413"/>
                  <a:pt x="4682381" y="0"/>
                </a:cubicBezTo>
                <a:cubicBezTo>
                  <a:pt x="4792356" y="-32413"/>
                  <a:pt x="5090673" y="11922"/>
                  <a:pt x="5264766" y="0"/>
                </a:cubicBezTo>
                <a:cubicBezTo>
                  <a:pt x="5438860" y="-11922"/>
                  <a:pt x="5550362" y="43621"/>
                  <a:pt x="5765618" y="0"/>
                </a:cubicBezTo>
                <a:cubicBezTo>
                  <a:pt x="5980874" y="-43621"/>
                  <a:pt x="6057688" y="39850"/>
                  <a:pt x="6266470" y="0"/>
                </a:cubicBezTo>
                <a:cubicBezTo>
                  <a:pt x="6475252" y="-39850"/>
                  <a:pt x="6661368" y="15197"/>
                  <a:pt x="6767321" y="0"/>
                </a:cubicBezTo>
                <a:cubicBezTo>
                  <a:pt x="6873274" y="-15197"/>
                  <a:pt x="6937794" y="8372"/>
                  <a:pt x="7105105" y="0"/>
                </a:cubicBezTo>
                <a:cubicBezTo>
                  <a:pt x="7272416" y="-8372"/>
                  <a:pt x="7904880" y="85444"/>
                  <a:pt x="8153399" y="0"/>
                </a:cubicBezTo>
                <a:cubicBezTo>
                  <a:pt x="8177958" y="234799"/>
                  <a:pt x="8130042" y="355998"/>
                  <a:pt x="8153399" y="472333"/>
                </a:cubicBezTo>
                <a:cubicBezTo>
                  <a:pt x="8176756" y="588668"/>
                  <a:pt x="8121570" y="838639"/>
                  <a:pt x="8153399" y="944665"/>
                </a:cubicBezTo>
                <a:cubicBezTo>
                  <a:pt x="8185228" y="1050691"/>
                  <a:pt x="8136536" y="1322139"/>
                  <a:pt x="8153399" y="1416998"/>
                </a:cubicBezTo>
                <a:cubicBezTo>
                  <a:pt x="7999195" y="1449261"/>
                  <a:pt x="7761256" y="1364062"/>
                  <a:pt x="7652547" y="1416998"/>
                </a:cubicBezTo>
                <a:cubicBezTo>
                  <a:pt x="7543838" y="1469934"/>
                  <a:pt x="7442531" y="1382562"/>
                  <a:pt x="7233230" y="1416998"/>
                </a:cubicBezTo>
                <a:cubicBezTo>
                  <a:pt x="7023929" y="1451434"/>
                  <a:pt x="7031704" y="1392389"/>
                  <a:pt x="6895446" y="1416998"/>
                </a:cubicBezTo>
                <a:cubicBezTo>
                  <a:pt x="6759188" y="1441607"/>
                  <a:pt x="6376118" y="1361556"/>
                  <a:pt x="6231526" y="1416998"/>
                </a:cubicBezTo>
                <a:cubicBezTo>
                  <a:pt x="6086934" y="1472440"/>
                  <a:pt x="5849559" y="1415135"/>
                  <a:pt x="5730675" y="1416998"/>
                </a:cubicBezTo>
                <a:cubicBezTo>
                  <a:pt x="5611791" y="1418861"/>
                  <a:pt x="5386220" y="1385798"/>
                  <a:pt x="5066755" y="1416998"/>
                </a:cubicBezTo>
                <a:cubicBezTo>
                  <a:pt x="4747290" y="1448198"/>
                  <a:pt x="4662780" y="1369904"/>
                  <a:pt x="4321301" y="1416998"/>
                </a:cubicBezTo>
                <a:cubicBezTo>
                  <a:pt x="3979822" y="1464092"/>
                  <a:pt x="4091513" y="1392223"/>
                  <a:pt x="3983518" y="1416998"/>
                </a:cubicBezTo>
                <a:cubicBezTo>
                  <a:pt x="3875523" y="1441773"/>
                  <a:pt x="3677066" y="1386566"/>
                  <a:pt x="3401132" y="1416998"/>
                </a:cubicBezTo>
                <a:cubicBezTo>
                  <a:pt x="3125198" y="1447430"/>
                  <a:pt x="3080998" y="1400129"/>
                  <a:pt x="2981814" y="1416998"/>
                </a:cubicBezTo>
                <a:cubicBezTo>
                  <a:pt x="2882630" y="1433867"/>
                  <a:pt x="2712129" y="1397983"/>
                  <a:pt x="2644031" y="1416998"/>
                </a:cubicBezTo>
                <a:cubicBezTo>
                  <a:pt x="2575933" y="1436013"/>
                  <a:pt x="2145459" y="1343797"/>
                  <a:pt x="1980111" y="1416998"/>
                </a:cubicBezTo>
                <a:cubicBezTo>
                  <a:pt x="1814763" y="1490199"/>
                  <a:pt x="1693160" y="1395164"/>
                  <a:pt x="1560794" y="1416998"/>
                </a:cubicBezTo>
                <a:cubicBezTo>
                  <a:pt x="1428428" y="1438832"/>
                  <a:pt x="1012159" y="1335476"/>
                  <a:pt x="815340" y="1416998"/>
                </a:cubicBezTo>
                <a:cubicBezTo>
                  <a:pt x="618521" y="1498520"/>
                  <a:pt x="356417" y="1360011"/>
                  <a:pt x="0" y="1416998"/>
                </a:cubicBezTo>
                <a:cubicBezTo>
                  <a:pt x="-29523" y="1272239"/>
                  <a:pt x="46783" y="1016912"/>
                  <a:pt x="0" y="916325"/>
                </a:cubicBezTo>
                <a:cubicBezTo>
                  <a:pt x="-46783" y="815738"/>
                  <a:pt x="40518" y="618360"/>
                  <a:pt x="0" y="429823"/>
                </a:cubicBezTo>
                <a:cubicBezTo>
                  <a:pt x="-40518" y="241286"/>
                  <a:pt x="34920" y="160675"/>
                  <a:pt x="0" y="0"/>
                </a:cubicBezTo>
                <a:close/>
              </a:path>
            </a:pathLst>
          </a:custGeom>
          <a:noFill/>
          <a:ln w="28575">
            <a:solidFill>
              <a:srgbClr val="00B0F0"/>
            </a:solidFill>
            <a:extLst>
              <a:ext uri="{C807C97D-BFC1-408E-A445-0C87EB9F89A2}">
                <ask:lineSketchStyleProps xmlns="" xmlns:ask="http://schemas.microsoft.com/office/drawing/2018/sketchyshapes" sd="2149863161">
                  <a:prstGeom prst="rect">
                    <a:avLst/>
                  </a:prstGeom>
                  <ask:type>
                    <ask:lineSketchScribble/>
                  </ask:type>
                </ask:lineSketchStyleProps>
              </a:ext>
            </a:extLst>
          </a:ln>
        </p:spPr>
        <p:txBody>
          <a:bodyPr spcFirstLastPara="1" wrap="square" lIns="91425" tIns="91425" rIns="91425" bIns="91425" anchor="ctr" anchorCtr="0">
            <a:noAutofit/>
          </a:bodyPr>
          <a:lstStyle/>
          <a:p>
            <a:pPr algn="ctr"/>
            <a:r>
              <a:rPr lang="vi-VN" sz="3600" b="1" dirty="0" smtClean="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3600" b="1" dirty="0" smtClean="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smtClean="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sz="36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thơ nào cho thấy bạn nhỏ rất tự hào về cha?</a:t>
            </a:r>
            <a:endParaRPr sz="2800" b="1" dirty="0">
              <a:solidFill>
                <a:schemeClr val="bg2"/>
              </a:solidFill>
              <a:latin typeface="Times New Roman" panose="02020603050405020304" pitchFamily="18" charset="0"/>
              <a:ea typeface="#9Slide02 Noi dung dai" panose="02000000000000000000" pitchFamily="2" charset="0"/>
              <a:cs typeface="Times New Roman" panose="02020603050405020304" pitchFamily="18" charset="0"/>
              <a:sym typeface="Gorditas"/>
            </a:endParaRPr>
          </a:p>
        </p:txBody>
      </p:sp>
      <p:pic>
        <p:nvPicPr>
          <p:cNvPr id="6" name="Picture 5" descr="A picture containing text, toy, doll, vector graphics&#10;&#10;Description automatically generated">
            <a:extLst>
              <a:ext uri="{FF2B5EF4-FFF2-40B4-BE49-F238E27FC236}">
                <a16:creationId xmlns:a16="http://schemas.microsoft.com/office/drawing/2014/main" xmlns="" id="{7B69A98D-C787-FC9D-882A-856F912A0FD4}"/>
              </a:ext>
            </a:extLst>
          </p:cNvPr>
          <p:cNvPicPr>
            <a:picLocks noChangeAspect="1"/>
          </p:cNvPicPr>
          <p:nvPr/>
        </p:nvPicPr>
        <p:blipFill>
          <a:blip r:embed="rId2"/>
          <a:stretch>
            <a:fillRect/>
          </a:stretch>
        </p:blipFill>
        <p:spPr>
          <a:xfrm flipH="1">
            <a:off x="10579781" y="174925"/>
            <a:ext cx="1731325" cy="2396819"/>
          </a:xfrm>
          <a:prstGeom prst="rect">
            <a:avLst/>
          </a:prstGeom>
        </p:spPr>
      </p:pic>
      <p:sp>
        <p:nvSpPr>
          <p:cNvPr id="8" name="TextBox 7">
            <a:extLst>
              <a:ext uri="{FF2B5EF4-FFF2-40B4-BE49-F238E27FC236}">
                <a16:creationId xmlns:a16="http://schemas.microsoft.com/office/drawing/2014/main" xmlns="" id="{D2168921-EEA5-1D93-2BC3-521AFCCFC13E}"/>
              </a:ext>
            </a:extLst>
          </p:cNvPr>
          <p:cNvSpPr txBox="1"/>
          <p:nvPr/>
        </p:nvSpPr>
        <p:spPr>
          <a:xfrm>
            <a:off x="1698419" y="3000372"/>
            <a:ext cx="8664719" cy="1363900"/>
          </a:xfrm>
          <a:custGeom>
            <a:avLst/>
            <a:gdLst>
              <a:gd name="connsiteX0" fmla="*/ 0 w 8855122"/>
              <a:gd name="connsiteY0" fmla="*/ 0 h 2025042"/>
              <a:gd name="connsiteX1" fmla="*/ 681163 w 8855122"/>
              <a:gd name="connsiteY1" fmla="*/ 0 h 2025042"/>
              <a:gd name="connsiteX2" fmla="*/ 1362326 w 8855122"/>
              <a:gd name="connsiteY2" fmla="*/ 0 h 2025042"/>
              <a:gd name="connsiteX3" fmla="*/ 1866387 w 8855122"/>
              <a:gd name="connsiteY3" fmla="*/ 0 h 2025042"/>
              <a:gd name="connsiteX4" fmla="*/ 2458999 w 8855122"/>
              <a:gd name="connsiteY4" fmla="*/ 0 h 2025042"/>
              <a:gd name="connsiteX5" fmla="*/ 2963060 w 8855122"/>
              <a:gd name="connsiteY5" fmla="*/ 0 h 2025042"/>
              <a:gd name="connsiteX6" fmla="*/ 3378570 w 8855122"/>
              <a:gd name="connsiteY6" fmla="*/ 0 h 2025042"/>
              <a:gd name="connsiteX7" fmla="*/ 3882630 w 8855122"/>
              <a:gd name="connsiteY7" fmla="*/ 0 h 2025042"/>
              <a:gd name="connsiteX8" fmla="*/ 4386691 w 8855122"/>
              <a:gd name="connsiteY8" fmla="*/ 0 h 2025042"/>
              <a:gd name="connsiteX9" fmla="*/ 4802201 w 8855122"/>
              <a:gd name="connsiteY9" fmla="*/ 0 h 2025042"/>
              <a:gd name="connsiteX10" fmla="*/ 5483364 w 8855122"/>
              <a:gd name="connsiteY10" fmla="*/ 0 h 2025042"/>
              <a:gd name="connsiteX11" fmla="*/ 5987425 w 8855122"/>
              <a:gd name="connsiteY11" fmla="*/ 0 h 2025042"/>
              <a:gd name="connsiteX12" fmla="*/ 6757139 w 8855122"/>
              <a:gd name="connsiteY12" fmla="*/ 0 h 2025042"/>
              <a:gd name="connsiteX13" fmla="*/ 7526854 w 8855122"/>
              <a:gd name="connsiteY13" fmla="*/ 0 h 2025042"/>
              <a:gd name="connsiteX14" fmla="*/ 8855122 w 8855122"/>
              <a:gd name="connsiteY14" fmla="*/ 0 h 2025042"/>
              <a:gd name="connsiteX15" fmla="*/ 8855122 w 8855122"/>
              <a:gd name="connsiteY15" fmla="*/ 654764 h 2025042"/>
              <a:gd name="connsiteX16" fmla="*/ 8855122 w 8855122"/>
              <a:gd name="connsiteY16" fmla="*/ 1269026 h 2025042"/>
              <a:gd name="connsiteX17" fmla="*/ 8855122 w 8855122"/>
              <a:gd name="connsiteY17" fmla="*/ 2025042 h 2025042"/>
              <a:gd name="connsiteX18" fmla="*/ 8262510 w 8855122"/>
              <a:gd name="connsiteY18" fmla="*/ 2025042 h 2025042"/>
              <a:gd name="connsiteX19" fmla="*/ 7847000 w 8855122"/>
              <a:gd name="connsiteY19" fmla="*/ 2025042 h 2025042"/>
              <a:gd name="connsiteX20" fmla="*/ 7254388 w 8855122"/>
              <a:gd name="connsiteY20" fmla="*/ 2025042 h 2025042"/>
              <a:gd name="connsiteX21" fmla="*/ 6750328 w 8855122"/>
              <a:gd name="connsiteY21" fmla="*/ 2025042 h 2025042"/>
              <a:gd name="connsiteX22" fmla="*/ 6157716 w 8855122"/>
              <a:gd name="connsiteY22" fmla="*/ 2025042 h 2025042"/>
              <a:gd name="connsiteX23" fmla="*/ 5742206 w 8855122"/>
              <a:gd name="connsiteY23" fmla="*/ 2025042 h 2025042"/>
              <a:gd name="connsiteX24" fmla="*/ 4972492 w 8855122"/>
              <a:gd name="connsiteY24" fmla="*/ 2025042 h 2025042"/>
              <a:gd name="connsiteX25" fmla="*/ 4291328 w 8855122"/>
              <a:gd name="connsiteY25" fmla="*/ 2025042 h 2025042"/>
              <a:gd name="connsiteX26" fmla="*/ 3698716 w 8855122"/>
              <a:gd name="connsiteY26" fmla="*/ 2025042 h 2025042"/>
              <a:gd name="connsiteX27" fmla="*/ 2840451 w 8855122"/>
              <a:gd name="connsiteY27" fmla="*/ 2025042 h 2025042"/>
              <a:gd name="connsiteX28" fmla="*/ 2070736 w 8855122"/>
              <a:gd name="connsiteY28" fmla="*/ 2025042 h 2025042"/>
              <a:gd name="connsiteX29" fmla="*/ 1389573 w 8855122"/>
              <a:gd name="connsiteY29" fmla="*/ 2025042 h 2025042"/>
              <a:gd name="connsiteX30" fmla="*/ 708410 w 8855122"/>
              <a:gd name="connsiteY30" fmla="*/ 2025042 h 2025042"/>
              <a:gd name="connsiteX31" fmla="*/ 0 w 8855122"/>
              <a:gd name="connsiteY31" fmla="*/ 2025042 h 2025042"/>
              <a:gd name="connsiteX32" fmla="*/ 0 w 8855122"/>
              <a:gd name="connsiteY32" fmla="*/ 1370278 h 2025042"/>
              <a:gd name="connsiteX33" fmla="*/ 0 w 8855122"/>
              <a:gd name="connsiteY33" fmla="*/ 654764 h 2025042"/>
              <a:gd name="connsiteX34" fmla="*/ 0 w 8855122"/>
              <a:gd name="connsiteY34" fmla="*/ 0 h 202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55122" h="2025042" extrusionOk="0">
                <a:moveTo>
                  <a:pt x="0" y="0"/>
                </a:moveTo>
                <a:cubicBezTo>
                  <a:pt x="335811" y="32722"/>
                  <a:pt x="384149" y="32937"/>
                  <a:pt x="681163" y="0"/>
                </a:cubicBezTo>
                <a:cubicBezTo>
                  <a:pt x="978177" y="-32937"/>
                  <a:pt x="1192730" y="-16812"/>
                  <a:pt x="1362326" y="0"/>
                </a:cubicBezTo>
                <a:cubicBezTo>
                  <a:pt x="1531922" y="16812"/>
                  <a:pt x="1730043" y="17501"/>
                  <a:pt x="1866387" y="0"/>
                </a:cubicBezTo>
                <a:cubicBezTo>
                  <a:pt x="2002731" y="-17501"/>
                  <a:pt x="2175558" y="-28168"/>
                  <a:pt x="2458999" y="0"/>
                </a:cubicBezTo>
                <a:cubicBezTo>
                  <a:pt x="2742440" y="28168"/>
                  <a:pt x="2818664" y="14294"/>
                  <a:pt x="2963060" y="0"/>
                </a:cubicBezTo>
                <a:cubicBezTo>
                  <a:pt x="3107456" y="-14294"/>
                  <a:pt x="3265229" y="-5493"/>
                  <a:pt x="3378570" y="0"/>
                </a:cubicBezTo>
                <a:cubicBezTo>
                  <a:pt x="3491911" y="5493"/>
                  <a:pt x="3630634" y="10225"/>
                  <a:pt x="3882630" y="0"/>
                </a:cubicBezTo>
                <a:cubicBezTo>
                  <a:pt x="4134626" y="-10225"/>
                  <a:pt x="4252456" y="-11470"/>
                  <a:pt x="4386691" y="0"/>
                </a:cubicBezTo>
                <a:cubicBezTo>
                  <a:pt x="4520926" y="11470"/>
                  <a:pt x="4632822" y="-159"/>
                  <a:pt x="4802201" y="0"/>
                </a:cubicBezTo>
                <a:cubicBezTo>
                  <a:pt x="4971580" y="159"/>
                  <a:pt x="5342231" y="-22672"/>
                  <a:pt x="5483364" y="0"/>
                </a:cubicBezTo>
                <a:cubicBezTo>
                  <a:pt x="5624497" y="22672"/>
                  <a:pt x="5761127" y="17437"/>
                  <a:pt x="5987425" y="0"/>
                </a:cubicBezTo>
                <a:cubicBezTo>
                  <a:pt x="6213723" y="-17437"/>
                  <a:pt x="6408105" y="8862"/>
                  <a:pt x="6757139" y="0"/>
                </a:cubicBezTo>
                <a:cubicBezTo>
                  <a:pt x="7106173" y="-8862"/>
                  <a:pt x="7296734" y="-18495"/>
                  <a:pt x="7526854" y="0"/>
                </a:cubicBezTo>
                <a:cubicBezTo>
                  <a:pt x="7756974" y="18495"/>
                  <a:pt x="8356027" y="-34640"/>
                  <a:pt x="8855122" y="0"/>
                </a:cubicBezTo>
                <a:cubicBezTo>
                  <a:pt x="8824618" y="175721"/>
                  <a:pt x="8838555" y="356912"/>
                  <a:pt x="8855122" y="654764"/>
                </a:cubicBezTo>
                <a:cubicBezTo>
                  <a:pt x="8871689" y="952616"/>
                  <a:pt x="8836353" y="1047591"/>
                  <a:pt x="8855122" y="1269026"/>
                </a:cubicBezTo>
                <a:cubicBezTo>
                  <a:pt x="8873891" y="1490461"/>
                  <a:pt x="8823535" y="1863961"/>
                  <a:pt x="8855122" y="2025042"/>
                </a:cubicBezTo>
                <a:cubicBezTo>
                  <a:pt x="8714004" y="2013218"/>
                  <a:pt x="8394888" y="2038865"/>
                  <a:pt x="8262510" y="2025042"/>
                </a:cubicBezTo>
                <a:cubicBezTo>
                  <a:pt x="8130132" y="2011219"/>
                  <a:pt x="7950187" y="2033245"/>
                  <a:pt x="7847000" y="2025042"/>
                </a:cubicBezTo>
                <a:cubicBezTo>
                  <a:pt x="7743813" y="2016840"/>
                  <a:pt x="7503221" y="2001516"/>
                  <a:pt x="7254388" y="2025042"/>
                </a:cubicBezTo>
                <a:cubicBezTo>
                  <a:pt x="7005555" y="2048568"/>
                  <a:pt x="6946407" y="2018288"/>
                  <a:pt x="6750328" y="2025042"/>
                </a:cubicBezTo>
                <a:cubicBezTo>
                  <a:pt x="6554249" y="2031796"/>
                  <a:pt x="6292111" y="2021935"/>
                  <a:pt x="6157716" y="2025042"/>
                </a:cubicBezTo>
                <a:cubicBezTo>
                  <a:pt x="6023321" y="2028149"/>
                  <a:pt x="5919871" y="2022628"/>
                  <a:pt x="5742206" y="2025042"/>
                </a:cubicBezTo>
                <a:cubicBezTo>
                  <a:pt x="5564541" y="2027457"/>
                  <a:pt x="5356443" y="2054212"/>
                  <a:pt x="4972492" y="2025042"/>
                </a:cubicBezTo>
                <a:cubicBezTo>
                  <a:pt x="4588541" y="1995872"/>
                  <a:pt x="4472700" y="2056231"/>
                  <a:pt x="4291328" y="2025042"/>
                </a:cubicBezTo>
                <a:cubicBezTo>
                  <a:pt x="4109956" y="1993853"/>
                  <a:pt x="3947115" y="2015265"/>
                  <a:pt x="3698716" y="2025042"/>
                </a:cubicBezTo>
                <a:cubicBezTo>
                  <a:pt x="3450317" y="2034819"/>
                  <a:pt x="3264083" y="2026069"/>
                  <a:pt x="2840451" y="2025042"/>
                </a:cubicBezTo>
                <a:cubicBezTo>
                  <a:pt x="2416819" y="2024015"/>
                  <a:pt x="2259827" y="2013732"/>
                  <a:pt x="2070736" y="2025042"/>
                </a:cubicBezTo>
                <a:cubicBezTo>
                  <a:pt x="1881646" y="2036352"/>
                  <a:pt x="1695999" y="2002369"/>
                  <a:pt x="1389573" y="2025042"/>
                </a:cubicBezTo>
                <a:cubicBezTo>
                  <a:pt x="1083147" y="2047715"/>
                  <a:pt x="936160" y="2038291"/>
                  <a:pt x="708410" y="2025042"/>
                </a:cubicBezTo>
                <a:cubicBezTo>
                  <a:pt x="480660" y="2011793"/>
                  <a:pt x="307966" y="1999248"/>
                  <a:pt x="0" y="2025042"/>
                </a:cubicBezTo>
                <a:cubicBezTo>
                  <a:pt x="-31369" y="1817301"/>
                  <a:pt x="26497" y="1577307"/>
                  <a:pt x="0" y="1370278"/>
                </a:cubicBezTo>
                <a:cubicBezTo>
                  <a:pt x="-26497" y="1163249"/>
                  <a:pt x="21144" y="993243"/>
                  <a:pt x="0" y="654764"/>
                </a:cubicBezTo>
                <a:cubicBezTo>
                  <a:pt x="-21144" y="316285"/>
                  <a:pt x="-15866" y="162026"/>
                  <a:pt x="0" y="0"/>
                </a:cubicBezTo>
                <a:close/>
              </a:path>
            </a:pathLst>
          </a:custGeom>
          <a:noFill/>
          <a:ln w="28575">
            <a:solidFill>
              <a:srgbClr val="00B0F0"/>
            </a:solidFill>
            <a:extLst>
              <a:ext uri="{C807C97D-BFC1-408E-A445-0C87EB9F89A2}">
                <ask:lineSketchStyleProps xmlns="" xmlns:ask="http://schemas.microsoft.com/office/drawing/2018/sketchyshapes" sd="246249800">
                  <a:prstGeom prst="rect">
                    <a:avLst/>
                  </a:prstGeom>
                  <ask:type>
                    <ask:lineSketchFreehand/>
                  </ask:type>
                </ask:lineSketchStyleProps>
              </a:ext>
            </a:extLst>
          </a:ln>
        </p:spPr>
        <p:txBody>
          <a:bodyPr wrap="square">
            <a:spAutoFit/>
          </a:bodyPr>
          <a:lstStyle/>
          <a:p>
            <a:pPr algn="just">
              <a:lnSpc>
                <a:spcPct val="120000"/>
              </a:lnSpc>
            </a:pP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Rồng</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en-US" sz="36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Con c</a:t>
            </a:r>
            <a:r>
              <a:rPr lang="vi-VN" sz="36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ứ</a:t>
            </a:r>
            <a:r>
              <a:rPr lang="en-US" sz="36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vi-VN" sz="36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6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cha</a:t>
            </a:r>
            <a:r>
              <a:rPr lang="vi-VN" sz="36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94737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gital Stickers for School Days by Slidesgo">
  <a:themeElements>
    <a:clrScheme name="Simple Light">
      <a:dk1>
        <a:srgbClr val="F75C8F"/>
      </a:dk1>
      <a:lt1>
        <a:srgbClr val="FFFFFF"/>
      </a:lt1>
      <a:dk2>
        <a:srgbClr val="004468"/>
      </a:dk2>
      <a:lt2>
        <a:srgbClr val="61D8C4"/>
      </a:lt2>
      <a:accent1>
        <a:srgbClr val="10B0BF"/>
      </a:accent1>
      <a:accent2>
        <a:srgbClr val="4A4793"/>
      </a:accent2>
      <a:accent3>
        <a:srgbClr val="673543"/>
      </a:accent3>
      <a:accent4>
        <a:srgbClr val="FFCC73"/>
      </a:accent4>
      <a:accent5>
        <a:srgbClr val="F06952"/>
      </a:accent5>
      <a:accent6>
        <a:srgbClr val="FCAED3"/>
      </a:accent6>
      <a:hlink>
        <a:srgbClr val="00446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1104</TotalTime>
  <Words>1068</Words>
  <Application>Microsoft Office PowerPoint</Application>
  <PresentationFormat>Custom</PresentationFormat>
  <Paragraphs>132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Digital Stickers for School Days by Slidesgo</vt:lpstr>
      <vt:lpstr>Slide 1</vt:lpstr>
      <vt:lpstr>Slide 2</vt:lpstr>
      <vt:lpstr>Slide 3</vt:lpstr>
      <vt:lpstr>Slide 4</vt:lpstr>
      <vt:lpstr>Slide 5</vt:lpstr>
      <vt:lpstr>Slide 6</vt:lpstr>
      <vt:lpstr>Slide 7</vt:lpstr>
      <vt:lpstr>Slide 8</vt:lpstr>
      <vt:lpstr>Slide 9</vt:lpstr>
      <vt:lpstr>Slide 10</vt:lpstr>
      <vt:lpstr>LUYỆN TẬP</vt:lpstr>
      <vt:lpstr>Slide 12</vt:lpstr>
      <vt:lpstr>Slide 13</vt:lpstr>
      <vt:lpstr>Slide 14</vt:lpstr>
      <vt:lpstr>Slide 15</vt:lpstr>
      <vt:lpstr>Slide 16</vt:lpstr>
      <vt:lpstr>Slide 17</vt:lpstr>
      <vt:lpstr>Slide 18</vt:lpstr>
      <vt:lpstr>Slide 19</vt:lpstr>
      <vt:lpstr>   Cầu Phú Lương được xây dựng từ thời Pháp thuộc năm 1921, là một phần của tuyến đường sắt Hà Nội – Hải Phòng. Cầu dài 380m, bắc qua sông Thái Bình về phía đông thành phố Hải Dương. </vt:lpstr>
      <vt:lpstr>   Năm 1996, cầu Phú Lương được khôi phục và đưa vào sử dụng. Cầu dành toàn bộ cho đường sắt và hai bên hành lang cầu phục vụ cho xe máy và người đi bộ.</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đọc 2: THẢ DIỀU </dc:title>
  <dc:creator>Admin</dc:creator>
  <cp:keywords/>
  <cp:lastModifiedBy>REDSTAR</cp:lastModifiedBy>
  <cp:revision>67</cp:revision>
  <dcterms:created xsi:type="dcterms:W3CDTF">2022-08-22T04:47:14Z</dcterms:created>
  <dcterms:modified xsi:type="dcterms:W3CDTF">2024-09-15T08:21:12Z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