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4" r:id="rId1"/>
  </p:sldMasterIdLst>
  <p:notesMasterIdLst>
    <p:notesMasterId r:id="rId8"/>
  </p:notesMasterIdLst>
  <p:sldIdLst>
    <p:sldId id="291" r:id="rId2"/>
    <p:sldId id="332" r:id="rId3"/>
    <p:sldId id="294" r:id="rId4"/>
    <p:sldId id="295" r:id="rId5"/>
    <p:sldId id="296" r:id="rId6"/>
    <p:sldId id="297" r:id="rId7"/>
  </p:sldIdLst>
  <p:sldSz cx="12192000" cy="6858000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726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370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2757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0010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512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6276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8687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127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25" r:id="rId6"/>
    <p:sldLayoutId id="2147483726" r:id="rId7"/>
    <p:sldLayoutId id="2147483731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3772" y="2440143"/>
            <a:ext cx="8430682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" y="4417857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79" y="4110108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5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Lên Ba ★ Cháu Đi Mẫu Giáo ♫ Nhạc Thiếu Nhi Hoạt Hình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264"/>
            <a:ext cx="12197730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2407" y="2467923"/>
            <a:ext cx="628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57798"/>
            <a:ext cx="1229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A6A6737C-7303-4072-9954-8145B9C7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20" y="1915391"/>
            <a:ext cx="25241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261B97F-57F2-4798-B987-145AB3D53B33}"/>
              </a:ext>
            </a:extLst>
          </p:cNvPr>
          <p:cNvSpPr/>
          <p:nvPr/>
        </p:nvSpPr>
        <p:spPr>
          <a:xfrm>
            <a:off x="7328452" y="4687860"/>
            <a:ext cx="4704522" cy="1032387"/>
          </a:xfrm>
          <a:prstGeom prst="ellipse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403" y="1375767"/>
            <a:ext cx="6619654" cy="44627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a</a:t>
            </a:r>
            <a:r>
              <a:rPr lang="en-US" sz="4400" b="1">
                <a:solidFill>
                  <a:schemeClr val="tx1"/>
                </a:solidFill>
              </a:rPr>
              <a:t>. </a:t>
            </a:r>
            <a:r>
              <a:rPr lang="en-US" sz="4400" b="1" dirty="0" err="1">
                <a:solidFill>
                  <a:schemeClr val="tx1"/>
                </a:solidFill>
              </a:rPr>
              <a:t>C</a:t>
            </a:r>
            <a:r>
              <a:rPr lang="en-US" sz="4400" b="1" smtClean="0">
                <a:solidFill>
                  <a:schemeClr val="tx1"/>
                </a:solidFill>
              </a:rPr>
              <a:t>hữ </a:t>
            </a:r>
            <a:r>
              <a:rPr lang="en-US" sz="4400" b="1" dirty="0">
                <a:solidFill>
                  <a:srgbClr val="FF0000"/>
                </a:solidFill>
              </a:rPr>
              <a:t>l</a:t>
            </a:r>
            <a:r>
              <a:rPr lang="en-US" sz="4400" b="1" dirty="0">
                <a:solidFill>
                  <a:schemeClr val="tx1"/>
                </a:solidFill>
              </a:rPr>
              <a:t> hay </a:t>
            </a:r>
            <a:r>
              <a:rPr lang="en-US" sz="4400" b="1" dirty="0">
                <a:solidFill>
                  <a:srgbClr val="FF0000"/>
                </a:solidFill>
              </a:rPr>
              <a:t>n?</a:t>
            </a:r>
          </a:p>
          <a:p>
            <a:pPr algn="just"/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</a:rPr>
              <a:t>Chân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đen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trắng</a:t>
            </a:r>
            <a:endParaRPr lang="en-US" sz="4000" b="1" dirty="0">
              <a:solidFill>
                <a:schemeClr val="tx1"/>
              </a:solidFill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</a:rPr>
              <a:t>Đứng</a:t>
            </a:r>
            <a:r>
              <a:rPr lang="en-US" sz="4000" b="1" dirty="0">
                <a:solidFill>
                  <a:schemeClr val="tx1"/>
                </a:solidFill>
              </a:rPr>
              <a:t> …</a:t>
            </a:r>
            <a:r>
              <a:rPr lang="en-US" sz="4000" b="1" dirty="0" err="1">
                <a:solidFill>
                  <a:schemeClr val="tx1"/>
                </a:solidFill>
              </a:rPr>
              <a:t>ắng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giữa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đồng</a:t>
            </a:r>
            <a:endParaRPr lang="en-US" sz="4000" b="1" dirty="0">
              <a:solidFill>
                <a:schemeClr val="tx1"/>
              </a:solidFill>
            </a:endParaRPr>
          </a:p>
          <a:p>
            <a:pPr algn="just"/>
            <a:r>
              <a:rPr lang="en-US" sz="4000" b="1" dirty="0">
                <a:solidFill>
                  <a:schemeClr val="tx1"/>
                </a:solidFill>
              </a:rPr>
              <a:t>…</a:t>
            </a:r>
            <a:r>
              <a:rPr lang="en-US" sz="4000" b="1" dirty="0" err="1">
                <a:solidFill>
                  <a:schemeClr val="tx1"/>
                </a:solidFill>
              </a:rPr>
              <a:t>àm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bạn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nhà</a:t>
            </a:r>
            <a:r>
              <a:rPr lang="en-US" sz="4000" b="1" dirty="0">
                <a:solidFill>
                  <a:schemeClr val="tx1"/>
                </a:solidFill>
              </a:rPr>
              <a:t> …</a:t>
            </a:r>
            <a:r>
              <a:rPr lang="en-US" sz="4000" b="1" dirty="0" err="1">
                <a:solidFill>
                  <a:schemeClr val="tx1"/>
                </a:solidFill>
              </a:rPr>
              <a:t>ông</a:t>
            </a:r>
            <a:endParaRPr lang="en-US" sz="4000" b="1" dirty="0">
              <a:solidFill>
                <a:schemeClr val="tx1"/>
              </a:solidFill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</a:rPr>
              <a:t>Thích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mò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tôm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cá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4000" b="1">
                <a:solidFill>
                  <a:schemeClr val="tx1"/>
                </a:solidFill>
              </a:rPr>
              <a:t>                       </a:t>
            </a:r>
            <a:r>
              <a:rPr lang="en-US" sz="4000" b="1" smtClean="0">
                <a:solidFill>
                  <a:schemeClr val="tx1"/>
                </a:solidFill>
              </a:rPr>
              <a:t>(</a:t>
            </a:r>
            <a:r>
              <a:rPr lang="en-US" sz="4000" b="1" dirty="0" err="1">
                <a:solidFill>
                  <a:schemeClr val="tx1"/>
                </a:solidFill>
              </a:rPr>
              <a:t>L</a:t>
            </a:r>
            <a:r>
              <a:rPr lang="en-US" sz="4000" b="1" smtClean="0">
                <a:solidFill>
                  <a:schemeClr val="tx1"/>
                </a:solidFill>
              </a:rPr>
              <a:t>à </a:t>
            </a:r>
            <a:r>
              <a:rPr lang="en-US" sz="4000" b="1" dirty="0">
                <a:solidFill>
                  <a:schemeClr val="tx1"/>
                </a:solidFill>
              </a:rPr>
              <a:t>con </a:t>
            </a:r>
            <a:r>
              <a:rPr lang="en-US" sz="4000" b="1" dirty="0" err="1">
                <a:solidFill>
                  <a:schemeClr val="tx1"/>
                </a:solidFill>
              </a:rPr>
              <a:t>gì</a:t>
            </a:r>
            <a:r>
              <a:rPr lang="en-US" sz="4000" b="1" dirty="0">
                <a:solidFill>
                  <a:schemeClr val="tx1"/>
                </a:solidFill>
              </a:rPr>
              <a:t>?) 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00" y="1379252"/>
            <a:ext cx="6619654" cy="44627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a</a:t>
            </a:r>
            <a:r>
              <a:rPr lang="en-US" sz="4400" b="1">
                <a:solidFill>
                  <a:schemeClr val="tx1"/>
                </a:solidFill>
              </a:rPr>
              <a:t>. </a:t>
            </a:r>
            <a:r>
              <a:rPr lang="en-US" sz="4400" b="1" dirty="0" err="1">
                <a:solidFill>
                  <a:schemeClr val="tx1"/>
                </a:solidFill>
              </a:rPr>
              <a:t>C</a:t>
            </a:r>
            <a:r>
              <a:rPr lang="en-US" sz="4400" b="1" smtClean="0">
                <a:solidFill>
                  <a:schemeClr val="tx1"/>
                </a:solidFill>
              </a:rPr>
              <a:t>hữ </a:t>
            </a:r>
            <a:r>
              <a:rPr lang="en-US" sz="4400" b="1" dirty="0">
                <a:solidFill>
                  <a:srgbClr val="FF0000"/>
                </a:solidFill>
              </a:rPr>
              <a:t>l</a:t>
            </a:r>
            <a:r>
              <a:rPr lang="en-US" sz="4400" b="1" dirty="0">
                <a:solidFill>
                  <a:schemeClr val="tx1"/>
                </a:solidFill>
              </a:rPr>
              <a:t> hay </a:t>
            </a:r>
            <a:r>
              <a:rPr lang="en-US" sz="4400" b="1" dirty="0">
                <a:solidFill>
                  <a:srgbClr val="FF0000"/>
                </a:solidFill>
              </a:rPr>
              <a:t>n?</a:t>
            </a:r>
          </a:p>
          <a:p>
            <a:pPr algn="just"/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</a:rPr>
              <a:t>Chân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đen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mình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trắng</a:t>
            </a:r>
            <a:endParaRPr lang="en-US" sz="4000" b="1" dirty="0">
              <a:solidFill>
                <a:schemeClr val="tx1"/>
              </a:solidFill>
            </a:endParaRPr>
          </a:p>
          <a:p>
            <a:pPr algn="just"/>
            <a:r>
              <a:rPr lang="en-US" sz="4000" b="1" err="1">
                <a:solidFill>
                  <a:schemeClr val="tx1"/>
                </a:solidFill>
              </a:rPr>
              <a:t>Đứng</a:t>
            </a:r>
            <a:r>
              <a:rPr lang="en-US" sz="4000" b="1">
                <a:solidFill>
                  <a:schemeClr val="tx1"/>
                </a:solidFill>
              </a:rPr>
              <a:t> </a:t>
            </a:r>
            <a:r>
              <a:rPr lang="en-US" sz="4000" b="1" smtClean="0">
                <a:solidFill>
                  <a:srgbClr val="FF0000"/>
                </a:solidFill>
              </a:rPr>
              <a:t>n</a:t>
            </a:r>
            <a:r>
              <a:rPr lang="en-US" sz="4000" b="1" smtClean="0">
                <a:solidFill>
                  <a:schemeClr val="tx1"/>
                </a:solidFill>
              </a:rPr>
              <a:t>ắng </a:t>
            </a:r>
            <a:r>
              <a:rPr lang="en-US" sz="4000" b="1" dirty="0" err="1">
                <a:solidFill>
                  <a:schemeClr val="tx1"/>
                </a:solidFill>
              </a:rPr>
              <a:t>giữa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đồng</a:t>
            </a:r>
            <a:endParaRPr lang="en-US" sz="4000" b="1" dirty="0">
              <a:solidFill>
                <a:schemeClr val="tx1"/>
              </a:solidFill>
            </a:endParaRPr>
          </a:p>
          <a:p>
            <a:pPr algn="just"/>
            <a:r>
              <a:rPr lang="en-US" sz="4000" b="1" smtClean="0">
                <a:solidFill>
                  <a:srgbClr val="FF0000"/>
                </a:solidFill>
              </a:rPr>
              <a:t>L</a:t>
            </a:r>
            <a:r>
              <a:rPr lang="en-US" sz="4000" b="1" smtClean="0">
                <a:solidFill>
                  <a:schemeClr val="tx1"/>
                </a:solidFill>
              </a:rPr>
              <a:t>àm </a:t>
            </a:r>
            <a:r>
              <a:rPr lang="en-US" sz="4000" b="1" dirty="0" err="1">
                <a:solidFill>
                  <a:schemeClr val="tx1"/>
                </a:solidFill>
              </a:rPr>
              <a:t>bạn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err="1">
                <a:solidFill>
                  <a:schemeClr val="tx1"/>
                </a:solidFill>
              </a:rPr>
              <a:t>nhà</a:t>
            </a:r>
            <a:r>
              <a:rPr lang="en-US" sz="4000" b="1">
                <a:solidFill>
                  <a:schemeClr val="tx1"/>
                </a:solidFill>
              </a:rPr>
              <a:t> </a:t>
            </a:r>
            <a:r>
              <a:rPr lang="en-US" sz="4000" b="1" smtClean="0">
                <a:solidFill>
                  <a:srgbClr val="FF0000"/>
                </a:solidFill>
              </a:rPr>
              <a:t>n</a:t>
            </a:r>
            <a:r>
              <a:rPr lang="en-US" sz="4000" b="1" smtClean="0">
                <a:solidFill>
                  <a:schemeClr val="tx1"/>
                </a:solidFill>
              </a:rPr>
              <a:t>ông</a:t>
            </a:r>
            <a:endParaRPr lang="en-US" sz="4000" b="1" dirty="0">
              <a:solidFill>
                <a:schemeClr val="tx1"/>
              </a:solidFill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</a:rPr>
              <a:t>Thích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mò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tôm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cá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4000" b="1">
                <a:solidFill>
                  <a:schemeClr val="tx1"/>
                </a:solidFill>
              </a:rPr>
              <a:t>                       </a:t>
            </a:r>
            <a:r>
              <a:rPr lang="en-US" sz="4000" b="1" smtClean="0">
                <a:solidFill>
                  <a:schemeClr val="tx1"/>
                </a:solidFill>
              </a:rPr>
              <a:t>(</a:t>
            </a:r>
            <a:r>
              <a:rPr lang="en-US" sz="4000" b="1" dirty="0" err="1">
                <a:solidFill>
                  <a:schemeClr val="tx1"/>
                </a:solidFill>
              </a:rPr>
              <a:t>L</a:t>
            </a:r>
            <a:r>
              <a:rPr lang="en-US" sz="4000" b="1" smtClean="0">
                <a:solidFill>
                  <a:schemeClr val="tx1"/>
                </a:solidFill>
              </a:rPr>
              <a:t>à </a:t>
            </a:r>
            <a:r>
              <a:rPr lang="en-US" sz="4000" b="1" dirty="0">
                <a:solidFill>
                  <a:schemeClr val="tx1"/>
                </a:solidFill>
              </a:rPr>
              <a:t>con </a:t>
            </a:r>
            <a:r>
              <a:rPr lang="en-US" sz="4000" b="1" dirty="0" err="1">
                <a:solidFill>
                  <a:schemeClr val="tx1"/>
                </a:solidFill>
              </a:rPr>
              <a:t>gì</a:t>
            </a:r>
            <a:r>
              <a:rPr lang="en-US" sz="4000" b="1" dirty="0">
                <a:solidFill>
                  <a:schemeClr val="tx1"/>
                </a:solidFill>
              </a:rPr>
              <a:t>?) </a:t>
            </a:r>
            <a:endParaRPr lang="vi-VN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04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0"/>
          <a:stretch/>
        </p:blipFill>
        <p:spPr bwMode="auto">
          <a:xfrm>
            <a:off x="-652233" y="947933"/>
            <a:ext cx="9354328" cy="282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1" y="407979"/>
            <a:ext cx="1195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055A9D7A-E18D-4A54-844D-0D24AB3B8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1" t="11085" b="11684"/>
          <a:stretch/>
        </p:blipFill>
        <p:spPr bwMode="auto">
          <a:xfrm>
            <a:off x="6900827" y="4016859"/>
            <a:ext cx="5055419" cy="24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63AAF2-49F2-4A71-A9B5-B687CD399CD0}"/>
              </a:ext>
            </a:extLst>
          </p:cNvPr>
          <p:cNvSpPr/>
          <p:nvPr/>
        </p:nvSpPr>
        <p:spPr>
          <a:xfrm>
            <a:off x="1240691" y="4802916"/>
            <a:ext cx="5660136" cy="1140684"/>
          </a:xfrm>
          <a:prstGeom prst="ellipse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trê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245" y="1392672"/>
            <a:ext cx="1195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cs typeface="Times New Roman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. Chữ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itchFamily="18" charset="0"/>
              </a:rPr>
              <a:t>i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hay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itchFamily="18" charset="0"/>
              </a:rPr>
              <a:t>iê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FF"/>
                </a:solidFill>
                <a:cs typeface="Times New Roman" pitchFamily="18" charset="0"/>
              </a:rPr>
              <a:t>      </a:t>
            </a:r>
            <a:r>
              <a:rPr lang="en-US" sz="4000" b="1" smtClean="0">
                <a:cs typeface="Times New Roman" pitchFamily="18" charset="0"/>
              </a:rPr>
              <a:t>Cá gì đầu bẹp có râu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Cả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đời ch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itchFamily="18" charset="0"/>
              </a:rPr>
              <a:t>ì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m dưới bùn sâu k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itchFamily="18" charset="0"/>
              </a:rPr>
              <a:t>iế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m mồi.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59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78" y="551716"/>
            <a:ext cx="1195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7"/>
          <a:stretch/>
        </p:blipFill>
        <p:spPr bwMode="auto">
          <a:xfrm>
            <a:off x="-359885" y="1239968"/>
            <a:ext cx="9541658" cy="380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7785ECF-0949-42D7-9C31-907D87B55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4"/>
          <a:stretch/>
        </p:blipFill>
        <p:spPr bwMode="auto">
          <a:xfrm>
            <a:off x="8923392" y="3429001"/>
            <a:ext cx="3100441" cy="3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087CCFFE-37F6-4B9B-9613-2A980E73A994}"/>
              </a:ext>
            </a:extLst>
          </p:cNvPr>
          <p:cNvSpPr/>
          <p:nvPr/>
        </p:nvSpPr>
        <p:spPr>
          <a:xfrm>
            <a:off x="533400" y="5046652"/>
            <a:ext cx="7316182" cy="1262707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phượng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45285"/>
            <a:ext cx="119547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. Vần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itchFamily="18" charset="0"/>
              </a:rPr>
              <a:t>ăc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hay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itchFamily="18" charset="0"/>
              </a:rPr>
              <a:t>ăt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cs typeface="Times New Roman" pitchFamily="18" charset="0"/>
              </a:rPr>
              <a:t> </a:t>
            </a:r>
            <a:r>
              <a:rPr lang="en-US" sz="4000" b="1" smtClean="0">
                <a:cs typeface="Times New Roman" pitchFamily="18" charset="0"/>
              </a:rPr>
              <a:t>       Thường có m</a:t>
            </a:r>
            <a:r>
              <a:rPr lang="en-US" sz="4000" b="1" smtClean="0">
                <a:solidFill>
                  <a:srgbClr val="FF0000"/>
                </a:solidFill>
                <a:cs typeface="Times New Roman" pitchFamily="18" charset="0"/>
              </a:rPr>
              <a:t>ặt</a:t>
            </a:r>
            <a:r>
              <a:rPr lang="en-US" sz="4000" b="1" smtClean="0">
                <a:cs typeface="Times New Roman" pitchFamily="18" charset="0"/>
              </a:rPr>
              <a:t> ở sân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Cùng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em năm tháng thân thương bạn bè.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cs typeface="Times New Roman" pitchFamily="18" charset="0"/>
              </a:rPr>
              <a:t> </a:t>
            </a:r>
            <a:r>
              <a:rPr lang="en-US" sz="4000" b="1" smtClean="0">
                <a:cs typeface="Times New Roman" pitchFamily="18" charset="0"/>
              </a:rPr>
              <a:t>      Nấp trong tán lá tiếng 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cs typeface="Times New Roman" pitchFamily="18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cs typeface="Times New Roman" pitchFamily="18" charset="0"/>
              </a:rPr>
              <a:t>ắc</a:t>
            </a:r>
            <a:r>
              <a:rPr lang="en-US" sz="4000" b="1" smtClean="0">
                <a:cs typeface="Times New Roman" pitchFamily="18" charset="0"/>
              </a:rPr>
              <a:t> hoa đỏ rực gọi hè đến mau.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83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417" y="428915"/>
            <a:ext cx="110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3.Tìm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90A14AB-B40D-4279-A23B-932B5DD3612E}"/>
              </a:ext>
            </a:extLst>
          </p:cNvPr>
          <p:cNvSpPr txBox="1"/>
          <p:nvPr/>
        </p:nvSpPr>
        <p:spPr>
          <a:xfrm>
            <a:off x="346623" y="1013690"/>
            <a:ext cx="99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752585-BB15-4F69-A8D2-20B75FF742FC}"/>
              </a:ext>
            </a:extLst>
          </p:cNvPr>
          <p:cNvSpPr txBox="1"/>
          <p:nvPr/>
        </p:nvSpPr>
        <p:spPr>
          <a:xfrm>
            <a:off x="851888" y="1598465"/>
            <a:ext cx="6104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lạnh</a:t>
            </a:r>
            <a:r>
              <a:rPr lang="en-US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F6DBAC-94DE-4534-A97D-8B4EABE1FA38}"/>
              </a:ext>
            </a:extLst>
          </p:cNvPr>
          <p:cNvSpPr txBox="1"/>
          <p:nvPr/>
        </p:nvSpPr>
        <p:spPr>
          <a:xfrm>
            <a:off x="4936984" y="1598464"/>
            <a:ext cx="2542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nóng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49A86F-9366-4474-A730-85F50C37E29D}"/>
              </a:ext>
            </a:extLst>
          </p:cNvPr>
          <p:cNvSpPr txBox="1"/>
          <p:nvPr/>
        </p:nvSpPr>
        <p:spPr>
          <a:xfrm>
            <a:off x="846273" y="2269548"/>
            <a:ext cx="3001774" cy="595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quen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3A69A9-7E86-4CB6-A1CC-FAF53DBF551D}"/>
              </a:ext>
            </a:extLst>
          </p:cNvPr>
          <p:cNvSpPr txBox="1"/>
          <p:nvPr/>
        </p:nvSpPr>
        <p:spPr>
          <a:xfrm>
            <a:off x="3584994" y="2265339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8DDA45-558C-41E1-B7C2-602E6F09E1AE}"/>
              </a:ext>
            </a:extLst>
          </p:cNvPr>
          <p:cNvSpPr txBox="1"/>
          <p:nvPr/>
        </p:nvSpPr>
        <p:spPr>
          <a:xfrm>
            <a:off x="315622" y="2866012"/>
            <a:ext cx="817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in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hoặc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iên</a:t>
            </a:r>
            <a:r>
              <a:rPr lang="en-US" sz="3200" dirty="0"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E22F41-CFCD-4087-906B-A95C8D52834C}"/>
              </a:ext>
            </a:extLst>
          </p:cNvPr>
          <p:cNvSpPr txBox="1"/>
          <p:nvPr/>
        </p:nvSpPr>
        <p:spPr>
          <a:xfrm>
            <a:off x="352160" y="3450788"/>
            <a:ext cx="4293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dữ: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6908EF4-B7ED-48B4-885B-A3FB938D8678}"/>
              </a:ext>
            </a:extLst>
          </p:cNvPr>
          <p:cNvSpPr txBox="1"/>
          <p:nvPr/>
        </p:nvSpPr>
        <p:spPr>
          <a:xfrm>
            <a:off x="4111100" y="3450788"/>
            <a:ext cx="16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iền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FC2ED3-265F-4126-A385-B87DA64A34F6}"/>
              </a:ext>
            </a:extLst>
          </p:cNvPr>
          <p:cNvSpPr txBox="1"/>
          <p:nvPr/>
        </p:nvSpPr>
        <p:spPr>
          <a:xfrm>
            <a:off x="380551" y="4035563"/>
            <a:ext cx="7035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Quả (thức ăn) đến độ ăn được: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624B5C8-9D1D-4CE5-AC37-D4D7CAF0CECB}"/>
              </a:ext>
            </a:extLst>
          </p:cNvPr>
          <p:cNvSpPr txBox="1"/>
          <p:nvPr/>
        </p:nvSpPr>
        <p:spPr>
          <a:xfrm>
            <a:off x="6450683" y="4035562"/>
            <a:ext cx="1286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ín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79FE3A8-B77B-4846-9E4A-36970E7C1B12}"/>
              </a:ext>
            </a:extLst>
          </p:cNvPr>
          <p:cNvSpPr txBox="1"/>
          <p:nvPr/>
        </p:nvSpPr>
        <p:spPr>
          <a:xfrm>
            <a:off x="346623" y="4661187"/>
            <a:ext cx="7973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ăc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ăt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AEA62EA-8768-4C6F-B6EA-0A7B014F1014}"/>
              </a:ext>
            </a:extLst>
          </p:cNvPr>
          <p:cNvSpPr txBox="1"/>
          <p:nvPr/>
        </p:nvSpPr>
        <p:spPr>
          <a:xfrm>
            <a:off x="352160" y="5409305"/>
            <a:ext cx="7691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 (dao, kéo)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lụt (cùn):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3FD6367-000A-46E3-A47F-5D508CF2B1EC}"/>
              </a:ext>
            </a:extLst>
          </p:cNvPr>
          <p:cNvSpPr txBox="1"/>
          <p:nvPr/>
        </p:nvSpPr>
        <p:spPr>
          <a:xfrm>
            <a:off x="7363129" y="5430812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s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ắc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A5C28AE-7358-4C8E-B3FA-1C74E79C3412}"/>
              </a:ext>
            </a:extLst>
          </p:cNvPr>
          <p:cNvSpPr txBox="1"/>
          <p:nvPr/>
        </p:nvSpPr>
        <p:spPr>
          <a:xfrm>
            <a:off x="361567" y="6037094"/>
            <a:ext cx="7958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dao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kéo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đứt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vật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04B7EC9-C562-4E4C-A1DA-071A23CFE64D}"/>
              </a:ext>
            </a:extLst>
          </p:cNvPr>
          <p:cNvSpPr txBox="1"/>
          <p:nvPr/>
        </p:nvSpPr>
        <p:spPr>
          <a:xfrm>
            <a:off x="7363129" y="6005531"/>
            <a:ext cx="885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ắt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279</Words>
  <Application>Microsoft Office PowerPoint</Application>
  <PresentationFormat>Custom</PresentationFormat>
  <Paragraphs>46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UTM Avo</vt:lpstr>
      <vt:lpstr>Calibri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83</cp:revision>
  <dcterms:created xsi:type="dcterms:W3CDTF">2021-11-01T08:16:43Z</dcterms:created>
  <dcterms:modified xsi:type="dcterms:W3CDTF">2024-09-07T05:15:47Z</dcterms:modified>
</cp:coreProperties>
</file>