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2" r:id="rId2"/>
    <p:sldId id="293" r:id="rId3"/>
    <p:sldId id="265" r:id="rId4"/>
    <p:sldId id="294" r:id="rId5"/>
    <p:sldId id="301" r:id="rId6"/>
    <p:sldId id="302" r:id="rId7"/>
    <p:sldId id="303" r:id="rId8"/>
    <p:sldId id="304" r:id="rId9"/>
    <p:sldId id="305" r:id="rId10"/>
    <p:sldId id="308" r:id="rId11"/>
    <p:sldId id="306" r:id="rId12"/>
    <p:sldId id="307" r:id="rId13"/>
    <p:sldId id="296" r:id="rId14"/>
    <p:sldId id="297" r:id="rId15"/>
    <p:sldId id="298" r:id="rId16"/>
    <p:sldId id="299" r:id="rId17"/>
    <p:sldId id="300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5FCD"/>
    <a:srgbClr val="FF3300"/>
    <a:srgbClr val="4F2270"/>
    <a:srgbClr val="0000FF"/>
    <a:srgbClr val="F36831"/>
    <a:srgbClr val="FF0066"/>
    <a:srgbClr val="6456CA"/>
    <a:srgbClr val="796DD1"/>
    <a:srgbClr val="A285D5"/>
    <a:srgbClr val="F90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2" autoAdjust="0"/>
  </p:normalViewPr>
  <p:slideViewPr>
    <p:cSldViewPr snapToGrid="0">
      <p:cViewPr>
        <p:scale>
          <a:sx n="68" d="100"/>
          <a:sy n="68" d="100"/>
        </p:scale>
        <p:origin x="-1458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481A1-60AA-4917-A833-199C04CC4600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2DBA7-C6DB-433F-9961-C6C71CCD0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7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0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2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0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0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2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1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6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8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06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32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8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6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EF58-86FC-4F31-8E99-7DE21A75832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GWJbIsn2lQ?si=rD0rN4KJJQYRpO2B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488209" y="3309938"/>
            <a:ext cx="69637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</a:rPr>
              <a:t>Chủ đề 6: ĐỒ CHƠI- ĐỒ DÙNG HỌC TẬP</a:t>
            </a:r>
          </a:p>
          <a:p>
            <a:pPr algn="ctr">
              <a:defRPr/>
            </a:pPr>
            <a:r>
              <a:rPr lang="en-US" sz="3200" b="1" smtClean="0">
                <a:solidFill>
                  <a:srgbClr val="FF0000"/>
                </a:solidFill>
              </a:rPr>
              <a:t>Bài 2: Con gà ngộ nghĩnh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2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12" t="20833" r="6099" b="22222"/>
          <a:stretch/>
        </p:blipFill>
        <p:spPr bwMode="auto">
          <a:xfrm>
            <a:off x="169399" y="476671"/>
            <a:ext cx="8837292" cy="6233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 PHẨM THAM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KHẢO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4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8" t="20486" r="40848" b="22569"/>
          <a:stretch/>
        </p:blipFill>
        <p:spPr bwMode="auto">
          <a:xfrm>
            <a:off x="194602" y="476671"/>
            <a:ext cx="8738383" cy="6174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 PHẨM THAM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KHẢO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6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16" t="22690" r="19078" b="21227"/>
          <a:stretch/>
        </p:blipFill>
        <p:spPr bwMode="auto">
          <a:xfrm>
            <a:off x="225083" y="520502"/>
            <a:ext cx="8693834" cy="60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 PHẨM THAM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KHẢO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2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525983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</a:p>
          <a:p>
            <a:r>
              <a:rPr lang="nl-NL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nl-NL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Trang trí gà</a:t>
            </a:r>
            <a:endParaRPr lang="nl-NL" sz="24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78173"/>
            <a:ext cx="9072806" cy="573520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29F19C4A-1BEC-4329-934A-0B72367D54FF}"/>
              </a:ext>
            </a:extLst>
          </p:cNvPr>
          <p:cNvSpPr/>
          <p:nvPr/>
        </p:nvSpPr>
        <p:spPr>
          <a:xfrm>
            <a:off x="630936" y="2924943"/>
            <a:ext cx="5741264" cy="3161957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 định tạo hình gà mái, gà trống hay gà con?</a:t>
            </a:r>
            <a:r>
              <a:rPr lang="en-US" sz="24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 gà đó có những màu gì?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 dùng những hình gì để tạo cổ và cánh của chú gà?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 dùng những màu gì để trang trí vào thân và đuôi gà?</a:t>
            </a:r>
          </a:p>
        </p:txBody>
      </p:sp>
    </p:spTree>
    <p:extLst>
      <p:ext uri="{BB962C8B-B14F-4D97-AF65-F5344CB8AC3E}">
        <p14:creationId xmlns:p14="http://schemas.microsoft.com/office/powerpoint/2010/main" val="33170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Tạo hình </a:t>
            </a:r>
            <a:r>
              <a:rPr lang="en-US" sz="3600" b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và trang trí chú gà theo ý thích</a:t>
            </a:r>
            <a:endParaRPr lang="vi-VN" sz="3600" b="1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0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16681" y="160338"/>
            <a:ext cx="6309939" cy="8710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4: PHÂN TÍCH- ĐÁNH GIÁ</a:t>
            </a:r>
          </a:p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Trưng bày sản phẩm và chia sẻ</a:t>
            </a:r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230981" y="79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45281" y="1603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2" descr="C:\Users\nk\Desktop\hinh nen\7b6f93499ed347959a28ca24be7960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/>
        </p:blipFill>
        <p:spPr bwMode="auto">
          <a:xfrm flipH="1">
            <a:off x="8705" y="1035930"/>
            <a:ext cx="9150829" cy="567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77185" y="2928942"/>
            <a:ext cx="5112228" cy="30469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thích nhất đàn gà của bạn nào trong nhóm?</a:t>
            </a:r>
          </a:p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 dáng và màu sắc của chú gà nào đặc biệt?</a:t>
            </a:r>
          </a:p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 giống và khác nhau giữa những chú gà?</a:t>
            </a:r>
          </a:p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sẽ dùng sản phẩm của mình để trang trí ở đâu?</a:t>
            </a:r>
          </a:p>
        </p:txBody>
      </p:sp>
    </p:spTree>
    <p:extLst>
      <p:ext uri="{BB962C8B-B14F-4D97-AF65-F5344CB8AC3E}">
        <p14:creationId xmlns:p14="http://schemas.microsoft.com/office/powerpoint/2010/main" val="298820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78743" y="54008"/>
            <a:ext cx="6931741" cy="81241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HĐ5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VẬN DỤNG - PHÁT TRIỂN</a:t>
            </a:r>
          </a:p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 dụng con gà làm đồ chơi, đồ dùng học tập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230981" y="79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45281" y="1603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230981" y="79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45281" y="1603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" descr="C:\Users\nk\Desktop\hinh nen\7b6f93499ed347959a28ca24be7960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/>
        </p:blipFill>
        <p:spPr bwMode="auto">
          <a:xfrm flipH="1">
            <a:off x="42488" y="866420"/>
            <a:ext cx="9150829" cy="599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827056" y="2769447"/>
            <a:ext cx="5332479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sẽ sử dụng sản phẩm của mình vào việc gì?</a:t>
            </a:r>
          </a:p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có thể sử dụng sản phẩm làm đồ chơi hay quà tặng không?</a:t>
            </a:r>
          </a:p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định tặng sản phẩm của mình cho ai?</a:t>
            </a:r>
          </a:p>
        </p:txBody>
      </p:sp>
    </p:spTree>
    <p:extLst>
      <p:ext uri="{BB962C8B-B14F-4D97-AF65-F5344CB8AC3E}">
        <p14:creationId xmlns:p14="http://schemas.microsoft.com/office/powerpoint/2010/main" val="27623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4206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452" y="356591"/>
            <a:ext cx="90545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Chủ đề 6: ĐỒ CHƠI- ĐỒ DÙNG HỌC TẬP</a:t>
            </a:r>
          </a:p>
          <a:p>
            <a:pPr algn="ctr">
              <a:defRPr/>
            </a:pP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2: Con gà ngộ nghĩnh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63045" y="2709557"/>
            <a:ext cx="3574473" cy="108683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HĐ1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0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3126" y="62530"/>
            <a:ext cx="3574473" cy="69581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HĐ1.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hiểu về con gà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230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45281" y="1603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/>
          <a:stretch/>
        </p:blipFill>
        <p:spPr bwMode="auto">
          <a:xfrm>
            <a:off x="4709273" y="1029246"/>
            <a:ext cx="4011656" cy="3919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7" y="1029246"/>
            <a:ext cx="4370055" cy="3919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19987" y="5211762"/>
            <a:ext cx="68579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Em nhìn thấy con gà có những bộ phận nào?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Bộ phận đó gần giống với hình gì?</a:t>
            </a:r>
          </a:p>
          <a:p>
            <a:pPr algn="just"/>
            <a:r>
              <a:rPr lang="en-US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Con gà gáy </a:t>
            </a:r>
            <a:r>
              <a:rPr lang="en-US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 </a:t>
            </a:r>
            <a:r>
              <a:rPr lang="en-US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 người thức dậy là con gà nào?</a:t>
            </a:r>
          </a:p>
          <a:p>
            <a:pPr algn="just"/>
            <a:r>
              <a:rPr lang="en-US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Con gà nào thường dẫn đàn con đi kiếm ăn</a:t>
            </a:r>
            <a:r>
              <a:rPr lang="en-US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0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34288" y="2982032"/>
            <a:ext cx="4064758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sz="19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sz="19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1900" b="1">
                <a:latin typeface="+mj-lt"/>
              </a:rPr>
              <a:t>Gấp đôi giấy, vẽ và cắt theo </a:t>
            </a:r>
            <a:r>
              <a:rPr lang="vi-VN" sz="1900" b="1" smtClean="0">
                <a:latin typeface="+mj-lt"/>
              </a:rPr>
              <a:t>nét</a:t>
            </a:r>
            <a:endParaRPr lang="en-US" sz="1900" b="1" smtClean="0">
              <a:latin typeface="+mj-lt"/>
            </a:endParaRPr>
          </a:p>
          <a:p>
            <a:pPr algn="just"/>
            <a:r>
              <a:rPr lang="vi-VN" sz="1900" b="1" smtClean="0">
                <a:latin typeface="+mj-lt"/>
              </a:rPr>
              <a:t> </a:t>
            </a:r>
            <a:r>
              <a:rPr lang="vi-VN" sz="1900" b="1">
                <a:latin typeface="+mj-lt"/>
              </a:rPr>
              <a:t>tạo thân gà.</a:t>
            </a:r>
            <a:endParaRPr lang="en-US" sz="1900" b="1">
              <a:latin typeface="+mj-lt"/>
            </a:endParaRPr>
          </a:p>
        </p:txBody>
      </p:sp>
      <p:sp>
        <p:nvSpPr>
          <p:cNvPr id="10" name="Hình chữ nhật 4">
            <a:extLst>
              <a:ext uri="{FF2B5EF4-FFF2-40B4-BE49-F238E27FC236}">
                <a16:creationId xmlns:a16="http://schemas.microsoft.com/office/drawing/2014/main" xmlns="" id="{C584CF39-508C-42F0-A5EF-6954ED3C1A43}"/>
              </a:ext>
            </a:extLst>
          </p:cNvPr>
          <p:cNvSpPr/>
          <p:nvPr/>
        </p:nvSpPr>
        <p:spPr>
          <a:xfrm>
            <a:off x="111458" y="46071"/>
            <a:ext cx="4979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HĐ2. KIẾN TẠO KIẾN THỨC- KĨ NĂNG</a:t>
            </a:r>
          </a:p>
          <a:p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Cách 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 hình con gà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65100" y="5132680"/>
            <a:ext cx="3410613" cy="7620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sz="19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19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1900" b="1">
                <a:latin typeface="+mj-lt"/>
              </a:rPr>
              <a:t>Dán các bộ phận lên </a:t>
            </a:r>
            <a:r>
              <a:rPr lang="vi-VN" sz="1900" b="1" smtClean="0">
                <a:latin typeface="+mj-lt"/>
              </a:rPr>
              <a:t>thân</a:t>
            </a:r>
            <a:endParaRPr lang="en-US" sz="1900" b="1" smtClean="0">
              <a:latin typeface="+mj-lt"/>
            </a:endParaRPr>
          </a:p>
          <a:p>
            <a:pPr algn="just"/>
            <a:r>
              <a:rPr lang="vi-VN" sz="1900" b="1" smtClean="0">
                <a:latin typeface="+mj-lt"/>
              </a:rPr>
              <a:t> </a:t>
            </a:r>
            <a:r>
              <a:rPr lang="vi-VN" sz="1900" b="1">
                <a:latin typeface="+mj-lt"/>
              </a:rPr>
              <a:t>tạo hình gà.</a:t>
            </a:r>
            <a:endParaRPr lang="en-US" sz="1900" b="1">
              <a:latin typeface="+mj-lt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885904" y="2974344"/>
            <a:ext cx="3753134" cy="6661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sz="19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sz="19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1900" b="1">
                <a:latin typeface="+mj-lt"/>
              </a:rPr>
              <a:t>Cắt hình tạo các bộ phận bên </a:t>
            </a:r>
            <a:endParaRPr lang="en-US" sz="1900" b="1" smtClean="0">
              <a:latin typeface="+mj-lt"/>
            </a:endParaRPr>
          </a:p>
          <a:p>
            <a:pPr algn="just"/>
            <a:r>
              <a:rPr lang="vi-VN" sz="1900" b="1" smtClean="0">
                <a:latin typeface="+mj-lt"/>
              </a:rPr>
              <a:t>ngoài </a:t>
            </a:r>
            <a:r>
              <a:rPr lang="vi-VN" sz="1900" b="1">
                <a:latin typeface="+mj-lt"/>
              </a:rPr>
              <a:t>của gà.</a:t>
            </a:r>
            <a:endParaRPr lang="en-US" sz="1900" b="1"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69" b="24074"/>
          <a:stretch/>
        </p:blipFill>
        <p:spPr bwMode="auto">
          <a:xfrm>
            <a:off x="423081" y="832709"/>
            <a:ext cx="3671247" cy="2025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13897" b="26608"/>
          <a:stretch/>
        </p:blipFill>
        <p:spPr bwMode="auto">
          <a:xfrm>
            <a:off x="4926842" y="832710"/>
            <a:ext cx="3671248" cy="2025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42" b="14527"/>
          <a:stretch/>
        </p:blipFill>
        <p:spPr bwMode="auto">
          <a:xfrm>
            <a:off x="3766782" y="3749720"/>
            <a:ext cx="5008730" cy="3013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0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74" y="1916832"/>
            <a:ext cx="90455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HƯỚNG DẪN TẠO HÌNH CON GÀ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https://youtu.be/0GWJbIsn2lQ?si=rD0rN4KJJQYRpO2B</a:t>
            </a:r>
            <a:endParaRPr 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569" y="216074"/>
            <a:ext cx="8944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KIẾN TẠO KIẾN THỨC- KĨ NĂNG</a:t>
            </a:r>
            <a:endParaRPr lang="en-GB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en-GB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 hình con gà:</a:t>
            </a:r>
            <a:endParaRPr lang="en-US" sz="2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0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2" t="33333" r="56077" b="15972"/>
          <a:stretch/>
        </p:blipFill>
        <p:spPr bwMode="auto">
          <a:xfrm>
            <a:off x="154745" y="555998"/>
            <a:ext cx="8721969" cy="614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 PHẨM THAM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KHẢO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00" t="20140" r="13519" b="17708"/>
          <a:stretch/>
        </p:blipFill>
        <p:spPr bwMode="auto">
          <a:xfrm>
            <a:off x="205935" y="476671"/>
            <a:ext cx="8670779" cy="6246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 PHẨM THAM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KHẢO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9792" r="54514" b="28472"/>
          <a:stretch/>
        </p:blipFill>
        <p:spPr bwMode="auto">
          <a:xfrm>
            <a:off x="225473" y="476672"/>
            <a:ext cx="8609037" cy="6200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 PHẨM THAM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KHẢO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39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t="20832" r="54710" b="22570"/>
          <a:stretch/>
        </p:blipFill>
        <p:spPr bwMode="auto">
          <a:xfrm>
            <a:off x="173502" y="476672"/>
            <a:ext cx="8773550" cy="6258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 PHẨM THAM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KHẢO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70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97&quot;&gt;&lt;/object&gt;&lt;object type=&quot;2&quot; unique_id=&quot;10098&quot;&gt;&lt;object type=&quot;3&quot; unique_id=&quot;10099&quot;&gt;&lt;property id=&quot;20148&quot; value=&quot;5&quot;/&gt;&lt;property id=&quot;20300&quot; value=&quot;Slide 1&quot;/&gt;&lt;property id=&quot;20307&quot; value=&quot;257&quot;/&gt;&lt;/object&gt;&lt;object type=&quot;3&quot; unique_id=&quot;10100&quot;&gt;&lt;property id=&quot;20148&quot; value=&quot;5&quot;/&gt;&lt;property id=&quot;20300&quot; value=&quot;Slide 2&quot;/&gt;&lt;property id=&quot;20307&quot; value=&quot;256&quot;/&gt;&lt;/object&gt;&lt;object type=&quot;3&quot; unique_id=&quot;10113&quot;&gt;&lt;property id=&quot;20148&quot; value=&quot;5&quot;/&gt;&lt;property id=&quot;20300&quot; value=&quot;Slide 3&quot;/&gt;&lt;property id=&quot;20307&quot; value=&quot;258&quot;/&gt;&lt;/object&gt;&lt;object type=&quot;3&quot; unique_id=&quot;10154&quot;&gt;&lt;property id=&quot;20148&quot; value=&quot;5&quot;/&gt;&lt;property id=&quot;20300&quot; value=&quot;Slide 4&quot;/&gt;&lt;property id=&quot;20307&quot; value=&quot;259&quot;/&gt;&lt;/object&gt;&lt;object type=&quot;3&quot; unique_id=&quot;10185&quot;&gt;&lt;property id=&quot;20148&quot; value=&quot;5&quot;/&gt;&lt;property id=&quot;20300&quot; value=&quot;Slide 5&quot;/&gt;&lt;property id=&quot;20307&quot; value=&quot;260&quot;/&gt;&lt;/object&gt;&lt;object type=&quot;3&quot; unique_id=&quot;10186&quot;&gt;&lt;property id=&quot;20148&quot; value=&quot;5&quot;/&gt;&lt;property id=&quot;20300&quot; value=&quot;Slide 6&quot;/&gt;&lt;property id=&quot;20307&quot; value=&quot;261&quot;/&gt;&lt;/object&gt;&lt;object type=&quot;3&quot; unique_id=&quot;10187&quot;&gt;&lt;property id=&quot;20148&quot; value=&quot;5&quot;/&gt;&lt;property id=&quot;20300&quot; value=&quot;Slide 7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426</Words>
  <Application>Microsoft Office PowerPoint</Application>
  <PresentationFormat>On-screen Show (4:3)</PresentationFormat>
  <Paragraphs>58</Paragraphs>
  <Slides>17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Kính chúc các thầy cô giáo và các em  Mạnh khỏe – Hạnh phúc 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Sky123.Org</dc:creator>
  <cp:lastModifiedBy>Windows User</cp:lastModifiedBy>
  <cp:revision>167</cp:revision>
  <dcterms:created xsi:type="dcterms:W3CDTF">2017-09-30T08:09:50Z</dcterms:created>
  <dcterms:modified xsi:type="dcterms:W3CDTF">2024-05-03T02:25:35Z</dcterms:modified>
</cp:coreProperties>
</file>