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64" r:id="rId3"/>
    <p:sldId id="265" r:id="rId4"/>
    <p:sldId id="273" r:id="rId5"/>
    <p:sldId id="274" r:id="rId6"/>
    <p:sldId id="270" r:id="rId7"/>
    <p:sldId id="276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270"/>
    <a:srgbClr val="6456CA"/>
    <a:srgbClr val="6C5FCD"/>
    <a:srgbClr val="796DD1"/>
    <a:srgbClr val="A285D5"/>
    <a:srgbClr val="F36831"/>
    <a:srgbClr val="F90B4F"/>
    <a:srgbClr val="09C720"/>
    <a:srgbClr val="0B931B"/>
    <a:srgbClr val="5F2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2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0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2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1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6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8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0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1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8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EF58-86FC-4F31-8E99-7DE21A75832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6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0EF58-86FC-4F31-8E99-7DE21A758325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8D625-471B-403A-82ED-0045155A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5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2021-2022\GA%20PowerPoint%2021-22\L&#7899;p%202\Nh&#7841;c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12770-CD11-D896-86C2-49AFF6518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fg3.jpg">
            <a:extLst>
              <a:ext uri="{FF2B5EF4-FFF2-40B4-BE49-F238E27FC236}">
                <a16:creationId xmlns:a16="http://schemas.microsoft.com/office/drawing/2014/main" id="{6B3A3826-B3D8-BF5C-5831-DDEB5D4D9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3">
            <a:extLst>
              <a:ext uri="{FF2B5EF4-FFF2-40B4-BE49-F238E27FC236}">
                <a16:creationId xmlns:a16="http://schemas.microsoft.com/office/drawing/2014/main" id="{7FA65C5A-FC22-9814-7CF0-B4D476238E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1" y="457200"/>
            <a:ext cx="7858125" cy="845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/>
                <a:cs typeface="Times New Roman"/>
              </a:rPr>
              <a:t>Chào mừng các con đến với tiết học</a:t>
            </a:r>
            <a:endParaRPr lang="en-US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0099"/>
              </a:solidFill>
              <a:latin typeface="Times New Roman"/>
              <a:cs typeface="Times New Roman"/>
            </a:endParaRPr>
          </a:p>
        </p:txBody>
      </p:sp>
      <p:sp>
        <p:nvSpPr>
          <p:cNvPr id="22532" name="WordArt 4">
            <a:extLst>
              <a:ext uri="{FF2B5EF4-FFF2-40B4-BE49-F238E27FC236}">
                <a16:creationId xmlns:a16="http://schemas.microsoft.com/office/drawing/2014/main" id="{159C56C3-1E20-2025-04B5-1D8D73B7A0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1" y="1752600"/>
            <a:ext cx="46767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Mĩ</a:t>
            </a:r>
            <a:r>
              <a:rPr lang="en-US" sz="3600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thuật</a:t>
            </a:r>
            <a:endParaRPr lang="en-US" sz="3600" kern="10" dirty="0">
              <a:ln w="19050">
                <a:solidFill>
                  <a:srgbClr val="0099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533" name="WordArt 5">
            <a:extLst>
              <a:ext uri="{FF2B5EF4-FFF2-40B4-BE49-F238E27FC236}">
                <a16:creationId xmlns:a16="http://schemas.microsoft.com/office/drawing/2014/main" id="{8AEB39F1-E1CD-2D1E-5688-D4C2D3A7AC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5334000"/>
            <a:ext cx="4876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41"/>
              </a:avLst>
            </a:prstTxWarp>
          </a:bodyPr>
          <a:lstStyle/>
          <a:p>
            <a:pPr algn="ctr"/>
            <a:r>
              <a:rPr lang="en-US" sz="400" b="1" i="1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 giáo: Nguyễn Thị Tú</a:t>
            </a:r>
          </a:p>
        </p:txBody>
      </p:sp>
      <p:sp>
        <p:nvSpPr>
          <p:cNvPr id="22535" name="WordArt 7">
            <a:extLst>
              <a:ext uri="{FF2B5EF4-FFF2-40B4-BE49-F238E27FC236}">
                <a16:creationId xmlns:a16="http://schemas.microsoft.com/office/drawing/2014/main" id="{E062940C-6DD1-513F-D032-F4F13D34A9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3352800"/>
            <a:ext cx="68580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9" name="TextBox 1">
            <a:extLst>
              <a:ext uri="{FF2B5EF4-FFF2-40B4-BE49-F238E27FC236}">
                <a16:creationId xmlns:a16="http://schemas.microsoft.com/office/drawing/2014/main" id="{9783C9F9-B97D-1E88-A583-1E5F7B93F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019" y="3309939"/>
            <a:ext cx="44214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</a:rPr>
              <a:t>Chủ đề 3: CON NGƯỜI</a:t>
            </a:r>
          </a:p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</a:rPr>
              <a:t>Bài 1: Gương mặt đáng yêu</a:t>
            </a:r>
          </a:p>
        </p:txBody>
      </p:sp>
      <p:pic>
        <p:nvPicPr>
          <p:cNvPr id="2" name="Nhạc.mp3">
            <a:hlinkClick r:id="" action="ppaction://media"/>
            <a:extLst>
              <a:ext uri="{FF2B5EF4-FFF2-40B4-BE49-F238E27FC236}">
                <a16:creationId xmlns:a16="http://schemas.microsoft.com/office/drawing/2014/main" id="{A968949C-6307-7183-B19D-16C9703520CA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53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613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531" grpId="0" animBg="1"/>
      <p:bldP spid="22531" grpId="1" animBg="1"/>
      <p:bldP spid="22532" grpId="0" animBg="1"/>
      <p:bldP spid="22532" grpId="1" animBg="1"/>
      <p:bldP spid="22533" grpId="0" animBg="1"/>
      <p:bldP spid="225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274629" y="6270171"/>
            <a:ext cx="2717074" cy="418012"/>
          </a:xfrm>
          <a:prstGeom prst="rect">
            <a:avLst/>
          </a:prstGeom>
          <a:solidFill>
            <a:srgbClr val="6456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315" y="1062223"/>
            <a:ext cx="320326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 </a:t>
            </a:r>
            <a:r>
              <a:rPr lang="en-US" sz="4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endParaRPr lang="en-US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62102" y="330703"/>
            <a:ext cx="7942217" cy="1463040"/>
            <a:chOff x="3762102" y="330703"/>
            <a:chExt cx="7942217" cy="1463040"/>
          </a:xfrm>
        </p:grpSpPr>
        <p:sp>
          <p:nvSpPr>
            <p:cNvPr id="21" name="Horizontal Scroll 20"/>
            <p:cNvSpPr/>
            <p:nvPr/>
          </p:nvSpPr>
          <p:spPr>
            <a:xfrm>
              <a:off x="3762102" y="330703"/>
              <a:ext cx="7942217" cy="1463040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74350" y="600558"/>
              <a:ext cx="571771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Bạn</a:t>
              </a:r>
              <a:r>
                <a:rPr lang="en-US" sz="54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5400" b="1" cap="none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là</a:t>
              </a:r>
              <a:r>
                <a:rPr lang="en-US" sz="54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5400" b="1" cap="none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ai</a:t>
              </a:r>
              <a:r>
                <a:rPr lang="en-US" sz="54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? </a:t>
              </a:r>
              <a:r>
                <a:rPr lang="en-US" sz="5400" b="1" cap="none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Tôi</a:t>
              </a:r>
              <a:r>
                <a:rPr lang="en-US" sz="54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5400" b="1" cap="none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là</a:t>
              </a:r>
              <a:r>
                <a:rPr lang="en-US" sz="54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5400" b="1" cap="none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ai</a:t>
              </a:r>
              <a:r>
                <a:rPr lang="en-US" sz="54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762774" y="4051551"/>
            <a:ext cx="17299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Khởi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35418" y="1893220"/>
            <a:ext cx="7868901" cy="2158332"/>
            <a:chOff x="3835418" y="2241027"/>
            <a:chExt cx="7868901" cy="2158332"/>
          </a:xfrm>
        </p:grpSpPr>
        <p:grpSp>
          <p:nvGrpSpPr>
            <p:cNvPr id="26" name="Group 25"/>
            <p:cNvGrpSpPr/>
            <p:nvPr/>
          </p:nvGrpSpPr>
          <p:grpSpPr>
            <a:xfrm>
              <a:off x="3835418" y="2241027"/>
              <a:ext cx="7868901" cy="2158332"/>
              <a:chOff x="1230578" y="1893220"/>
              <a:chExt cx="10730488" cy="2943226"/>
            </a:xfrm>
          </p:grpSpPr>
          <p:pic>
            <p:nvPicPr>
              <p:cNvPr id="1026" name="Picture 2" descr="C:\Users\nk\Desktop\sach VSBDVDCTGD\cdcn bai 2 nhung guong mat dang yeu\download (3)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3512" y="1893220"/>
                <a:ext cx="2698380" cy="2943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nk\Desktop\sach VSBDVDCTGD\cdcn bai 2 nhung guong mat dang yeu\download (1)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9389" y="1893221"/>
                <a:ext cx="2961677" cy="2943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C:\Users\nk\Desktop\sach VSBDVDCTGD\cdcn bai 2 nhung guong mat dang yeu\download (2)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7712" y="1893221"/>
                <a:ext cx="2961677" cy="29432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3" descr="C:\Users\nk\Desktop\sach VSBDVDCTGD\cdcn bai 2 nhung guong mat dang yeu\download (1)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578" y="1893220"/>
                <a:ext cx="2532934" cy="2943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4585062" y="4030027"/>
              <a:ext cx="6675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lain"/>
              </a:pPr>
              <a:r>
                <a:rPr lang="en-US" dirty="0">
                  <a:solidFill>
                    <a:srgbClr val="7030A0"/>
                  </a:solidFill>
                  <a:latin typeface=".VnAristote" pitchFamily="34" charset="0"/>
                </a:rPr>
                <a:t>                            2                                3                                   4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886891" y="4313161"/>
            <a:ext cx="91048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tai,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9730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2411" y="428328"/>
            <a:ext cx="2011680" cy="5232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86375" y="428328"/>
            <a:ext cx="230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M</a:t>
            </a:r>
            <a:r>
              <a:rPr lang="en-US" sz="2800" b="1">
                <a:solidFill>
                  <a:srgbClr val="0070C0"/>
                </a:solidFill>
              </a:rPr>
              <a:t>Ĩ</a:t>
            </a: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>
                <a:solidFill>
                  <a:srgbClr val="00B050"/>
                </a:solidFill>
              </a:rPr>
              <a:t>T</a:t>
            </a:r>
            <a:r>
              <a:rPr lang="en-US" sz="2800" b="1">
                <a:solidFill>
                  <a:srgbClr val="00B0F0"/>
                </a:solidFill>
              </a:rPr>
              <a:t>H</a:t>
            </a:r>
            <a:r>
              <a:rPr lang="en-US" sz="2800" b="1">
                <a:solidFill>
                  <a:srgbClr val="C00000"/>
                </a:solidFill>
              </a:rPr>
              <a:t>U</a:t>
            </a:r>
            <a:r>
              <a:rPr lang="en-US" sz="2800" b="1">
                <a:solidFill>
                  <a:srgbClr val="7030A0"/>
                </a:solidFill>
              </a:rPr>
              <a:t>Ậ</a:t>
            </a:r>
            <a:r>
              <a:rPr lang="en-US" sz="2800" b="1">
                <a:solidFill>
                  <a:srgbClr val="002060"/>
                </a:solidFill>
              </a:rPr>
              <a:t>T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15548" y="393576"/>
            <a:ext cx="5940083" cy="584775"/>
            <a:chOff x="3493477" y="393576"/>
            <a:chExt cx="5940083" cy="584775"/>
          </a:xfrm>
        </p:grpSpPr>
        <p:sp>
          <p:nvSpPr>
            <p:cNvPr id="16" name="Rounded Rectangle 15"/>
            <p:cNvSpPr/>
            <p:nvPr/>
          </p:nvSpPr>
          <p:spPr>
            <a:xfrm>
              <a:off x="3493477" y="465907"/>
              <a:ext cx="5940083" cy="48564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4326226" y="393576"/>
              <a:ext cx="436831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3200" b="1" cap="all" spc="0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Gương</a:t>
              </a:r>
              <a:r>
                <a:rPr lang="en-US" sz="32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mặt</a:t>
              </a:r>
              <a:r>
                <a:rPr lang="en-US" sz="32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đáng</a:t>
              </a:r>
              <a:r>
                <a:rPr lang="en-US" sz="3200" b="1" cap="all" spc="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en-US" sz="3200" b="1" cap="all" spc="0" dirty="0" err="1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yêu</a:t>
              </a:r>
              <a:endParaRPr lang="en-US" sz="32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627017" y="1179336"/>
            <a:ext cx="4206240" cy="80166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61703" y="2266167"/>
            <a:ext cx="4206240" cy="444814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34302" y="1109899"/>
            <a:ext cx="2786743" cy="2820657"/>
            <a:chOff x="5534302" y="1109899"/>
            <a:chExt cx="2786743" cy="2820657"/>
          </a:xfrm>
        </p:grpSpPr>
        <p:grpSp>
          <p:nvGrpSpPr>
            <p:cNvPr id="34" name="Group 33"/>
            <p:cNvGrpSpPr/>
            <p:nvPr/>
          </p:nvGrpSpPr>
          <p:grpSpPr>
            <a:xfrm>
              <a:off x="5534302" y="1109899"/>
              <a:ext cx="2786743" cy="2820657"/>
              <a:chOff x="5534302" y="1109899"/>
              <a:chExt cx="2786743" cy="2820657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5534302" y="1201921"/>
                <a:ext cx="2786743" cy="2728635"/>
              </a:xfrm>
              <a:prstGeom prst="roundRect">
                <a:avLst/>
              </a:prstGeom>
              <a:solidFill>
                <a:schemeClr val="bg1"/>
              </a:solidFill>
              <a:ln w="44450" cmpd="sng">
                <a:solidFill>
                  <a:srgbClr val="0B93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630091" y="1109899"/>
                <a:ext cx="4702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C00000"/>
                    </a:solidFill>
                    <a:latin typeface=".VnAristote" pitchFamily="34" charset="0"/>
                  </a:rPr>
                  <a:t>1</a:t>
                </a: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5217" y="1289745"/>
              <a:ext cx="2016999" cy="2552985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8499571" y="1079417"/>
            <a:ext cx="2786743" cy="2828554"/>
            <a:chOff x="8499571" y="1079417"/>
            <a:chExt cx="2786743" cy="2828554"/>
          </a:xfrm>
        </p:grpSpPr>
        <p:grpSp>
          <p:nvGrpSpPr>
            <p:cNvPr id="35" name="Group 34"/>
            <p:cNvGrpSpPr/>
            <p:nvPr/>
          </p:nvGrpSpPr>
          <p:grpSpPr>
            <a:xfrm>
              <a:off x="8499571" y="1079417"/>
              <a:ext cx="2786743" cy="2828554"/>
              <a:chOff x="8499571" y="1079417"/>
              <a:chExt cx="2786743" cy="2828554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8499571" y="1179336"/>
                <a:ext cx="2786743" cy="2728635"/>
              </a:xfrm>
              <a:prstGeom prst="roundRect">
                <a:avLst/>
              </a:prstGeom>
              <a:solidFill>
                <a:schemeClr val="bg1"/>
              </a:solidFill>
              <a:ln w="44450" cmpd="sng">
                <a:solidFill>
                  <a:srgbClr val="0B93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603098" y="1079417"/>
                <a:ext cx="4702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C00000"/>
                    </a:solidFill>
                    <a:latin typeface=".VnAristote" pitchFamily="34" charset="0"/>
                  </a:rPr>
                  <a:t>2</a:t>
                </a:r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5797" y="1280392"/>
              <a:ext cx="2069255" cy="25209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8499571" y="3877629"/>
            <a:ext cx="2786743" cy="2836680"/>
            <a:chOff x="8499571" y="3877629"/>
            <a:chExt cx="2786743" cy="2836680"/>
          </a:xfrm>
        </p:grpSpPr>
        <p:grpSp>
          <p:nvGrpSpPr>
            <p:cNvPr id="39" name="Group 38"/>
            <p:cNvGrpSpPr/>
            <p:nvPr/>
          </p:nvGrpSpPr>
          <p:grpSpPr>
            <a:xfrm>
              <a:off x="8499571" y="3877629"/>
              <a:ext cx="2786743" cy="2836680"/>
              <a:chOff x="8499571" y="3877629"/>
              <a:chExt cx="2786743" cy="2836680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8499571" y="3985674"/>
                <a:ext cx="2786743" cy="2728635"/>
              </a:xfrm>
              <a:prstGeom prst="roundRect">
                <a:avLst/>
              </a:prstGeom>
              <a:solidFill>
                <a:schemeClr val="bg1"/>
              </a:solidFill>
              <a:ln w="44450" cmpd="sng">
                <a:solidFill>
                  <a:srgbClr val="0B93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564879" y="3877629"/>
                <a:ext cx="4702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C00000"/>
                    </a:solidFill>
                    <a:latin typeface=".VnAristote" pitchFamily="34" charset="0"/>
                  </a:rPr>
                  <a:t>4</a:t>
                </a:r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6434" y="4099798"/>
              <a:ext cx="1802675" cy="259352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534302" y="3901546"/>
            <a:ext cx="2786743" cy="2835348"/>
            <a:chOff x="5534302" y="3901546"/>
            <a:chExt cx="2786743" cy="2835348"/>
          </a:xfrm>
        </p:grpSpPr>
        <p:grpSp>
          <p:nvGrpSpPr>
            <p:cNvPr id="37" name="Group 36"/>
            <p:cNvGrpSpPr/>
            <p:nvPr/>
          </p:nvGrpSpPr>
          <p:grpSpPr>
            <a:xfrm>
              <a:off x="5534302" y="3901546"/>
              <a:ext cx="2786743" cy="2835348"/>
              <a:chOff x="5534302" y="3901546"/>
              <a:chExt cx="2786743" cy="2835348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5534302" y="4008259"/>
                <a:ext cx="2786743" cy="2728635"/>
              </a:xfrm>
              <a:prstGeom prst="roundRect">
                <a:avLst/>
              </a:prstGeom>
              <a:solidFill>
                <a:schemeClr val="bg1"/>
              </a:solidFill>
              <a:ln w="44450" cmpd="sng">
                <a:solidFill>
                  <a:srgbClr val="0B93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630091" y="3901546"/>
                <a:ext cx="4702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C00000"/>
                    </a:solidFill>
                    <a:latin typeface=".VnAristote" pitchFamily="34" charset="0"/>
                  </a:rPr>
                  <a:t>3</a:t>
                </a:r>
              </a:p>
            </p:txBody>
          </p:sp>
        </p:grpSp>
        <p:pic>
          <p:nvPicPr>
            <p:cNvPr id="1026" name="Picture 2" descr="C:\Users\nk\Desktop\sach VSBDVDCTGD\cdcn bai 2 nhung guong mat dang yeu\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0354" y="4077293"/>
              <a:ext cx="1828799" cy="2580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760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nk\Desktop\hinh nen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82" y="986249"/>
            <a:ext cx="9980023" cy="500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56947" y="524584"/>
            <a:ext cx="5669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bạn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nhớ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nhé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4043" y="1962737"/>
            <a:ext cx="63639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Có</a:t>
            </a:r>
            <a:r>
              <a:rPr lang="en-US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thể</a:t>
            </a:r>
            <a:r>
              <a:rPr lang="en-US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dùng</a:t>
            </a:r>
            <a:r>
              <a:rPr lang="en-US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nét</a:t>
            </a:r>
            <a:r>
              <a:rPr lang="en-US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8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chấm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và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màu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để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vẽ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chân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dung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3" name="Picture 5" descr="C:\Users\nk\Desktop\hinh nen\hinh-dong-de-thuong-ngo-nghinh-nhat_11205500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463" y="3560710"/>
            <a:ext cx="1646266" cy="224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27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538299" y="470263"/>
            <a:ext cx="7493975" cy="470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75309" y="1202066"/>
            <a:ext cx="2525981" cy="4870903"/>
            <a:chOff x="1275309" y="1202066"/>
            <a:chExt cx="2525981" cy="4870903"/>
          </a:xfrm>
        </p:grpSpPr>
        <p:grpSp>
          <p:nvGrpSpPr>
            <p:cNvPr id="16" name="Group 15"/>
            <p:cNvGrpSpPr/>
            <p:nvPr/>
          </p:nvGrpSpPr>
          <p:grpSpPr>
            <a:xfrm>
              <a:off x="1275309" y="1202066"/>
              <a:ext cx="2525981" cy="4168752"/>
              <a:chOff x="1275309" y="797113"/>
              <a:chExt cx="2525981" cy="416875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5309" y="797113"/>
                <a:ext cx="2525981" cy="4168752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275309" y="797113"/>
                <a:ext cx="2525981" cy="3827138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397726" y="5057306"/>
              <a:ext cx="2286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1</a:t>
              </a:r>
            </a:p>
            <a:p>
              <a:pPr algn="ctr"/>
              <a:r>
                <a:rPr lang="en-US" dirty="0" err="1"/>
                <a:t>Bài</a:t>
              </a:r>
              <a:r>
                <a:rPr lang="en-US" dirty="0"/>
                <a:t> </a:t>
              </a:r>
              <a:r>
                <a:rPr lang="en-US" dirty="0" err="1"/>
                <a:t>vẽ</a:t>
              </a:r>
              <a:r>
                <a:rPr lang="en-US" dirty="0"/>
                <a:t> </a:t>
              </a:r>
              <a:r>
                <a:rPr lang="en-US" dirty="0" err="1"/>
                <a:t>của</a:t>
              </a:r>
              <a:r>
                <a:rPr lang="en-US" dirty="0"/>
                <a:t> </a:t>
              </a:r>
              <a:r>
                <a:rPr lang="en-US" b="1" dirty="0" err="1"/>
                <a:t>Khánh</a:t>
              </a:r>
              <a:r>
                <a:rPr lang="en-US" b="1" dirty="0"/>
                <a:t> </a:t>
              </a:r>
              <a:r>
                <a:rPr lang="en-US" b="1" dirty="0" err="1"/>
                <a:t>Linh</a:t>
              </a:r>
              <a:endParaRPr lang="en-US" b="1" dirty="0"/>
            </a:p>
            <a:p>
              <a:pPr algn="ctr"/>
              <a:r>
                <a:rPr lang="en-US" dirty="0" err="1"/>
                <a:t>Chất</a:t>
              </a:r>
              <a:r>
                <a:rPr lang="en-US" dirty="0"/>
                <a:t> </a:t>
              </a:r>
              <a:r>
                <a:rPr lang="en-US" dirty="0" err="1"/>
                <a:t>liệu</a:t>
              </a:r>
              <a:r>
                <a:rPr lang="en-US" dirty="0"/>
                <a:t>: </a:t>
              </a:r>
              <a:r>
                <a:rPr lang="en-US" dirty="0" err="1"/>
                <a:t>màu</a:t>
              </a:r>
              <a:r>
                <a:rPr lang="en-US" dirty="0"/>
                <a:t> </a:t>
              </a:r>
              <a:r>
                <a:rPr lang="en-US" dirty="0" err="1"/>
                <a:t>sáp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80656" y="1202066"/>
            <a:ext cx="2525982" cy="4870903"/>
            <a:chOff x="5024349" y="1202066"/>
            <a:chExt cx="2525982" cy="4870903"/>
          </a:xfrm>
        </p:grpSpPr>
        <p:grpSp>
          <p:nvGrpSpPr>
            <p:cNvPr id="17" name="Group 16"/>
            <p:cNvGrpSpPr/>
            <p:nvPr/>
          </p:nvGrpSpPr>
          <p:grpSpPr>
            <a:xfrm>
              <a:off x="5024349" y="1202066"/>
              <a:ext cx="2525982" cy="4645936"/>
              <a:chOff x="5024349" y="797113"/>
              <a:chExt cx="2525982" cy="464593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4350" y="813891"/>
                <a:ext cx="2525981" cy="4629158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5024349" y="797113"/>
                <a:ext cx="2525981" cy="3827138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5142286" y="5057306"/>
              <a:ext cx="2286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2</a:t>
              </a:r>
            </a:p>
            <a:p>
              <a:pPr algn="ctr"/>
              <a:r>
                <a:rPr lang="en-US" dirty="0" err="1"/>
                <a:t>Bài</a:t>
              </a:r>
              <a:r>
                <a:rPr lang="en-US" dirty="0"/>
                <a:t> </a:t>
              </a:r>
              <a:r>
                <a:rPr lang="en-US" dirty="0" err="1"/>
                <a:t>vẽ</a:t>
              </a:r>
              <a:r>
                <a:rPr lang="en-US" dirty="0"/>
                <a:t> </a:t>
              </a:r>
              <a:r>
                <a:rPr lang="en-US" dirty="0" err="1"/>
                <a:t>của</a:t>
              </a:r>
              <a:r>
                <a:rPr lang="en-US" dirty="0"/>
                <a:t> </a:t>
              </a:r>
              <a:r>
                <a:rPr lang="en-US" b="1" dirty="0" err="1"/>
                <a:t>Tuệ</a:t>
              </a:r>
              <a:r>
                <a:rPr lang="en-US" b="1" dirty="0"/>
                <a:t> Minh</a:t>
              </a:r>
            </a:p>
            <a:p>
              <a:pPr algn="ctr"/>
              <a:r>
                <a:rPr lang="en-US" dirty="0" err="1"/>
                <a:t>Chất</a:t>
              </a:r>
              <a:r>
                <a:rPr lang="en-US" dirty="0"/>
                <a:t> </a:t>
              </a:r>
              <a:r>
                <a:rPr lang="en-US" dirty="0" err="1"/>
                <a:t>liệu</a:t>
              </a:r>
              <a:r>
                <a:rPr lang="en-US" dirty="0"/>
                <a:t>: </a:t>
              </a:r>
              <a:r>
                <a:rPr lang="en-US" dirty="0" err="1"/>
                <a:t>màu</a:t>
              </a:r>
              <a:r>
                <a:rPr lang="en-US" dirty="0"/>
                <a:t> </a:t>
              </a:r>
              <a:r>
                <a:rPr lang="en-US" dirty="0" err="1"/>
                <a:t>sáp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263939" y="1202066"/>
            <a:ext cx="2593337" cy="4870903"/>
            <a:chOff x="8263939" y="1202066"/>
            <a:chExt cx="2593337" cy="4870903"/>
          </a:xfrm>
        </p:grpSpPr>
        <p:grpSp>
          <p:nvGrpSpPr>
            <p:cNvPr id="18" name="Group 17"/>
            <p:cNvGrpSpPr/>
            <p:nvPr/>
          </p:nvGrpSpPr>
          <p:grpSpPr>
            <a:xfrm>
              <a:off x="8263939" y="1202066"/>
              <a:ext cx="2593337" cy="4645936"/>
              <a:chOff x="8263939" y="797113"/>
              <a:chExt cx="2593337" cy="464593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3939" y="797113"/>
                <a:ext cx="2593337" cy="4645936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18232" y="797113"/>
                <a:ext cx="2525981" cy="3827138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8318232" y="5057306"/>
              <a:ext cx="25259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3</a:t>
              </a:r>
            </a:p>
            <a:p>
              <a:pPr algn="ctr"/>
              <a:r>
                <a:rPr lang="en-US" dirty="0" err="1"/>
                <a:t>Bài</a:t>
              </a:r>
              <a:r>
                <a:rPr lang="en-US" dirty="0"/>
                <a:t> </a:t>
              </a:r>
              <a:r>
                <a:rPr lang="en-US" dirty="0" err="1"/>
                <a:t>vẽ</a:t>
              </a:r>
              <a:r>
                <a:rPr lang="en-US" dirty="0"/>
                <a:t> </a:t>
              </a:r>
              <a:r>
                <a:rPr lang="en-US" dirty="0" err="1"/>
                <a:t>của</a:t>
              </a:r>
              <a:r>
                <a:rPr lang="en-US" dirty="0"/>
                <a:t> </a:t>
              </a:r>
              <a:r>
                <a:rPr lang="en-US" b="1" dirty="0" err="1"/>
                <a:t>Phương</a:t>
              </a:r>
              <a:r>
                <a:rPr lang="en-US" b="1" dirty="0"/>
                <a:t> </a:t>
              </a:r>
              <a:r>
                <a:rPr lang="en-US" b="1" dirty="0" err="1"/>
                <a:t>Linh</a:t>
              </a:r>
              <a:endParaRPr lang="en-US" b="1" dirty="0"/>
            </a:p>
            <a:p>
              <a:pPr algn="ctr"/>
              <a:r>
                <a:rPr lang="en-US" dirty="0" err="1"/>
                <a:t>Chất</a:t>
              </a:r>
              <a:r>
                <a:rPr lang="en-US" dirty="0"/>
                <a:t> </a:t>
              </a:r>
              <a:r>
                <a:rPr lang="en-US" dirty="0" err="1"/>
                <a:t>liệu</a:t>
              </a:r>
              <a:r>
                <a:rPr lang="en-US" dirty="0"/>
                <a:t>: </a:t>
              </a:r>
              <a:r>
                <a:rPr lang="en-US" dirty="0" err="1"/>
                <a:t>màu</a:t>
              </a:r>
              <a:r>
                <a:rPr lang="en-US" dirty="0"/>
                <a:t> </a:t>
              </a:r>
              <a:r>
                <a:rPr lang="en-US" dirty="0" err="1"/>
                <a:t>sáp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7573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662" y="4582069"/>
            <a:ext cx="2275931" cy="2275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5" y="4542198"/>
            <a:ext cx="2275931" cy="2275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22" y="4542197"/>
            <a:ext cx="2275931" cy="2275931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036422" y="2573385"/>
            <a:ext cx="5068389" cy="1841862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3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k\Desktop\sach VSBDVDCTGD\cdcn bai 2 nhung guong mat dang yeu\download (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033" y="132313"/>
            <a:ext cx="7299914" cy="408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11008" y="4467984"/>
            <a:ext cx="10463349" cy="18566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21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97&quot;&gt;&lt;/object&gt;&lt;object type=&quot;2&quot; unique_id=&quot;10098&quot;&gt;&lt;object type=&quot;3&quot; unique_id=&quot;10099&quot;&gt;&lt;property id=&quot;20148&quot; value=&quot;5&quot;/&gt;&lt;property id=&quot;20300&quot; value=&quot;Slide 1&quot;/&gt;&lt;property id=&quot;20307&quot; value=&quot;257&quot;/&gt;&lt;/object&gt;&lt;object type=&quot;3&quot; unique_id=&quot;10100&quot;&gt;&lt;property id=&quot;20148&quot; value=&quot;5&quot;/&gt;&lt;property id=&quot;20300&quot; value=&quot;Slide 2&quot;/&gt;&lt;property id=&quot;20307&quot; value=&quot;256&quot;/&gt;&lt;/object&gt;&lt;object type=&quot;3&quot; unique_id=&quot;10113&quot;&gt;&lt;property id=&quot;20148&quot; value=&quot;5&quot;/&gt;&lt;property id=&quot;20300&quot; value=&quot;Slide 3&quot;/&gt;&lt;property id=&quot;20307&quot; value=&quot;258&quot;/&gt;&lt;/object&gt;&lt;object type=&quot;3&quot; unique_id=&quot;10154&quot;&gt;&lt;property id=&quot;20148&quot; value=&quot;5&quot;/&gt;&lt;property id=&quot;20300&quot; value=&quot;Slide 4&quot;/&gt;&lt;property id=&quot;20307&quot; value=&quot;259&quot;/&gt;&lt;/object&gt;&lt;object type=&quot;3&quot; unique_id=&quot;10185&quot;&gt;&lt;property id=&quot;20148&quot; value=&quot;5&quot;/&gt;&lt;property id=&quot;20300&quot; value=&quot;Slide 5&quot;/&gt;&lt;property id=&quot;20307&quot; value=&quot;260&quot;/&gt;&lt;/object&gt;&lt;object type=&quot;3&quot; unique_id=&quot;10186&quot;&gt;&lt;property id=&quot;20148&quot; value=&quot;5&quot;/&gt;&lt;property id=&quot;20300&quot; value=&quot;Slide 6&quot;/&gt;&lt;property id=&quot;20307&quot; value=&quot;261&quot;/&gt;&lt;/object&gt;&lt;object type=&quot;3&quot; unique_id=&quot;10187&quot;&gt;&lt;property id=&quot;20148&quot; value=&quot;5&quot;/&gt;&lt;property id=&quot;20300&quot; value=&quot;Slide 7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232</Words>
  <Application>Microsoft Office PowerPoint</Application>
  <PresentationFormat>Widescreen</PresentationFormat>
  <Paragraphs>40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.VnAristote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Sky123.Org</dc:creator>
  <cp:lastModifiedBy>Windows User</cp:lastModifiedBy>
  <cp:revision>90</cp:revision>
  <dcterms:created xsi:type="dcterms:W3CDTF">2017-09-30T08:09:50Z</dcterms:created>
  <dcterms:modified xsi:type="dcterms:W3CDTF">2024-01-18T00:56:30Z</dcterms:modified>
</cp:coreProperties>
</file>