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7" r:id="rId2"/>
    <p:sldId id="31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21" r:id="rId14"/>
    <p:sldId id="32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366BD6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CC1EC-5778-41D7-A181-52EDC2D1967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5CD7-E67D-4145-8C18-CF79B9D07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0F42B7-C3EE-4EDC-A6AA-434D1CAAD7D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5CD7-E67D-4145-8C18-CF79B9D07D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12B80-C5B9-444E-9A56-1C02F232A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A26D-4D76-4858-8EC2-91F815A017C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2020-2021\GA%20h&#7897;i%20gi&#7843;ng%2020-21\L&#7899;p%203%20C&#7917;a%20h&#224;ng%20g&#7889;m%20s&#7913;\eeeee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20-2021\GA%20&#273;i&#7879;n%20t&#7917;%20HKII%20ONLINE\L1%20Ng&#244;i%20tr&#432;&#7901;ng%20th&#226;n%20y&#234;u\eeeee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ictur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752600" y="609601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1066800" y="4294189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Tú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eeee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09601" y="609600"/>
            <a:ext cx="20359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457200" y="1295400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 LIỆT CHÀO ĐÓN CÁC CON 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 VỚI TIẾT HỌC MĨ THUẬT</a:t>
            </a:r>
          </a:p>
          <a:p>
            <a:pPr algn="ctr"/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3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TY REDSTAR\Desktop\z2394599966637_7791df294797511ac6d751aa95d02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2000"/>
            <a:ext cx="20574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CTY REDSTAR\Desktop\z2394599729648_0b9a77338ceb6460592fa0bc6a747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0"/>
            <a:ext cx="20574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CTY REDSTAR\Desktop\z2394599968389_94dbfa71e7d73bbb3abea8301df26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763082"/>
            <a:ext cx="1981200" cy="3934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CTY REDSTAR\Desktop\z2395365045606_dcf17075307ad57ce3597f26a474e8c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762000"/>
            <a:ext cx="19812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762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hiện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228600" y="4953000"/>
            <a:ext cx="26670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Bước</a:t>
            </a: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1: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Hình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thành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ý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tưởng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tạo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sản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phẩm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từ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vật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liệu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đã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chuẩn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209800" y="4927937"/>
            <a:ext cx="21336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Bước</a:t>
            </a: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Arial" charset="0"/>
              </a:rPr>
              <a:t>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Tạo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các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khối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chính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từ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các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vật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liệu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038600" y="4927937"/>
            <a:ext cx="2667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Bước</a:t>
            </a: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000" b="1" u="sng" dirty="0" smtClean="0">
                <a:latin typeface="Times New Roman" pitchFamily="18" charset="0"/>
                <a:cs typeface="Arial" charset="0"/>
              </a:rPr>
              <a:t>3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Liên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kết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các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khối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chính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từ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các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nguyên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vật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liệu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477000" y="4924961"/>
            <a:ext cx="25146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Bước</a:t>
            </a: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4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Thêm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chi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tiết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trang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trí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để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hoàn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thiện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sản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phẩm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TY REDSTAR\Desktop\z2394707605895_55246a57f79e1c749b307da4aa525a01.jpg"/>
          <p:cNvPicPr>
            <a:picLocks noChangeAspect="1" noChangeArrowheads="1"/>
          </p:cNvPicPr>
          <p:nvPr/>
        </p:nvPicPr>
        <p:blipFill>
          <a:blip r:embed="rId3"/>
          <a:srcRect t="8571" r="1869" b="5714"/>
          <a:stretch>
            <a:fillRect/>
          </a:stretch>
        </p:blipFill>
        <p:spPr bwMode="auto">
          <a:xfrm>
            <a:off x="228600" y="903514"/>
            <a:ext cx="8686800" cy="49638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TY REDSTAR\Desktop\z2394599707781_0fd823bb726ea57c01324641da059c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"/>
            <a:ext cx="28194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CTY REDSTAR\Desktop\z2394599712943_1b1a5feb204904fb317c80d8feb6c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273" y="3962400"/>
            <a:ext cx="2895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 descr="C:\Users\CTY REDSTAR\Desktop\z2394599709672_cb32c907076a6b1f27f83d73246c7c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962400"/>
            <a:ext cx="3059873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C:\Users\CTY REDSTAR\Desktop\z2394599315463_7de537714a2c7e63c1cf9cf8d3577d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5715000" cy="3462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6" name="Picture 6" descr="C:\Users\CTY REDSTAR\Desktop\z2394599708758_9bd81dc5bdbd0fc7d32123ffedac2ae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5073" y="3962399"/>
            <a:ext cx="2362200" cy="2667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nnnbn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2531" name="Picture 4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-152400"/>
            <a:ext cx="3076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GOLD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267200"/>
            <a:ext cx="11477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BELLS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222113">
            <a:off x="6445250" y="4092575"/>
            <a:ext cx="19716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1600200" y="1981200"/>
            <a:ext cx="62484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535" name="Picture 5" descr="GOLD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5105400"/>
            <a:ext cx="11477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5" descr="GOLD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572000"/>
            <a:ext cx="11477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5" descr="GOLD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419600"/>
            <a:ext cx="11477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6" descr="BELLS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169814">
            <a:off x="987425" y="625475"/>
            <a:ext cx="197167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6" descr="BELLS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325819">
            <a:off x="6461125" y="14288"/>
            <a:ext cx="19716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eeee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828800" y="1143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613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nnnbn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3555" name="Picture 4" descr="sun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2362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GOLDSTA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800600"/>
            <a:ext cx="11477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BELLS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22113">
            <a:off x="6445250" y="4092575"/>
            <a:ext cx="19716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1600200" y="1676400"/>
            <a:ext cx="63246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+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+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+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/>
              <a:t>           + </a:t>
            </a:r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sản</a:t>
            </a:r>
            <a:r>
              <a:rPr lang="en-US" sz="2800" b="1" dirty="0"/>
              <a:t> </a:t>
            </a:r>
            <a:r>
              <a:rPr lang="en-US" sz="2800" b="1" dirty="0" err="1"/>
              <a:t>phẩm</a:t>
            </a:r>
            <a:endParaRPr lang="en-US" sz="2800" b="1" dirty="0"/>
          </a:p>
          <a:p>
            <a:r>
              <a:rPr lang="en-US" sz="2800" b="1" dirty="0"/>
              <a:t>           + </a:t>
            </a:r>
            <a:r>
              <a:rPr lang="en-US" sz="2800" b="1" dirty="0" err="1"/>
              <a:t>Họa</a:t>
            </a:r>
            <a:r>
              <a:rPr lang="en-US" sz="2800" b="1" dirty="0"/>
              <a:t> </a:t>
            </a:r>
            <a:r>
              <a:rPr lang="en-US" sz="2800" b="1" dirty="0" err="1"/>
              <a:t>tiết</a:t>
            </a:r>
            <a:r>
              <a:rPr lang="en-US" sz="2800" b="1" dirty="0"/>
              <a:t> </a:t>
            </a:r>
            <a:r>
              <a:rPr lang="en-US" sz="2800" b="1" dirty="0" err="1"/>
              <a:t>trang</a:t>
            </a:r>
            <a:r>
              <a:rPr lang="en-US" sz="2800" b="1" dirty="0"/>
              <a:t> </a:t>
            </a:r>
            <a:r>
              <a:rPr lang="en-US" sz="2800" b="1" dirty="0" err="1"/>
              <a:t>trí</a:t>
            </a:r>
            <a:endParaRPr lang="en-US" sz="2800" b="1" dirty="0"/>
          </a:p>
          <a:p>
            <a:r>
              <a:rPr lang="en-US" sz="2800" b="1" dirty="0"/>
              <a:t>           + </a:t>
            </a:r>
            <a:r>
              <a:rPr lang="en-US" sz="2800" b="1" dirty="0" err="1"/>
              <a:t>Màu</a:t>
            </a:r>
            <a:r>
              <a:rPr lang="en-US" sz="2800" b="1" dirty="0"/>
              <a:t> </a:t>
            </a:r>
            <a:r>
              <a:rPr lang="en-US" sz="2800" b="1" dirty="0" err="1"/>
              <a:t>sắc</a:t>
            </a:r>
            <a:endParaRPr lang="en-US" sz="2800" b="1" dirty="0"/>
          </a:p>
        </p:txBody>
      </p:sp>
      <p:pic>
        <p:nvPicPr>
          <p:cNvPr id="23559" name="Picture 5" descr="GOLDSTA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105400"/>
            <a:ext cx="11477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5" descr="GOLDSTA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105400"/>
            <a:ext cx="11477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5" descr="GOLDSTA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572000"/>
            <a:ext cx="11477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6" descr="BELLS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169814">
            <a:off x="1285875" y="527050"/>
            <a:ext cx="14859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6" descr="BELLS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325819">
            <a:off x="6813550" y="587376"/>
            <a:ext cx="1404937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5250" y="-22225"/>
            <a:ext cx="889158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Mĩ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thuật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b="1" u="sng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800" b="1" u="sng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800" b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thú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khối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1)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en-US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9094" y="1600200"/>
            <a:ext cx="2526506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hiểu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58674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C:\Users\CTY REDSTAR\Desktop\z2394599979199_2a234670bf91fffd5443a446b977950b.jpg"/>
          <p:cNvPicPr>
            <a:picLocks noChangeAspect="1" noChangeArrowheads="1"/>
          </p:cNvPicPr>
          <p:nvPr/>
        </p:nvPicPr>
        <p:blipFill>
          <a:blip r:embed="rId3"/>
          <a:srcRect l="5243" r="2038" b="6557"/>
          <a:stretch>
            <a:fillRect/>
          </a:stretch>
        </p:blipFill>
        <p:spPr bwMode="auto">
          <a:xfrm>
            <a:off x="110958" y="228600"/>
            <a:ext cx="8880642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TY REDSTAR\Desktop\1fc80a425715a54bfc04.jpg"/>
          <p:cNvPicPr>
            <a:picLocks noChangeAspect="1" noChangeArrowheads="1"/>
          </p:cNvPicPr>
          <p:nvPr/>
        </p:nvPicPr>
        <p:blipFill>
          <a:blip r:embed="rId2"/>
          <a:srcRect t="16000" b="8000"/>
          <a:stretch>
            <a:fillRect/>
          </a:stretch>
        </p:blipFill>
        <p:spPr bwMode="auto">
          <a:xfrm>
            <a:off x="2362200" y="609600"/>
            <a:ext cx="6611938" cy="1447800"/>
          </a:xfrm>
          <a:prstGeom prst="rect">
            <a:avLst/>
          </a:prstGeom>
          <a:noFill/>
        </p:spPr>
      </p:pic>
      <p:pic>
        <p:nvPicPr>
          <p:cNvPr id="4099" name="Picture 3" descr="C:\Users\CTY REDSTAR\Desktop\7aec827adf2d2d73743c.jpg"/>
          <p:cNvPicPr>
            <a:picLocks noChangeAspect="1" noChangeArrowheads="1"/>
          </p:cNvPicPr>
          <p:nvPr/>
        </p:nvPicPr>
        <p:blipFill>
          <a:blip r:embed="rId3"/>
          <a:srcRect l="4762" r="75283" b="17012"/>
          <a:stretch>
            <a:fillRect/>
          </a:stretch>
        </p:blipFill>
        <p:spPr bwMode="auto">
          <a:xfrm>
            <a:off x="228600" y="2438400"/>
            <a:ext cx="16764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CTY REDSTAR\Desktop\165226e28db57feb26a4.jpg"/>
          <p:cNvPicPr>
            <a:picLocks noChangeAspect="1" noChangeArrowheads="1"/>
          </p:cNvPicPr>
          <p:nvPr/>
        </p:nvPicPr>
        <p:blipFill>
          <a:blip r:embed="rId4"/>
          <a:srcRect l="2487" r="76552"/>
          <a:stretch>
            <a:fillRect/>
          </a:stretch>
        </p:blipFill>
        <p:spPr bwMode="auto">
          <a:xfrm>
            <a:off x="228600" y="4714875"/>
            <a:ext cx="1752600" cy="191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C:\Users\CTY REDSTAR\Desktop\9e1f74eac3bd31e368a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417" y="152400"/>
            <a:ext cx="1625383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CTY REDSTAR\Desktop\7aec827adf2d2d73743c.jpg"/>
          <p:cNvPicPr>
            <a:picLocks noChangeAspect="1" noChangeArrowheads="1"/>
          </p:cNvPicPr>
          <p:nvPr/>
        </p:nvPicPr>
        <p:blipFill>
          <a:blip r:embed="rId3"/>
          <a:srcRect l="26304" t="6054" r="5669" b="15840"/>
          <a:stretch>
            <a:fillRect/>
          </a:stretch>
        </p:blipFill>
        <p:spPr bwMode="auto">
          <a:xfrm>
            <a:off x="2438400" y="2819400"/>
            <a:ext cx="6477000" cy="1524000"/>
          </a:xfrm>
          <a:prstGeom prst="rect">
            <a:avLst/>
          </a:prstGeom>
          <a:noFill/>
        </p:spPr>
      </p:pic>
      <p:pic>
        <p:nvPicPr>
          <p:cNvPr id="8" name="Picture 5" descr="C:\Users\CTY REDSTAR\Desktop\165226e28db57feb26a4.jpg"/>
          <p:cNvPicPr>
            <a:picLocks noChangeAspect="1" noChangeArrowheads="1"/>
          </p:cNvPicPr>
          <p:nvPr/>
        </p:nvPicPr>
        <p:blipFill>
          <a:blip r:embed="rId4"/>
          <a:srcRect l="21872" b="12438"/>
          <a:stretch>
            <a:fillRect/>
          </a:stretch>
        </p:blipFill>
        <p:spPr bwMode="auto">
          <a:xfrm>
            <a:off x="2382838" y="4876800"/>
            <a:ext cx="65325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TY REDSTAR\Desktop\e49202e45fb3adedf4a2.jpg"/>
          <p:cNvPicPr>
            <a:picLocks noChangeAspect="1" noChangeArrowheads="1"/>
          </p:cNvPicPr>
          <p:nvPr/>
        </p:nvPicPr>
        <p:blipFill>
          <a:blip r:embed="rId2"/>
          <a:srcRect l="7408" t="21918" r="77778" b="56164"/>
          <a:stretch>
            <a:fillRect/>
          </a:stretch>
        </p:blipFill>
        <p:spPr bwMode="auto">
          <a:xfrm>
            <a:off x="685800" y="1828800"/>
            <a:ext cx="16764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CTY REDSTAR\Desktop\e49202e45fb3adedf4a2.jpg"/>
          <p:cNvPicPr>
            <a:picLocks noChangeAspect="1" noChangeArrowheads="1"/>
          </p:cNvPicPr>
          <p:nvPr/>
        </p:nvPicPr>
        <p:blipFill>
          <a:blip r:embed="rId2"/>
          <a:srcRect l="26852" t="68493" r="7289" b="5479"/>
          <a:stretch>
            <a:fillRect/>
          </a:stretch>
        </p:blipFill>
        <p:spPr bwMode="auto">
          <a:xfrm>
            <a:off x="2971800" y="5181600"/>
            <a:ext cx="5791200" cy="1447800"/>
          </a:xfrm>
          <a:prstGeom prst="rect">
            <a:avLst/>
          </a:prstGeom>
          <a:noFill/>
        </p:spPr>
      </p:pic>
      <p:pic>
        <p:nvPicPr>
          <p:cNvPr id="5" name="Picture 2" descr="C:\Users\CTY REDSTAR\Desktop\e49202e45fb3adedf4a2.jpg"/>
          <p:cNvPicPr>
            <a:picLocks noChangeAspect="1" noChangeArrowheads="1"/>
          </p:cNvPicPr>
          <p:nvPr/>
        </p:nvPicPr>
        <p:blipFill>
          <a:blip r:embed="rId2"/>
          <a:srcRect l="25000" t="21918" r="25926" b="57534"/>
          <a:stretch>
            <a:fillRect/>
          </a:stretch>
        </p:blipFill>
        <p:spPr bwMode="auto">
          <a:xfrm>
            <a:off x="2971800" y="2286000"/>
            <a:ext cx="5791200" cy="1143000"/>
          </a:xfrm>
          <a:prstGeom prst="rect">
            <a:avLst/>
          </a:prstGeom>
          <a:noFill/>
        </p:spPr>
      </p:pic>
      <p:pic>
        <p:nvPicPr>
          <p:cNvPr id="6" name="Picture 2" descr="C:\Users\CTY REDSTAR\Desktop\e49202e45fb3adedf4a2.jpg"/>
          <p:cNvPicPr>
            <a:picLocks noChangeAspect="1" noChangeArrowheads="1"/>
          </p:cNvPicPr>
          <p:nvPr/>
        </p:nvPicPr>
        <p:blipFill>
          <a:blip r:embed="rId2"/>
          <a:srcRect l="7320" r="78571" b="79452"/>
          <a:stretch>
            <a:fillRect/>
          </a:stretch>
        </p:blipFill>
        <p:spPr bwMode="auto">
          <a:xfrm>
            <a:off x="685800" y="76200"/>
            <a:ext cx="1676400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CTY REDSTAR\Desktop\e49202e45fb3adedf4a2.jpg"/>
          <p:cNvPicPr>
            <a:picLocks noChangeAspect="1" noChangeArrowheads="1"/>
          </p:cNvPicPr>
          <p:nvPr/>
        </p:nvPicPr>
        <p:blipFill>
          <a:blip r:embed="rId2"/>
          <a:srcRect l="25926" r="12963" b="76712"/>
          <a:stretch>
            <a:fillRect/>
          </a:stretch>
        </p:blipFill>
        <p:spPr bwMode="auto">
          <a:xfrm>
            <a:off x="2971800" y="304800"/>
            <a:ext cx="5791200" cy="1295400"/>
          </a:xfrm>
          <a:prstGeom prst="rect">
            <a:avLst/>
          </a:prstGeom>
          <a:noFill/>
        </p:spPr>
      </p:pic>
      <p:pic>
        <p:nvPicPr>
          <p:cNvPr id="8" name="Picture 2" descr="C:\Users\CTY REDSTAR\Desktop\e49202e45fb3adedf4a2.jpg"/>
          <p:cNvPicPr>
            <a:picLocks noChangeAspect="1" noChangeArrowheads="1"/>
          </p:cNvPicPr>
          <p:nvPr/>
        </p:nvPicPr>
        <p:blipFill>
          <a:blip r:embed="rId2"/>
          <a:srcRect l="2778" t="69863" r="72222" b="2740"/>
          <a:stretch>
            <a:fillRect/>
          </a:stretch>
        </p:blipFill>
        <p:spPr bwMode="auto">
          <a:xfrm>
            <a:off x="685800" y="5105400"/>
            <a:ext cx="16764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Users\CTY REDSTAR\Desktop\e49202e45fb3adedf4a2.jpg"/>
          <p:cNvPicPr>
            <a:picLocks noChangeAspect="1" noChangeArrowheads="1"/>
          </p:cNvPicPr>
          <p:nvPr/>
        </p:nvPicPr>
        <p:blipFill>
          <a:blip r:embed="rId2"/>
          <a:srcRect l="27778" t="43836" r="1852" b="32876"/>
          <a:stretch>
            <a:fillRect/>
          </a:stretch>
        </p:blipFill>
        <p:spPr bwMode="auto">
          <a:xfrm>
            <a:off x="2971800" y="3657600"/>
            <a:ext cx="5791200" cy="1295400"/>
          </a:xfrm>
          <a:prstGeom prst="rect">
            <a:avLst/>
          </a:prstGeom>
          <a:noFill/>
        </p:spPr>
      </p:pic>
      <p:pic>
        <p:nvPicPr>
          <p:cNvPr id="10" name="Picture 2" descr="C:\Users\CTY REDSTAR\Desktop\e49202e45fb3adedf4a2.jpg"/>
          <p:cNvPicPr>
            <a:picLocks noChangeAspect="1" noChangeArrowheads="1"/>
          </p:cNvPicPr>
          <p:nvPr/>
        </p:nvPicPr>
        <p:blipFill>
          <a:blip r:embed="rId2"/>
          <a:srcRect l="6482" t="43836" r="74074" b="31507"/>
          <a:stretch>
            <a:fillRect/>
          </a:stretch>
        </p:blipFill>
        <p:spPr bwMode="auto">
          <a:xfrm>
            <a:off x="685800" y="3505200"/>
            <a:ext cx="16764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TY REDSTAR\Desktop\z2394599973870_1d1becc505b226335975fc15d13115a0.jpg"/>
          <p:cNvPicPr>
            <a:picLocks noChangeAspect="1" noChangeArrowheads="1"/>
          </p:cNvPicPr>
          <p:nvPr/>
        </p:nvPicPr>
        <p:blipFill>
          <a:blip r:embed="rId2"/>
          <a:srcRect l="1980" r="4950" b="7936"/>
          <a:stretch>
            <a:fillRect/>
          </a:stretch>
        </p:blipFill>
        <p:spPr bwMode="auto">
          <a:xfrm>
            <a:off x="223345" y="609600"/>
            <a:ext cx="8692055" cy="556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TY REDSTAR\Desktop\z2394644645087_bdd13782b41c58a54931fda9dc2b16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599"/>
            <a:ext cx="8622957" cy="640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TY REDSTAR\Desktop\z2394644643751_1c9bf9f00c0d2c72bf984476790bae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55922" cy="647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TY REDSTAR\Desktop\z2394599966637_7791df294797511ac6d751aa95d02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2057400" cy="3752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CTY REDSTAR\Desktop\z2394599729648_0b9a77338ceb6460592fa0bc6a747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066800"/>
            <a:ext cx="20574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CTY REDSTAR\Desktop\z2394599968389_94dbfa71e7d73bbb3abea8301df26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066800"/>
            <a:ext cx="19812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CTY REDSTAR\Desktop\z2395365045606_dcf17075307ad57ce3597f26a474e8c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066800"/>
            <a:ext cx="19812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5800" y="2286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hiện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4810780"/>
            <a:ext cx="427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87822" y="4800600"/>
            <a:ext cx="427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8022" y="4810780"/>
            <a:ext cx="427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0" y="4800600"/>
            <a:ext cx="427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218406" y="4953000"/>
            <a:ext cx="2362994" cy="1219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7391400" y="53340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838200" y="5029200"/>
            <a:ext cx="46482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429000" y="4953000"/>
            <a:ext cx="25908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33400" y="6172200"/>
            <a:ext cx="1524000" cy="609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086600" y="6172200"/>
            <a:ext cx="1524000" cy="609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876800" y="6172200"/>
            <a:ext cx="1524000" cy="609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590800" y="6172200"/>
            <a:ext cx="1524000" cy="609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209</Words>
  <Application>Microsoft Office PowerPoint</Application>
  <PresentationFormat>On-screen Show (4:3)</PresentationFormat>
  <Paragraphs>39</Paragraphs>
  <Slides>14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amin</dc:creator>
  <cp:lastModifiedBy>CTY REDSTAR</cp:lastModifiedBy>
  <cp:revision>66</cp:revision>
  <dcterms:created xsi:type="dcterms:W3CDTF">2018-05-02T03:59:11Z</dcterms:created>
  <dcterms:modified xsi:type="dcterms:W3CDTF">2022-09-20T08:19:07Z</dcterms:modified>
</cp:coreProperties>
</file>