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8" r:id="rId2"/>
    <p:sldId id="295" r:id="rId3"/>
    <p:sldId id="272" r:id="rId4"/>
    <p:sldId id="273" r:id="rId5"/>
    <p:sldId id="311" r:id="rId6"/>
    <p:sldId id="312" r:id="rId7"/>
    <p:sldId id="313" r:id="rId8"/>
    <p:sldId id="314" r:id="rId9"/>
    <p:sldId id="301" r:id="rId10"/>
    <p:sldId id="302" r:id="rId11"/>
    <p:sldId id="305" r:id="rId12"/>
    <p:sldId id="306" r:id="rId13"/>
    <p:sldId id="307" r:id="rId14"/>
    <p:sldId id="310" r:id="rId15"/>
    <p:sldId id="315" r:id="rId16"/>
    <p:sldId id="294" r:id="rId17"/>
    <p:sldId id="284" r:id="rId18"/>
    <p:sldId id="264" r:id="rId19"/>
    <p:sldId id="261" r:id="rId20"/>
    <p:sldId id="30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6600"/>
    <a:srgbClr val="009900"/>
    <a:srgbClr val="4A206A"/>
    <a:srgbClr val="FF3300"/>
    <a:srgbClr val="FF0066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MjgfFWKZHQ?si=YyEWRuNJlB4R48i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2022-%202023\GA%20PowerPoint%2022-23\C&#272;%204.%20S&#193;NG%20T&#7840;O%20V&#7898;I%20NH&#7918;NG%20CON%20CH&#7918;\nhac%20quat.mp3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888899" y="3309938"/>
            <a:ext cx="61996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</a:rPr>
              <a:t>Chủ đề 5: CUỘC SỐNG QUANH EM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</a:rPr>
              <a:t>Bài 3: Tranh vẽ hoạt động vì cộng đồng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7209" y="1916832"/>
            <a:ext cx="92993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VIDEO HƯỚNG DẪN VẼ TRANH VỀ </a:t>
            </a:r>
          </a:p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VÌ CỘNG ĐỒNG</a:t>
            </a:r>
          </a:p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https://youtu.be/rMjgfFWKZHQ?si=YyEWRuNJlB4R48iF</a:t>
            </a:r>
            <a:endParaRPr lang="en-US" sz="2800" b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76" y="116632"/>
            <a:ext cx="900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8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8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=""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683568" y="601524"/>
            <a:ext cx="7092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vẽ tranh về hoạt đồng vì cộng đồng: </a:t>
            </a:r>
            <a:endParaRPr lang="en-US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ac qu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99697" y="257503"/>
            <a:ext cx="304800" cy="3048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30604" r="40143" b="17241"/>
          <a:stretch/>
        </p:blipFill>
        <p:spPr bwMode="auto">
          <a:xfrm>
            <a:off x="125971" y="113487"/>
            <a:ext cx="8910525" cy="662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975529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29526" r="54320" b="27371"/>
          <a:stretch/>
        </p:blipFill>
        <p:spPr bwMode="auto">
          <a:xfrm>
            <a:off x="107503" y="116632"/>
            <a:ext cx="887498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159544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862" r="11832" b="26939"/>
          <a:stretch/>
        </p:blipFill>
        <p:spPr bwMode="auto">
          <a:xfrm>
            <a:off x="179512" y="164474"/>
            <a:ext cx="8734905" cy="650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565734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6" t="24569" r="11910" b="19611"/>
          <a:stretch/>
        </p:blipFill>
        <p:spPr bwMode="auto">
          <a:xfrm>
            <a:off x="195982" y="188640"/>
            <a:ext cx="876850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VẼ THAM KHẢO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6" t="24569" r="11910" b="19611"/>
          <a:stretch/>
        </p:blipFill>
        <p:spPr bwMode="auto">
          <a:xfrm flipH="1">
            <a:off x="4860031" y="3771941"/>
            <a:ext cx="4102585" cy="289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5296"/>
            <a:ext cx="4512816" cy="29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65296"/>
            <a:ext cx="4150618" cy="29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1"/>
            <a:ext cx="4512816" cy="289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235264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30936" y="2924944"/>
            <a:ext cx="5813272" cy="331236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lựa chọn hoạt động vì cộng đồng nào để vẽ? 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vẽ các nhân vật chính đang làm gì?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thêm những hình ảnh gì để bài vẽ của mình sinh động? 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cần làm gì để hoàn thiện bức tranh?</a:t>
            </a:r>
            <a:endParaRPr lang="vi-VN" sz="2400" b="1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 tranh về hoạt động </a:t>
            </a:r>
          </a:p>
          <a:p>
            <a:pPr algn="ctr"/>
            <a:r>
              <a:rPr lang="en-US" sz="36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vì cộng đồng.</a:t>
            </a:r>
            <a:endParaRPr lang="vi-VN" sz="3600" b="1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TÍCH-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601216" y="1769909"/>
            <a:ext cx="7931224" cy="4708981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4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MỞ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</a:t>
            </a:r>
            <a:r>
              <a:rPr lang="en-US" sz="2400" b="1" i="1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Em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thích bài vẽ nào nhất? Vì sao?</a:t>
            </a:r>
            <a:endParaRPr lang="en-US" sz="2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Em/ bạn đã chọn thể hiện nhân vật, cảnh vật nào để làm rõ nội dung hoạt động trong bài vẽ?</a:t>
            </a:r>
          </a:p>
          <a:p>
            <a:pPr algn="just"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+ Bài vẽ thể hiện màu sắc như thế nào? </a:t>
            </a:r>
          </a:p>
          <a:p>
            <a:pPr algn="just"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+ Em có ý tưởng điều chỉnh như thế nào để bài vẽ của em/ bạn đẹp hơn?</a:t>
            </a:r>
            <a:endParaRPr lang="en-US" sz="2400" b="1" i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b="1" i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327794"/>
            <a:ext cx="8229600" cy="580926"/>
          </a:xfrm>
        </p:spPr>
        <p:txBody>
          <a:bodyPr>
            <a:norm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hoạt động vì cộng đồng trong bài vẽ: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252536" y="-32246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6" t="24569" r="11910" b="19611"/>
          <a:stretch/>
        </p:blipFill>
        <p:spPr bwMode="auto">
          <a:xfrm>
            <a:off x="195982" y="908720"/>
            <a:ext cx="876850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5: CUỘC SỐNG QUANH EM</a:t>
            </a:r>
          </a:p>
          <a:p>
            <a:pPr algn="ctr"/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3: Tranh vẽ hoạt động vì cộng đồng</a:t>
            </a:r>
            <a:endParaRPr lang="en-US" sz="320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=""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=""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332656"/>
            <a:ext cx="7272808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 các hoạt động vì cộng đồng:</a:t>
            </a:r>
            <a:endParaRPr lang="vi-VN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512" y="5017239"/>
            <a:ext cx="51175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3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hoạt động trong mỗi hình là gì?</a:t>
            </a:r>
          </a:p>
          <a:p>
            <a:pPr marL="342900" indent="-342900" algn="just">
              <a:buFontTx/>
              <a:buChar char="-"/>
            </a:pPr>
            <a:r>
              <a:rPr lang="en-US" sz="23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hoạt động đó có ý nghĩa ntn?</a:t>
            </a:r>
          </a:p>
          <a:p>
            <a:pPr marL="342900" indent="-342900" algn="just">
              <a:buFontTx/>
              <a:buChar char="-"/>
            </a:pPr>
            <a:r>
              <a:rPr lang="en-US" sz="23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còn biết hay đã tham gia hoạt động vì cộng đồng nào khác?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6" t="23491" r="37960" b="21982"/>
          <a:stretch/>
        </p:blipFill>
        <p:spPr bwMode="auto">
          <a:xfrm>
            <a:off x="156628" y="908720"/>
            <a:ext cx="5063444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t="36517" r="55715" b="19948"/>
          <a:stretch/>
        </p:blipFill>
        <p:spPr bwMode="auto">
          <a:xfrm>
            <a:off x="5436096" y="898307"/>
            <a:ext cx="3546648" cy="2962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4" t="36517" r="15283" b="25713"/>
          <a:stretch/>
        </p:blipFill>
        <p:spPr bwMode="auto">
          <a:xfrm>
            <a:off x="5436096" y="4143698"/>
            <a:ext cx="3546648" cy="2597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=""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6106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hoạt động vì cộng đồng: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29634" r="52253" b="17024"/>
          <a:stretch/>
        </p:blipFill>
        <p:spPr bwMode="auto">
          <a:xfrm>
            <a:off x="378251" y="981145"/>
            <a:ext cx="8442221" cy="554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=""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6106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hoạt động vì cộng đồng: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29634" r="17720" b="17024"/>
          <a:stretch/>
        </p:blipFill>
        <p:spPr bwMode="auto">
          <a:xfrm>
            <a:off x="323528" y="1124744"/>
            <a:ext cx="8586238" cy="54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=""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6106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hoạt động vì cộng đồng: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24461" r="57035" b="24677"/>
          <a:stretch/>
        </p:blipFill>
        <p:spPr bwMode="auto">
          <a:xfrm>
            <a:off x="256501" y="1124744"/>
            <a:ext cx="8635979" cy="55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=""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6183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</a:t>
            </a:r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vì cộng </a:t>
            </a:r>
            <a:r>
              <a:rPr lang="en-GB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0" t="24461" r="17408" b="17996"/>
          <a:stretch/>
        </p:blipFill>
        <p:spPr bwMode="auto">
          <a:xfrm>
            <a:off x="251520" y="1124744"/>
            <a:ext cx="8640960" cy="543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51520" y="3200400"/>
            <a:ext cx="4032448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Vẽ phác các nhân vật thể hiện </a:t>
            </a:r>
          </a:p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oạt động vì cộng đồng.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00180" y="6381328"/>
            <a:ext cx="4204407" cy="43204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màu cho các nhân vật.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788024" y="3200400"/>
            <a:ext cx="4055368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cảnh vật phù hợp thể hiện </a:t>
            </a:r>
          </a:p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ội dung đề tài.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=""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04664"/>
            <a:ext cx="6183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</a:t>
            </a:r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vì cộng </a:t>
            </a:r>
            <a:r>
              <a:rPr lang="en-GB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499992" y="6372366"/>
            <a:ext cx="4492439" cy="43204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B4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màu cho cảnh vật và hoàn thiện.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5" t="29222" r="54587" b="30524"/>
          <a:stretch/>
        </p:blipFill>
        <p:spPr bwMode="auto">
          <a:xfrm>
            <a:off x="508623" y="938337"/>
            <a:ext cx="3559321" cy="2127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6" t="29634" r="18463" b="31397"/>
          <a:stretch/>
        </p:blipFill>
        <p:spPr bwMode="auto">
          <a:xfrm>
            <a:off x="5070549" y="938337"/>
            <a:ext cx="3533899" cy="2127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t="24461" r="57035" b="33499"/>
          <a:stretch/>
        </p:blipFill>
        <p:spPr bwMode="auto">
          <a:xfrm>
            <a:off x="508623" y="3997413"/>
            <a:ext cx="3559322" cy="2267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0" t="24461" r="18135" b="33144"/>
          <a:stretch/>
        </p:blipFill>
        <p:spPr bwMode="auto">
          <a:xfrm>
            <a:off x="5045761" y="3997413"/>
            <a:ext cx="3647782" cy="2267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417</Words>
  <Application>Microsoft Office PowerPoint</Application>
  <PresentationFormat>On-screen Show (4:3)</PresentationFormat>
  <Paragraphs>55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về hoạt động vì cộng đồng trong bài vẽ: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Windows User</cp:lastModifiedBy>
  <cp:revision>315</cp:revision>
  <dcterms:created xsi:type="dcterms:W3CDTF">2021-07-22T08:52:25Z</dcterms:created>
  <dcterms:modified xsi:type="dcterms:W3CDTF">2024-04-09T02:22:58Z</dcterms:modified>
</cp:coreProperties>
</file>