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8" r:id="rId2"/>
    <p:sldId id="295" r:id="rId3"/>
    <p:sldId id="272" r:id="rId4"/>
    <p:sldId id="273" r:id="rId5"/>
    <p:sldId id="301" r:id="rId6"/>
    <p:sldId id="302" r:id="rId7"/>
    <p:sldId id="305" r:id="rId8"/>
    <p:sldId id="312" r:id="rId9"/>
    <p:sldId id="306" r:id="rId10"/>
    <p:sldId id="307" r:id="rId11"/>
    <p:sldId id="310" r:id="rId12"/>
    <p:sldId id="294" r:id="rId13"/>
    <p:sldId id="284" r:id="rId14"/>
    <p:sldId id="264" r:id="rId15"/>
    <p:sldId id="261" r:id="rId16"/>
    <p:sldId id="30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6600"/>
    <a:srgbClr val="009900"/>
    <a:srgbClr val="4A206A"/>
    <a:srgbClr val="FF3300"/>
    <a:srgbClr val="FF0066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CBxqW4DhkQ?si=0o07XL8pTAAYL6Z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2597231" y="3309938"/>
            <a:ext cx="47829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</a:rPr>
              <a:t>Chủ đề 1: GIA ĐÌNH VUI VẺ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</a:rPr>
              <a:t>Bài 2: Phong cảnh quê em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11" y="260648"/>
            <a:ext cx="879658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565734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VẼ THAM KHẢO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3140968"/>
            <a:ext cx="123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 1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6381328"/>
            <a:ext cx="123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 4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688" y="6381328"/>
            <a:ext cx="123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 3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3183359"/>
            <a:ext cx="123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 2</a:t>
            </a:r>
            <a:endParaRPr 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3" t="33220" r="67772" b="36051"/>
          <a:stretch/>
        </p:blipFill>
        <p:spPr bwMode="auto">
          <a:xfrm>
            <a:off x="467544" y="548680"/>
            <a:ext cx="4104456" cy="2607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0" t="21528" r="44534" b="22570"/>
          <a:stretch/>
        </p:blipFill>
        <p:spPr bwMode="auto">
          <a:xfrm>
            <a:off x="467544" y="3602562"/>
            <a:ext cx="4104456" cy="2785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6" t="31981" r="39389" b="36368"/>
          <a:stretch/>
        </p:blipFill>
        <p:spPr bwMode="auto">
          <a:xfrm>
            <a:off x="4932041" y="548680"/>
            <a:ext cx="3941326" cy="2607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4" r="6381"/>
          <a:stretch/>
        </p:blipFill>
        <p:spPr bwMode="auto">
          <a:xfrm>
            <a:off x="4932041" y="3646140"/>
            <a:ext cx="3960439" cy="2735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30936" y="2924944"/>
            <a:ext cx="5741264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phong cảnh gì? Phong cảnh đó ở đâu?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sắp xếp cảnh vật, nhân vật như thế nào?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màu như thế nào để tranh phong cảnh thêm sinh động?</a:t>
            </a:r>
            <a:endParaRPr lang="vi-VN" sz="2400" b="1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 tranh về phong cảnh</a:t>
            </a:r>
          </a:p>
          <a:p>
            <a:pPr algn="ctr"/>
            <a:r>
              <a:rPr lang="en-US" sz="36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quê em</a:t>
            </a:r>
            <a:endParaRPr lang="vi-VN" sz="3600" b="1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TÍCH-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457200" y="1769909"/>
            <a:ext cx="8382000" cy="3785652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MỞ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</a:t>
            </a:r>
            <a:r>
              <a:rPr lang="en-US" sz="2400" b="1" i="1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Em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thích bài vẽ nào? Tại sao?</a:t>
            </a:r>
            <a:endParaRPr lang="en-US" sz="2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Phong cảnh trong bài vẽ là gì?</a:t>
            </a:r>
          </a:p>
          <a:p>
            <a:pPr algn="just"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+ Phong cảnh đó ở miền nào? Hình ảnh nào thể hiện điều đó?</a:t>
            </a:r>
          </a:p>
          <a:p>
            <a:pPr algn="just"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+ Em có muốn điều chỉnh hoặc bổ sung gì để bài vẽ thêm sinh động hơn? </a:t>
            </a:r>
          </a:p>
        </p:txBody>
      </p:sp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80926"/>
          </a:xfrm>
        </p:spPr>
        <p:txBody>
          <a:bodyPr>
            <a:norm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màu sắc trong tranh của họa sĩ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6542" y="5982379"/>
            <a:ext cx="6332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phẩm: </a:t>
            </a:r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quê</a:t>
            </a:r>
          </a:p>
          <a:p>
            <a:r>
              <a:rPr lang="en-US" sz="24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</a:t>
            </a:r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 Khắc Lễ - </a:t>
            </a:r>
            <a:r>
              <a:rPr lang="en-US" sz="24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liệu: </a:t>
            </a:r>
            <a:r>
              <a:rPr lang="en-US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Acrylic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1064971" y="44624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8" t="22396" r="12592" b="18219"/>
          <a:stretch/>
        </p:blipFill>
        <p:spPr bwMode="auto">
          <a:xfrm>
            <a:off x="683568" y="1124744"/>
            <a:ext cx="7632847" cy="4780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1: GIA ĐÌNH VUI VẺ</a:t>
            </a:r>
          </a:p>
          <a:p>
            <a:pPr algn="ctr"/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 Phong cảnh quê em</a:t>
            </a:r>
            <a:endParaRPr lang="en-US" sz="320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=""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=""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26180" y="-17140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260648"/>
            <a:ext cx="6624736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 cảnh đẹp quê hương, đất nước:</a:t>
            </a:r>
            <a:endParaRPr lang="vi-VN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512" y="6093296"/>
            <a:ext cx="90414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Ngoài những phong cảnh trên em còn biết những phong cảnh nào trên quê hương mình nữa? Nơi đó có những hình ảnh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2244" y="3028890"/>
            <a:ext cx="310566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1. Phú Quốc - Kiên Giang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20072" y="2996952"/>
            <a:ext cx="331236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Mù Cang Chải - Yên Bái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22524" y="5733256"/>
            <a:ext cx="310566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Kiến Xương - Thái Bình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6" t="21044" r="74112" b="54546"/>
          <a:stretch/>
        </p:blipFill>
        <p:spPr bwMode="auto">
          <a:xfrm>
            <a:off x="240028" y="902112"/>
            <a:ext cx="3764812" cy="1950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51" t="21384" r="48363" b="54249"/>
          <a:stretch/>
        </p:blipFill>
        <p:spPr bwMode="auto">
          <a:xfrm>
            <a:off x="4932040" y="908720"/>
            <a:ext cx="3816424" cy="1938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51114" r="63742" b="23886"/>
          <a:stretch/>
        </p:blipFill>
        <p:spPr bwMode="auto">
          <a:xfrm>
            <a:off x="2771800" y="3645024"/>
            <a:ext cx="3874929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07504" y="3200400"/>
            <a:ext cx="4348423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Vẽ phác khung cảnh chung để xác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định bố cục của bức tranh.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724400" y="6019800"/>
            <a:ext cx="4229100" cy="7620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B4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rõ hình cảnh vật chính, hoàn </a:t>
            </a:r>
          </a:p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hiện bức tranh.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693096" y="3220008"/>
            <a:ext cx="4343400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thêm nhân vật và cảnh vật cho</a:t>
            </a:r>
          </a:p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ức tranh.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=""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phong cảnh: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1" t="27312" r="33821" b="53076"/>
          <a:stretch/>
        </p:blipFill>
        <p:spPr bwMode="auto">
          <a:xfrm>
            <a:off x="602816" y="1103586"/>
            <a:ext cx="3393120" cy="1965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43" t="58459" r="15400" b="21031"/>
          <a:stretch/>
        </p:blipFill>
        <p:spPr bwMode="auto">
          <a:xfrm>
            <a:off x="5220072" y="4019483"/>
            <a:ext cx="3312368" cy="1872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57" t="26679" r="15364" b="52847"/>
          <a:stretch/>
        </p:blipFill>
        <p:spPr bwMode="auto">
          <a:xfrm>
            <a:off x="5220072" y="1103586"/>
            <a:ext cx="3312368" cy="1965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36984" y="6021288"/>
            <a:ext cx="4191000" cy="7620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màu cho không  gian ở xa </a:t>
            </a:r>
          </a:p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rước, ở gần sau.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8" t="58739" r="33855" b="20787"/>
          <a:stretch/>
        </p:blipFill>
        <p:spPr bwMode="auto">
          <a:xfrm>
            <a:off x="616558" y="4040488"/>
            <a:ext cx="3396129" cy="1886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916831"/>
            <a:ext cx="92637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HƯỚNG DẪN VẼ TRANH PHONG CẢNH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https://youtu.be/fCBxqW4DhkQ?si=0o07XL8pTAAYL6ZE</a:t>
            </a:r>
            <a:endParaRPr 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4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=""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162227" y="476672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vẽ tranh phong cảnh: 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1" y="257503"/>
            <a:ext cx="8632497" cy="648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975529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884513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275740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60648"/>
            <a:ext cx="873913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159544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</TotalTime>
  <Words>354</Words>
  <Application>Microsoft Office PowerPoint</Application>
  <PresentationFormat>On-screen Show (4:3)</PresentationFormat>
  <Paragraphs>53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màu sắc trong tranh của họa sĩ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Windows User</cp:lastModifiedBy>
  <cp:revision>240</cp:revision>
  <dcterms:created xsi:type="dcterms:W3CDTF">2021-07-22T08:52:25Z</dcterms:created>
  <dcterms:modified xsi:type="dcterms:W3CDTF">2023-09-26T02:52:39Z</dcterms:modified>
</cp:coreProperties>
</file>