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85" r:id="rId2"/>
    <p:sldId id="262" r:id="rId3"/>
    <p:sldId id="286" r:id="rId4"/>
    <p:sldId id="287" r:id="rId5"/>
    <p:sldId id="294" r:id="rId6"/>
    <p:sldId id="295" r:id="rId7"/>
    <p:sldId id="296" r:id="rId8"/>
    <p:sldId id="288" r:id="rId9"/>
    <p:sldId id="269" r:id="rId10"/>
    <p:sldId id="300" r:id="rId11"/>
    <p:sldId id="283" r:id="rId12"/>
    <p:sldId id="272" r:id="rId13"/>
    <p:sldId id="273" r:id="rId14"/>
    <p:sldId id="274" r:id="rId15"/>
    <p:sldId id="298" r:id="rId16"/>
    <p:sldId id="289" r:id="rId17"/>
    <p:sldId id="290" r:id="rId18"/>
    <p:sldId id="291" r:id="rId19"/>
    <p:sldId id="292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F4B5-7C70-4B02-8220-CB621B088E20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4F751-0772-43AA-B9B0-37F9FAA18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5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7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3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9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6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9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6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7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5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2D685-3841-4CA5-B1BC-1205B1566B5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JjELj4ZQkI?si=Rxgy4-uHry7d2JU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2128801" y="3309938"/>
            <a:ext cx="57198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Chủ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6: </a:t>
            </a:r>
            <a:r>
              <a:rPr lang="en-US" sz="3200" b="1" dirty="0" smtClean="0">
                <a:solidFill>
                  <a:schemeClr val="tx1"/>
                </a:solidFill>
              </a:rPr>
              <a:t>ĐÔ THỊ NGÀY NAY</a:t>
            </a:r>
          </a:p>
          <a:p>
            <a:pPr algn="ctr">
              <a:defRPr/>
            </a:pPr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</a:rPr>
              <a:t>Mô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cao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tầng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5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4184" y="1916832"/>
            <a:ext cx="84850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VIDEO HƯỚNG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 MÔ </a:t>
            </a: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endParaRPr lang="en-US" sz="2800" b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NHÀ CAO TẦNG TỪ KHỐI CƠ BẢN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https://youtu.be/uJjELj4ZQkI?si=Rxgy4-uHry7d2JUl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569" y="216074"/>
            <a:ext cx="8944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KIẾN TẠO KIẾN THỨC- KĨ NĂNG</a:t>
            </a:r>
            <a:endParaRPr lang="en-GB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tạo mô hình nhà cao tầng từ khối cơ bản:</a:t>
            </a:r>
            <a:endParaRPr lang="en-GB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71735"/>
            <a:ext cx="3862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533400"/>
            <a:ext cx="8753476" cy="6066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3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71735"/>
            <a:ext cx="3862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3333"/>
          <a:stretch/>
        </p:blipFill>
        <p:spPr bwMode="auto">
          <a:xfrm>
            <a:off x="228600" y="533400"/>
            <a:ext cx="8686800" cy="6222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71735"/>
            <a:ext cx="3862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77874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71735"/>
            <a:ext cx="3862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110"/>
          <a:stretch/>
        </p:blipFill>
        <p:spPr bwMode="auto">
          <a:xfrm>
            <a:off x="225824" y="533400"/>
            <a:ext cx="8666016" cy="6153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8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0"/>
            <a:ext cx="3862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33400"/>
            <a:ext cx="4338937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b="3333"/>
          <a:stretch/>
        </p:blipFill>
        <p:spPr bwMode="auto">
          <a:xfrm>
            <a:off x="4733227" y="533400"/>
            <a:ext cx="4182173" cy="2893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3110"/>
          <a:stretch/>
        </p:blipFill>
        <p:spPr bwMode="auto">
          <a:xfrm>
            <a:off x="4733227" y="3657600"/>
            <a:ext cx="4158613" cy="3028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338937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mô</a:t>
            </a:r>
            <a:r>
              <a:rPr lang="en-US" sz="36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6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36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36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tầng</a:t>
            </a:r>
            <a:r>
              <a:rPr lang="en-US" sz="36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3600" b="1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6681" y="160338"/>
            <a:ext cx="6309939" cy="8710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PHÂN TÍCH- ĐÁNH GIÁ</a:t>
            </a:r>
          </a:p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2" descr="C:\Users\nk\Desktop\hinh nen\7b6f93499ed347959a28ca24be796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 flipH="1">
            <a:off x="8705" y="1035930"/>
            <a:ext cx="9150829" cy="56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27056" y="2928942"/>
            <a:ext cx="5332479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05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262" y="54008"/>
            <a:ext cx="4986937" cy="7479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HĐ5. VẬN DỤNG - PHÁT TRIỂN</a:t>
            </a:r>
          </a:p>
          <a:p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2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230981" y="79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à trong biểu tượng văn hóa - tín ngưỡng"/>
          <p:cNvSpPr>
            <a:spLocks noChangeAspect="1" noChangeArrowheads="1"/>
          </p:cNvSpPr>
          <p:nvPr/>
        </p:nvSpPr>
        <p:spPr bwMode="auto">
          <a:xfrm>
            <a:off x="345281" y="160339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" descr="C:\Users\nk\Desktop\hinh nen\7b6f93499ed347959a28ca24be79605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 flipH="1">
            <a:off x="42490" y="802004"/>
            <a:ext cx="9150829" cy="60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27056" y="2769447"/>
            <a:ext cx="5332479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89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937" y="1428929"/>
            <a:ext cx="9082881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Thi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2166043"/>
            <a:ext cx="90828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42316"/>
              </p:ext>
            </p:extLst>
          </p:nvPr>
        </p:nvGraphicFramePr>
        <p:xfrm>
          <a:off x="1981200" y="4038600"/>
          <a:ext cx="586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Packager Shell Object" showAsIcon="1" r:id="rId3" imgW="2387160" imgH="394920" progId="Package">
                  <p:embed/>
                </p:oleObj>
              </mc:Choice>
              <mc:Fallback>
                <p:oleObj name="Packager Shell Object" showAsIcon="1" r:id="rId3" imgW="2387160" imgH="394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4038600"/>
                        <a:ext cx="58674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7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187393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52" y="304800"/>
            <a:ext cx="90545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6: ĐÔ THỊ NGÀY NAY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873588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-1155" r="-1082" b="12444"/>
          <a:stretch/>
        </p:blipFill>
        <p:spPr bwMode="auto">
          <a:xfrm>
            <a:off x="396186" y="1052945"/>
            <a:ext cx="3871014" cy="3871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886200" cy="3871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" y="5181600"/>
            <a:ext cx="8839200" cy="16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038350" y="6019800"/>
            <a:ext cx="5029200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ngôi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/>
              <a:t>.</a:t>
            </a:r>
            <a:endParaRPr lang="vi-VN" sz="2000" b="1" dirty="0"/>
          </a:p>
        </p:txBody>
      </p:sp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152400" y="0"/>
            <a:ext cx="880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KIẾN TẠO KIẾN THỨC- KĨ NĂNG</a:t>
            </a:r>
          </a:p>
          <a:p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94" b="67477"/>
          <a:stretch/>
        </p:blipFill>
        <p:spPr bwMode="auto">
          <a:xfrm>
            <a:off x="533400" y="837842"/>
            <a:ext cx="8091043" cy="4953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152400" y="0"/>
            <a:ext cx="880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KIẾN TẠO KIẾN THỨC- KĨ NĂNG</a:t>
            </a:r>
          </a:p>
          <a:p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592295" y="6096000"/>
            <a:ext cx="5722905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mô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hình ngôi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3937" r="62334" b="13011"/>
          <a:stretch/>
        </p:blipFill>
        <p:spPr bwMode="auto">
          <a:xfrm>
            <a:off x="471468" y="784086"/>
            <a:ext cx="8161811" cy="5083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152400" y="0"/>
            <a:ext cx="880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KIẾN TẠO KIẾN THỨC- KĨ NĂNG</a:t>
            </a:r>
          </a:p>
          <a:p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52400" y="6019800"/>
            <a:ext cx="8763000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 các bộ phận thể </a:t>
            </a:r>
            <a:r>
              <a:rPr lang="vi-VN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 </a:t>
            </a:r>
            <a:r>
              <a:rPr lang="vi-VN" sz="2000" b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000" b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 </a:t>
            </a:r>
            <a:r>
              <a:rPr lang="vi-VN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riêng và hoàn thiện </a:t>
            </a:r>
            <a:r>
              <a:rPr lang="vi-VN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mô </a:t>
            </a:r>
            <a:r>
              <a:rPr lang="vi-VN" sz="2000" b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 </a:t>
            </a:r>
            <a:r>
              <a:rPr lang="vi-VN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ngôi nhà.</a:t>
            </a:r>
            <a:endParaRPr lang="en-US" sz="2000" b="1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64" b="13838"/>
          <a:stretch/>
        </p:blipFill>
        <p:spPr bwMode="auto">
          <a:xfrm>
            <a:off x="2628900" y="801812"/>
            <a:ext cx="3695700" cy="4989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97786" y="2743200"/>
            <a:ext cx="3540814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/>
              <a:t>.</a:t>
            </a:r>
            <a:endParaRPr lang="vi-VN" sz="2000" b="1" dirty="0"/>
          </a:p>
        </p:txBody>
      </p:sp>
      <p:sp>
        <p:nvSpPr>
          <p:cNvPr id="10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152400" y="0"/>
            <a:ext cx="880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KIẾN TẠO KIẾN THỨC- KĨ NĂNG</a:t>
            </a:r>
          </a:p>
          <a:p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GB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156489" y="5791200"/>
            <a:ext cx="3911311" cy="9906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 các bộ phận thể hiện </a:t>
            </a:r>
            <a:r>
              <a:rPr lang="vi-VN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endParaRPr lang="en-US" sz="2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vi-VN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 riêng và hoàn thiện mô </a:t>
            </a:r>
            <a:r>
              <a:rPr lang="vi-VN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endParaRPr lang="en-US" sz="20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vi-VN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ngôi nhà.</a:t>
            </a:r>
            <a:endParaRPr lang="en-US" sz="2000" b="1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5495" y="6096000"/>
            <a:ext cx="3589305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hình ngôi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194" b="67477"/>
          <a:stretch/>
        </p:blipFill>
        <p:spPr bwMode="auto">
          <a:xfrm>
            <a:off x="304800" y="761642"/>
            <a:ext cx="3962400" cy="1828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" t="43937" r="62334" b="13011"/>
          <a:stretch/>
        </p:blipFill>
        <p:spPr bwMode="auto">
          <a:xfrm>
            <a:off x="296896" y="3581400"/>
            <a:ext cx="4046504" cy="23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64" b="13838"/>
          <a:stretch/>
        </p:blipFill>
        <p:spPr bwMode="auto">
          <a:xfrm>
            <a:off x="5257800" y="649412"/>
            <a:ext cx="3695700" cy="4989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7537" y="0"/>
            <a:ext cx="7152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21776" r="8068" b="65592"/>
          <a:stretch/>
        </p:blipFill>
        <p:spPr bwMode="auto">
          <a:xfrm>
            <a:off x="352696" y="609600"/>
            <a:ext cx="8486504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51735" r="6477" b="30895"/>
          <a:stretch/>
        </p:blipFill>
        <p:spPr bwMode="auto">
          <a:xfrm>
            <a:off x="372290" y="4800600"/>
            <a:ext cx="846691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33727" r="7031" b="47738"/>
          <a:stretch/>
        </p:blipFill>
        <p:spPr bwMode="auto">
          <a:xfrm>
            <a:off x="372290" y="2667000"/>
            <a:ext cx="846691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610</Words>
  <Application>Microsoft Office PowerPoint</Application>
  <PresentationFormat>On-screen Show (4:3)</PresentationFormat>
  <Paragraphs>68</Paragraphs>
  <Slides>20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Kính chúc các thầy cô giáo và các em  Mạnh khỏe – Hạnh phúc </vt:lpstr>
    </vt:vector>
  </TitlesOfParts>
  <Company>CKK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8.1 Pro</dc:creator>
  <cp:lastModifiedBy>Windows User</cp:lastModifiedBy>
  <cp:revision>56</cp:revision>
  <dcterms:created xsi:type="dcterms:W3CDTF">2020-11-15T13:14:42Z</dcterms:created>
  <dcterms:modified xsi:type="dcterms:W3CDTF">2024-04-09T03:46:28Z</dcterms:modified>
</cp:coreProperties>
</file>