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16" r:id="rId2"/>
    <p:sldId id="314" r:id="rId3"/>
    <p:sldId id="307" r:id="rId4"/>
    <p:sldId id="308" r:id="rId5"/>
    <p:sldId id="317" r:id="rId6"/>
    <p:sldId id="306" r:id="rId7"/>
    <p:sldId id="300" r:id="rId8"/>
    <p:sldId id="301" r:id="rId9"/>
    <p:sldId id="267" r:id="rId10"/>
    <p:sldId id="309" r:id="rId11"/>
    <p:sldId id="318" r:id="rId12"/>
    <p:sldId id="303" r:id="rId13"/>
    <p:sldId id="305" r:id="rId14"/>
    <p:sldId id="311" r:id="rId15"/>
    <p:sldId id="292" r:id="rId16"/>
    <p:sldId id="310" r:id="rId17"/>
    <p:sldId id="312" r:id="rId18"/>
    <p:sldId id="319" r:id="rId19"/>
    <p:sldId id="320" r:id="rId20"/>
    <p:sldId id="321" r:id="rId21"/>
    <p:sldId id="295" r:id="rId22"/>
    <p:sldId id="288" r:id="rId23"/>
    <p:sldId id="266" r:id="rId24"/>
    <p:sldId id="296" r:id="rId25"/>
    <p:sldId id="29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131"/>
    <a:srgbClr val="444242"/>
    <a:srgbClr val="F9E78F"/>
    <a:srgbClr val="FBE8B6"/>
    <a:srgbClr val="FF9409"/>
    <a:srgbClr val="FD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8029" autoAdjust="0"/>
  </p:normalViewPr>
  <p:slideViewPr>
    <p:cSldViewPr snapToGrid="0">
      <p:cViewPr varScale="1">
        <p:scale>
          <a:sx n="97" d="100"/>
          <a:sy n="97" d="100"/>
        </p:scale>
        <p:origin x="14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8464-AD7A-4BDC-87B4-C249493456BF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8ECF-F6FA-4F34-A2DD-11C7AD5D52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0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0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-GV yêu cầu các nhóm nêu kết quả thảo luận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Đại diện các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-Nhóm khác nhận 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viết vở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17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5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7" y="18627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992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68516" tIns="34258" rIns="68516" bIns="3425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 lIns="68516" tIns="34258" rIns="68516" bIns="342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68516" tIns="34258" rIns="68516" bIns="34258"/>
          <a:lstStyle/>
          <a:p>
            <a:fld id="{774B3276-3901-471F-8285-C92A8E75787C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lIns="68516" tIns="34258" rIns="68516" bIns="342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68516" tIns="34258" rIns="68516" bIns="34258"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B&#192;I%20VI&#7870;T%202%20S&#7916;A\BOI%20CAT%202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../media/image6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48.png"/><Relationship Id="rId5" Type="http://schemas.openxmlformats.org/officeDocument/2006/relationships/image" Target="../media/image24.png"/><Relationship Id="rId10" Type="http://schemas.openxmlformats.org/officeDocument/2006/relationships/image" Target="../media/image47.png"/><Relationship Id="rId4" Type="http://schemas.openxmlformats.org/officeDocument/2006/relationships/image" Target="../media/image23.png"/><Relationship Id="rId9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B&#192;I%20VI&#7870;T%202%20S&#7916;A\BE%20VUI%20KHOE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9.jpe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0.jpe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5221939"/>
            <a:ext cx="1831074" cy="16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996478" y="1428750"/>
            <a:ext cx="9836958" cy="161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9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</a:t>
            </a:r>
            <a:r>
              <a:rPr lang="en-US" sz="49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CÁC CÔ GIÁO </a:t>
            </a:r>
          </a:p>
          <a:p>
            <a:pPr algn="ctr" eaLnBrk="1" hangingPunct="1">
              <a:defRPr/>
            </a:pPr>
            <a:r>
              <a:rPr lang="en-US" sz="49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49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</a:t>
            </a:r>
            <a:r>
              <a:rPr lang="en-US" sz="49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3A</a:t>
            </a:r>
            <a:endParaRPr lang="en-US" sz="49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684051" y="230912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166180" y="5036510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4810" y="-3500"/>
            <a:ext cx="1037036" cy="11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kids playing chess&#10;&#10;Description automatically generated">
            <a:extLst>
              <a:ext uri="{FF2B5EF4-FFF2-40B4-BE49-F238E27FC236}">
                <a16:creationId xmlns:a16="http://schemas.microsoft.com/office/drawing/2014/main" xmlns="" id="{9CD44AB9-DE61-6C97-6D47-A67F9E392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3" r="-2" b="3956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D460FFBD-B128-2876-75CB-A3FBAF2A2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r="-2" b="18383"/>
          <a:stretch/>
        </p:blipFill>
        <p:spPr>
          <a:xfrm>
            <a:off x="321730" y="3409407"/>
            <a:ext cx="5674897" cy="3267164"/>
          </a:xfrm>
          <a:prstGeom prst="rect">
            <a:avLst/>
          </a:prstGeom>
        </p:spPr>
      </p:pic>
      <p:pic>
        <p:nvPicPr>
          <p:cNvPr id="7" name="Picture 6" descr="A group of people on a stage&#10;&#10;Description automatically generated">
            <a:extLst>
              <a:ext uri="{FF2B5EF4-FFF2-40B4-BE49-F238E27FC236}">
                <a16:creationId xmlns:a16="http://schemas.microsoft.com/office/drawing/2014/main" xmlns="" id="{96A3D55D-1018-127A-9CB8-65C6F55050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27260" b="1"/>
          <a:stretch/>
        </p:blipFill>
        <p:spPr>
          <a:xfrm>
            <a:off x="6195373" y="321732"/>
            <a:ext cx="5674897" cy="63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4440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9">
            <a:extLst>
              <a:ext uri="{FF2B5EF4-FFF2-40B4-BE49-F238E27FC236}">
                <a16:creationId xmlns=""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-211016" y="-239151"/>
            <a:ext cx="7759707" cy="6142998"/>
            <a:chOff x="524002" y="505076"/>
            <a:chExt cx="7759707" cy="6142998"/>
          </a:xfrm>
        </p:grpSpPr>
        <p:grpSp>
          <p:nvGrpSpPr>
            <p:cNvPr id="3" name="组合 44">
              <a:extLst>
                <a:ext uri="{FF2B5EF4-FFF2-40B4-BE49-F238E27FC236}">
                  <a16:creationId xmlns=""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=""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=""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=""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=""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=""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=""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=""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=""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=""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=""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=""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02" y="505076"/>
              <a:ext cx="3777851" cy="6142998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4" name="组合 15">
            <a:extLst>
              <a:ext uri="{FF2B5EF4-FFF2-40B4-BE49-F238E27FC236}">
                <a16:creationId xmlns=""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10094623" y="283928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=""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=""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=""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=""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=""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=""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6" name="组合 33">
            <a:extLst>
              <a:ext uri="{FF2B5EF4-FFF2-40B4-BE49-F238E27FC236}">
                <a16:creationId xmlns=""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=""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=""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=""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=""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=""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=""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A group of kids playing chess&#10;&#10;Description automatically generated">
            <a:extLst>
              <a:ext uri="{FF2B5EF4-FFF2-40B4-BE49-F238E27FC236}">
                <a16:creationId xmlns:a16="http://schemas.microsoft.com/office/drawing/2014/main" xmlns="" id="{9CD44AB9-DE61-6C97-6D47-A67F9E392F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3" r="-2" b="3956"/>
          <a:stretch/>
        </p:blipFill>
        <p:spPr>
          <a:xfrm>
            <a:off x="29322" y="0"/>
            <a:ext cx="5967306" cy="3339138"/>
          </a:xfrm>
          <a:prstGeom prst="rect">
            <a:avLst/>
          </a:prstGeom>
        </p:spPr>
      </p:pic>
      <p:pic>
        <p:nvPicPr>
          <p:cNvPr id="57" name="Picture 5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D460FFBD-B128-2876-75CB-A3FBAF2A2D0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r="-2" b="18383"/>
          <a:stretch/>
        </p:blipFill>
        <p:spPr>
          <a:xfrm>
            <a:off x="0" y="3409406"/>
            <a:ext cx="5996627" cy="3448593"/>
          </a:xfrm>
          <a:prstGeom prst="rect">
            <a:avLst/>
          </a:prstGeom>
        </p:spPr>
      </p:pic>
      <p:pic>
        <p:nvPicPr>
          <p:cNvPr id="58" name="Picture 57" descr="A group of people on a stage&#10;&#10;Description automatically generated">
            <a:extLst>
              <a:ext uri="{FF2B5EF4-FFF2-40B4-BE49-F238E27FC236}">
                <a16:creationId xmlns:a16="http://schemas.microsoft.com/office/drawing/2014/main" xmlns="" id="{96A3D55D-1018-127A-9CB8-65C6F550503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27260" b="1"/>
          <a:stretch/>
        </p:blipFill>
        <p:spPr>
          <a:xfrm>
            <a:off x="6054436" y="0"/>
            <a:ext cx="6137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I CAT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U LIEU THPL2\CHU VĂN AN\2023 -2024\GIÁO ÁN ĐIỆN TỬ.2\TUẦN 14\BÀI VIẾT 2\ẢNH CLBTT\1. BƠ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C760D8-DFE0-D7BB-D5EA-ED9D54FD8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3291840"/>
            <a:ext cx="8621484" cy="3633770"/>
          </a:xfrm>
          <a:prstGeom prst="ellipse">
            <a:avLst/>
          </a:prstGeom>
          <a:ln w="127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985FB4-44A0-3DA5-A1CB-5DE58B6B3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09" y="0"/>
            <a:ext cx="5921591" cy="3581400"/>
          </a:xfrm>
          <a:prstGeom prst="ellipse">
            <a:avLst/>
          </a:prstGeom>
          <a:ln w="127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6677F3-3F69-B79D-E240-15651824E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60" y="1"/>
            <a:ext cx="5921592" cy="3623668"/>
          </a:xfrm>
          <a:prstGeom prst="ellipse">
            <a:avLst/>
          </a:prstGeom>
          <a:ln w="127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334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pic>
        <p:nvPicPr>
          <p:cNvPr id="5" name="Picture 2" descr="C:\Users\admin\Downloads\image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r="4591" b="20102"/>
          <a:stretch/>
        </p:blipFill>
        <p:spPr bwMode="auto">
          <a:xfrm>
            <a:off x="632011" y="416859"/>
            <a:ext cx="10892117" cy="66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66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72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72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9">
            <a:extLst>
              <a:ext uri="{FF2B5EF4-FFF2-40B4-BE49-F238E27FC236}">
                <a16:creationId xmlns=""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-211016" y="-239151"/>
            <a:ext cx="7759707" cy="6142998"/>
            <a:chOff x="524002" y="505076"/>
            <a:chExt cx="7759707" cy="6142998"/>
          </a:xfrm>
        </p:grpSpPr>
        <p:grpSp>
          <p:nvGrpSpPr>
            <p:cNvPr id="3" name="组合 44">
              <a:extLst>
                <a:ext uri="{FF2B5EF4-FFF2-40B4-BE49-F238E27FC236}">
                  <a16:creationId xmlns=""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=""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=""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=""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=""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=""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=""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=""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=""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=""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=""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=""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02" y="505076"/>
              <a:ext cx="3777851" cy="6142998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4" name="组合 15">
            <a:extLst>
              <a:ext uri="{FF2B5EF4-FFF2-40B4-BE49-F238E27FC236}">
                <a16:creationId xmlns=""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10094623" y="283928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=""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=""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=""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=""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=""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=""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6" name="组合 33">
            <a:extLst>
              <a:ext uri="{FF2B5EF4-FFF2-40B4-BE49-F238E27FC236}">
                <a16:creationId xmlns=""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=""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=""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=""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=""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=""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=""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74AFE0F-48F1-4B1C-ABB7-3D425E2FBA81}"/>
              </a:ext>
            </a:extLst>
          </p:cNvPr>
          <p:cNvSpPr txBox="1"/>
          <p:nvPr/>
        </p:nvSpPr>
        <p:spPr>
          <a:xfrm>
            <a:off x="2124222" y="1882557"/>
            <a:ext cx="842653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000" b="1" dirty="0">
                <a:ln w="12700"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8800" b="1" dirty="0">
                <a:ln w="12700"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KHỞI ĐỘNG</a:t>
            </a:r>
            <a:endParaRPr lang="zh-CN" altLang="en-US" sz="8000" b="1" dirty="0">
              <a:ln w="12700">
                <a:noFill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61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1237635" y="839171"/>
            <a:ext cx="9448799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 sinh viết bài vào vở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4" name="Picture 3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8" y="1872103"/>
            <a:ext cx="6149340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21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859DC236-3C6E-4768-ACD1-BAFCF7015BD9}"/>
              </a:ext>
            </a:extLst>
          </p:cNvPr>
          <p:cNvGrpSpPr/>
          <p:nvPr/>
        </p:nvGrpSpPr>
        <p:grpSpPr>
          <a:xfrm>
            <a:off x="-5277" y="1739701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="" xmlns:a16="http://schemas.microsoft.com/office/drawing/2014/main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="" xmlns:a16="http://schemas.microsoft.com/office/drawing/2014/main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="" xmlns:a16="http://schemas.microsoft.com/office/drawing/2014/main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="" xmlns:a16="http://schemas.microsoft.com/office/drawing/2014/main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="" xmlns:a16="http://schemas.microsoft.com/office/drawing/2014/main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="" xmlns:a16="http://schemas.microsoft.com/office/drawing/2014/main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="" xmlns:a16="http://schemas.microsoft.com/office/drawing/2014/main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="" xmlns:a16="http://schemas.microsoft.com/office/drawing/2014/main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="" xmlns:a16="http://schemas.microsoft.com/office/drawing/2014/main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="" xmlns:a16="http://schemas.microsoft.com/office/drawing/2014/main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="" xmlns:a16="http://schemas.microsoft.com/office/drawing/2014/main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="" xmlns:a16="http://schemas.microsoft.com/office/drawing/2014/main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="" xmlns:a16="http://schemas.microsoft.com/office/drawing/2014/main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="" xmlns:a16="http://schemas.microsoft.com/office/drawing/2014/main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="" xmlns:a16="http://schemas.microsoft.com/office/drawing/2014/main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="" xmlns:a16="http://schemas.microsoft.com/office/drawing/2014/main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="" xmlns:a16="http://schemas.microsoft.com/office/drawing/2014/main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=""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=""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=""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=""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=""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=""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图片 20">
            <a:extLst>
              <a:ext uri="{FF2B5EF4-FFF2-40B4-BE49-F238E27FC236}">
                <a16:creationId xmlns=""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5470" y="1390189"/>
            <a:ext cx="6497912" cy="4077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2553" y="3105834"/>
            <a:ext cx="528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GIỚI THIỆU SẢN PHẨM</a:t>
            </a:r>
          </a:p>
        </p:txBody>
      </p:sp>
    </p:spTree>
    <p:extLst>
      <p:ext uri="{BB962C8B-B14F-4D97-AF65-F5344CB8AC3E}">
        <p14:creationId xmlns:p14="http://schemas.microsoft.com/office/powerpoint/2010/main" val="2324494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="" xmlns:a16="http://schemas.microsoft.com/office/drawing/2014/main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9">
              <a:extLst>
                <a:ext uri="{FF2B5EF4-FFF2-40B4-BE49-F238E27FC236}">
                  <a16:creationId xmlns="" xmlns:a16="http://schemas.microsoft.com/office/drawing/2014/main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0">
              <a:extLst>
                <a:ext uri="{FF2B5EF4-FFF2-40B4-BE49-F238E27FC236}">
                  <a16:creationId xmlns="" xmlns:a16="http://schemas.microsoft.com/office/drawing/2014/main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1">
              <a:extLst>
                <a:ext uri="{FF2B5EF4-FFF2-40B4-BE49-F238E27FC236}">
                  <a16:creationId xmlns="" xmlns:a16="http://schemas.microsoft.com/office/drawing/2014/main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2">
              <a:extLst>
                <a:ext uri="{FF2B5EF4-FFF2-40B4-BE49-F238E27FC236}">
                  <a16:creationId xmlns="" xmlns:a16="http://schemas.microsoft.com/office/drawing/2014/main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3">
              <a:extLst>
                <a:ext uri="{FF2B5EF4-FFF2-40B4-BE49-F238E27FC236}">
                  <a16:creationId xmlns="" xmlns:a16="http://schemas.microsoft.com/office/drawing/2014/main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2223" y="1200268"/>
            <a:ext cx="6497912" cy="407762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0FDC5E2-5A3C-4E23-B8C1-4EE70B6DC6AD}"/>
              </a:ext>
            </a:extLst>
          </p:cNvPr>
          <p:cNvSpPr txBox="1"/>
          <p:nvPr/>
        </p:nvSpPr>
        <p:spPr>
          <a:xfrm>
            <a:off x="3842577" y="2825206"/>
            <a:ext cx="561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n w="12700">
                  <a:noFill/>
                </a:ln>
                <a:solidFill>
                  <a:srgbClr val="00B0F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VẬN DỤNG-TRẢI NGHIỆM</a:t>
            </a:r>
            <a:endParaRPr lang="zh-CN" altLang="en-US" sz="3200" b="1" dirty="0">
              <a:ln w="12700">
                <a:noFill/>
              </a:ln>
              <a:solidFill>
                <a:srgbClr val="00B0F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=""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=""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=""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=""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=""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=""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=""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=""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=""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=""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=""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=""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=""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=""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=""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=""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="" xmlns:a16="http://schemas.microsoft.com/office/drawing/2014/main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=""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2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595745" y="423672"/>
            <a:ext cx="1111134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Arial"/>
              </a:rPr>
              <a:t> SỐ HÌNH ẢNH VỀ CÁC CÂU LẠC BỘ Ở TRƯỜNG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6"/>
          <a:stretch/>
        </p:blipFill>
        <p:spPr bwMode="auto">
          <a:xfrm>
            <a:off x="293585" y="1439555"/>
            <a:ext cx="3714813" cy="421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837" y="5882552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CLB BÓNG RỔ</a:t>
            </a:r>
          </a:p>
        </p:txBody>
      </p:sp>
      <p:pic>
        <p:nvPicPr>
          <p:cNvPr id="1028" name="Picture 4" descr="D:\HỒ SƠ NHÀ TRƯỜNG\HOẠT ĐỘNG HÈ 2022\minh chứng hè\Bo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6"/>
          <a:stretch/>
        </p:blipFill>
        <p:spPr bwMode="auto">
          <a:xfrm>
            <a:off x="7995598" y="1439555"/>
            <a:ext cx="3935145" cy="43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99030" y="5847292"/>
            <a:ext cx="144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CLB BƠI </a:t>
            </a:r>
          </a:p>
        </p:txBody>
      </p:sp>
      <p:pic>
        <p:nvPicPr>
          <p:cNvPr id="10" name="Picture 9" descr="D:\NĂM HỌC 2021-2022\WEB\HOẠT ĐỘNG HÈ 2022\Lớp dạy võ taekwondo\v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98" y="2216727"/>
            <a:ext cx="4045961" cy="2958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958608" y="5411373"/>
            <a:ext cx="214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CLB VÕ THUẬT</a:t>
            </a:r>
          </a:p>
        </p:txBody>
      </p:sp>
    </p:spTree>
    <p:extLst>
      <p:ext uri="{BB962C8B-B14F-4D97-AF65-F5344CB8AC3E}">
        <p14:creationId xmlns:p14="http://schemas.microsoft.com/office/powerpoint/2010/main" val="1941354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="" xmlns:a16="http://schemas.microsoft.com/office/drawing/2014/main" id="{45612168-F0E5-8FA3-CF75-3C23B8731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0"/>
            <a:ext cx="12673408" cy="7104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84BAAA-0A71-EACA-21B7-6A1E064C3409}"/>
              </a:ext>
            </a:extLst>
          </p:cNvPr>
          <p:cNvSpPr txBox="1"/>
          <p:nvPr/>
        </p:nvSpPr>
        <p:spPr>
          <a:xfrm>
            <a:off x="1012061" y="2851054"/>
            <a:ext cx="10743701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CHÚC CÁC EM HỌC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</a:p>
        </p:txBody>
      </p:sp>
    </p:spTree>
    <p:extLst>
      <p:ext uri="{BB962C8B-B14F-4D97-AF65-F5344CB8AC3E}">
        <p14:creationId xmlns:p14="http://schemas.microsoft.com/office/powerpoint/2010/main" val="1927936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 VUI KHO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pic>
        <p:nvPicPr>
          <p:cNvPr id="54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xmlns="" id="{C6F573CB-2C81-4179-9EE4-EB990E32AB76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097915" y="1492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0FDC5E2-5A3C-4E23-B8C1-4EE70B6DC6AD}"/>
              </a:ext>
            </a:extLst>
          </p:cNvPr>
          <p:cNvSpPr txBox="1"/>
          <p:nvPr/>
        </p:nvSpPr>
        <p:spPr>
          <a:xfrm>
            <a:off x="406400" y="1017242"/>
            <a:ext cx="1164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u="sng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viết 2 </a:t>
            </a:r>
            <a:r>
              <a:rPr lang="en-US" altLang="zh-CN" sz="4800" b="1">
                <a:ln w="1270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endParaRPr lang="en-US" altLang="zh-CN" sz="4800" b="1" dirty="0">
              <a:ln w="12700">
                <a:noFill/>
              </a:ln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en-US" altLang="zh-CN" sz="48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LÀM ĐƠN THAM GIA CÂU LẠC BỘ THỂ THAO</a:t>
            </a:r>
            <a:endParaRPr lang="zh-CN" altLang="en-US" sz="4800" b="1" dirty="0">
              <a:ln w="12700">
                <a:noFill/>
              </a:ln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pic>
        <p:nvPicPr>
          <p:cNvPr id="54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xmlns="" id="{C6F573CB-2C81-4179-9EE4-EB990E32AB76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097915" y="1492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2" descr="C:\Users\admin\Downloads\image (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41993" r="14203" b="4288"/>
          <a:stretch/>
        </p:blipFill>
        <p:spPr bwMode="auto">
          <a:xfrm>
            <a:off x="0" y="484094"/>
            <a:ext cx="12192000" cy="48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image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7"/>
          <a:stretch/>
        </p:blipFill>
        <p:spPr bwMode="auto">
          <a:xfrm>
            <a:off x="825658" y="5267036"/>
            <a:ext cx="10189028" cy="15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1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6" name="组合 33">
            <a:extLst>
              <a:ext uri="{FF2B5EF4-FFF2-40B4-BE49-F238E27FC236}">
                <a16:creationId xmlns=""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=""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=""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=""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=""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=""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=""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1026" name="Picture 2" descr="D:\DU LIEU THPL2\CHU VĂN AN\2023 -2024\GIÁO ÁN ĐIỆN TỬ.2\TUẦN 14\BÀI VIẾT 2\ẢNH CLBTT\BÓNG ĐÁ 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="" xmlns:a16="http://schemas.microsoft.com/office/drawing/2014/main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="" xmlns:a16="http://schemas.microsoft.com/office/drawing/2014/main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="" xmlns:a16="http://schemas.microsoft.com/office/drawing/2014/main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="" xmlns:a16="http://schemas.microsoft.com/office/drawing/2014/main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="" xmlns:a16="http://schemas.microsoft.com/office/drawing/2014/main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="" xmlns:a16="http://schemas.microsoft.com/office/drawing/2014/main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="" xmlns:a16="http://schemas.microsoft.com/office/drawing/2014/main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="" xmlns:a16="http://schemas.microsoft.com/office/drawing/2014/main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6" name="组合 33">
            <a:extLst>
              <a:ext uri="{FF2B5EF4-FFF2-40B4-BE49-F238E27FC236}">
                <a16:creationId xmlns="" xmlns:a16="http://schemas.microsoft.com/office/drawing/2014/main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="" xmlns:a16="http://schemas.microsoft.com/office/drawing/2014/main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="" xmlns:a16="http://schemas.microsoft.com/office/drawing/2014/main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="" xmlns:a16="http://schemas.microsoft.com/office/drawing/2014/main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="" xmlns:a16="http://schemas.microsoft.com/office/drawing/2014/main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="" xmlns:a16="http://schemas.microsoft.com/office/drawing/2014/main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="" xmlns:a16="http://schemas.microsoft.com/office/drawing/2014/main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2050" name="Picture 2" descr="D:\DU LIEU THPL2\CHU VĂN AN\2023 -2024\GIÁO ÁN ĐIỆN TỬ.2\TUẦN 14\BÀI VIẾT 2\ẢNH CLBTT\BÓNG ĐÁ 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" y="1"/>
            <a:ext cx="6366934" cy="3488266"/>
          </a:xfrm>
          <a:prstGeom prst="rect">
            <a:avLst/>
          </a:prstGeom>
          <a:noFill/>
        </p:spPr>
      </p:pic>
      <p:pic>
        <p:nvPicPr>
          <p:cNvPr id="2051" name="Picture 3" descr="D:\DU LIEU THPL2\CHU VĂN AN\2023 -2024\GIÁO ÁN ĐIỆN TỬ.2\TUẦN 14\BÀI VIẾT 2\ẢNH CLBTT\BÓNG ĐÁ 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9199" y="3403600"/>
            <a:ext cx="5892801" cy="3420533"/>
          </a:xfrm>
          <a:prstGeom prst="rect">
            <a:avLst/>
          </a:prstGeom>
          <a:noFill/>
        </p:spPr>
      </p:pic>
      <p:pic>
        <p:nvPicPr>
          <p:cNvPr id="2052" name="Picture 4" descr="D:\DU LIEU THPL2\CHU VĂN AN\2023 -2024\GIÁO ÁN ĐIỆN TỬ.2\TUẦN 14\BÀI VIẾT 2\ẢNH CLBTT\BÓNG ĐÁ 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8" y="3420534"/>
            <a:ext cx="6265381" cy="3437466"/>
          </a:xfrm>
          <a:prstGeom prst="rect">
            <a:avLst/>
          </a:prstGeom>
          <a:noFill/>
        </p:spPr>
      </p:pic>
      <p:pic>
        <p:nvPicPr>
          <p:cNvPr id="2053" name="Picture 5" descr="D:\DU LIEU THPL2\CHU VĂN AN\2023 -2024\GIÁO ÁN ĐIỆN TỬ.2\TUẦN 14\BÀI VIẾT 2\ẢNH CLBTT\BÓNG ĐÁ 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99200" y="0"/>
            <a:ext cx="5892800" cy="3386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U LIEU THPL2\CHU VĂN AN\2023 -2024\GIÁO ÁN ĐIỆN TỬ.2\TUẦN 14\BÀI VIẾT 2\ẢNH CLBTT\Cờ vu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910667" cy="6858000"/>
          </a:xfrm>
          <a:prstGeom prst="rect">
            <a:avLst/>
          </a:prstGeom>
          <a:noFill/>
        </p:spPr>
      </p:pic>
      <p:pic>
        <p:nvPicPr>
          <p:cNvPr id="3075" name="Picture 3" descr="D:\DU LIEU THPL2\CHU VĂN AN\2023 -2024\GIÁO ÁN ĐIỆN TỬ.2\TUẦN 14\BÀI VIẾT 2\ẢNH CLBTT\CỜ V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4534" y="-93133"/>
            <a:ext cx="7247466" cy="6951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757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1293</TotalTime>
  <Words>104</Words>
  <Application>Microsoft Office PowerPoint</Application>
  <PresentationFormat>Widescreen</PresentationFormat>
  <Paragraphs>30</Paragraphs>
  <Slides>25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                  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ADMIN</cp:lastModifiedBy>
  <cp:revision>67</cp:revision>
  <dcterms:created xsi:type="dcterms:W3CDTF">2017-08-18T03:02:00Z</dcterms:created>
  <dcterms:modified xsi:type="dcterms:W3CDTF">2024-09-07T04:15:34Z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