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90" r:id="rId4"/>
    <p:sldId id="276" r:id="rId5"/>
    <p:sldId id="291" r:id="rId6"/>
    <p:sldId id="260" r:id="rId7"/>
    <p:sldId id="259" r:id="rId8"/>
    <p:sldId id="272" r:id="rId9"/>
    <p:sldId id="281" r:id="rId10"/>
    <p:sldId id="282" r:id="rId11"/>
    <p:sldId id="263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84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BAD58-8022-4CAB-B21D-714125B14D6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FC2A-D618-4DA3-A0D2-711633F4A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2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FC2A-D618-4DA3-A0D2-711633F4A1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1430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0767" y="3468469"/>
            <a:ext cx="422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18288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0EC80FB6-5807-41BF-AD61-3B6FA7A51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5567"/>
            <a:ext cx="3524475" cy="2830033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FB665F59-4E5C-4F83-AE7E-E2943E81E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4934"/>
            <a:ext cx="4953000" cy="2830033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82F407E2-43C7-4DF6-ACB7-7A187E142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3782426" cy="251460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DB4E8085-2A92-4416-8829-7203C051A3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657600"/>
            <a:ext cx="4038599" cy="2514600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28CF2E17-5A92-48C2-9DB6-1694EDE7C2B8}"/>
              </a:ext>
            </a:extLst>
          </p:cNvPr>
          <p:cNvSpPr/>
          <p:nvPr/>
        </p:nvSpPr>
        <p:spPr>
          <a:xfrm>
            <a:off x="762000" y="29718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="" xmlns:a16="http://schemas.microsoft.com/office/drawing/2014/main" id="{90928EE7-EFB3-42AA-8BC0-23EB4EC6E204}"/>
              </a:ext>
            </a:extLst>
          </p:cNvPr>
          <p:cNvSpPr/>
          <p:nvPr/>
        </p:nvSpPr>
        <p:spPr>
          <a:xfrm>
            <a:off x="5181600" y="29718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0F9B96DF-631F-446A-B70A-2A003AAE215C}"/>
              </a:ext>
            </a:extLst>
          </p:cNvPr>
          <p:cNvSpPr/>
          <p:nvPr/>
        </p:nvSpPr>
        <p:spPr>
          <a:xfrm>
            <a:off x="762000" y="62484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="" xmlns:a16="http://schemas.microsoft.com/office/drawing/2014/main" id="{052DD3E2-E5AD-4114-84B8-E4CE59994679}"/>
              </a:ext>
            </a:extLst>
          </p:cNvPr>
          <p:cNvSpPr/>
          <p:nvPr/>
        </p:nvSpPr>
        <p:spPr>
          <a:xfrm>
            <a:off x="5029200" y="6248400"/>
            <a:ext cx="3200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7948E4FA-A74A-4EAF-9725-B0ABC259F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5316"/>
            <a:ext cx="8153400" cy="568423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B0261C26-9830-44AF-AE0D-5278B8E2AF57}"/>
              </a:ext>
            </a:extLst>
          </p:cNvPr>
          <p:cNvSpPr/>
          <p:nvPr/>
        </p:nvSpPr>
        <p:spPr>
          <a:xfrm>
            <a:off x="2286000" y="59436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="" xmlns:a16="http://schemas.microsoft.com/office/drawing/2014/main" id="{E78B9F5E-671B-485A-8F3B-CC6EAF25B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="" xmlns:a16="http://schemas.microsoft.com/office/drawing/2014/main" id="{23AB89BB-9C09-42F8-8255-032A67FC0D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D:\1.me\khung\pngtree-fun-children-s-day-poster-background-image_223947.jpg">
            <a:extLst>
              <a:ext uri="{FF2B5EF4-FFF2-40B4-BE49-F238E27FC236}">
                <a16:creationId xmlns="" xmlns:a16="http://schemas.microsoft.com/office/drawing/2014/main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252E512-D174-450C-8987-2109CA7F4F3C}"/>
              </a:ext>
            </a:extLst>
          </p:cNvPr>
          <p:cNvSpPr/>
          <p:nvPr/>
        </p:nvSpPr>
        <p:spPr>
          <a:xfrm>
            <a:off x="1006366" y="30480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Đoán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giao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thông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B9C9F52-27FF-4C67-BB61-56D31F407116}"/>
              </a:ext>
            </a:extLst>
          </p:cNvPr>
          <p:cNvSpPr txBox="1">
            <a:spLocks/>
          </p:cNvSpPr>
          <p:nvPr/>
        </p:nvSpPr>
        <p:spPr>
          <a:xfrm>
            <a:off x="685800" y="14478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  <p:pic>
        <p:nvPicPr>
          <p:cNvPr id="3079" name="EmYeuTruongEm.mp3">
            <a:hlinkClick r:id="" action="ppaction://media"/>
            <a:extLst>
              <a:ext uri="{FF2B5EF4-FFF2-40B4-BE49-F238E27FC236}">
                <a16:creationId xmlns="" xmlns:a16="http://schemas.microsoft.com/office/drawing/2014/main" id="{14461971-E619-45D7-B3F2-4DF6CF89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="" xmlns:a16="http://schemas.microsoft.com/office/drawing/2014/main" id="{FD6A707F-AF06-4718-9FF2-1E8BF587D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8107" cy="6858000"/>
          </a:xfrm>
        </p:spPr>
      </p:pic>
      <p:sp>
        <p:nvSpPr>
          <p:cNvPr id="6" name="Lưu đồ: Lưu trữ Truy nhập Tuần tự 5">
            <a:extLst>
              <a:ext uri="{FF2B5EF4-FFF2-40B4-BE49-F238E27FC236}">
                <a16:creationId xmlns="" xmlns:a16="http://schemas.microsoft.com/office/drawing/2014/main" id="{A068B516-DC9B-4CF6-A283-2B4D1E531E99}"/>
              </a:ext>
            </a:extLst>
          </p:cNvPr>
          <p:cNvSpPr/>
          <p:nvPr/>
        </p:nvSpPr>
        <p:spPr>
          <a:xfrm>
            <a:off x="1143000" y="1295400"/>
            <a:ext cx="69342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xinh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nhấp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 </a:t>
            </a:r>
            <a:endParaRPr lang="en-US" sz="3200" b="1" dirty="0"/>
          </a:p>
        </p:txBody>
      </p:sp>
      <p:sp>
        <p:nvSpPr>
          <p:cNvPr id="7" name="Lưu đồ: Lưu trữ Truy nhập Tuần tự 6">
            <a:extLst>
              <a:ext uri="{FF2B5EF4-FFF2-40B4-BE49-F238E27FC236}">
                <a16:creationId xmlns="" xmlns:a16="http://schemas.microsoft.com/office/drawing/2014/main" id="{1DAF6775-6C39-4CFB-8BE9-DBB17B94AD8C}"/>
              </a:ext>
            </a:extLst>
          </p:cNvPr>
          <p:cNvSpPr/>
          <p:nvPr/>
        </p:nvSpPr>
        <p:spPr>
          <a:xfrm>
            <a:off x="838200" y="1295400"/>
            <a:ext cx="73914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ban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Lưu trữ Truy nhập Tuần tự 7">
            <a:extLst>
              <a:ext uri="{FF2B5EF4-FFF2-40B4-BE49-F238E27FC236}">
                <a16:creationId xmlns="" xmlns:a16="http://schemas.microsoft.com/office/drawing/2014/main" id="{0D65AE5F-7C1E-4B2E-8F68-06021D6DA0E2}"/>
              </a:ext>
            </a:extLst>
          </p:cNvPr>
          <p:cNvSpPr/>
          <p:nvPr/>
        </p:nvSpPr>
        <p:spPr>
          <a:xfrm>
            <a:off x="2514600" y="1371600"/>
            <a:ext cx="51054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Lưu trữ Truy nhập Tuần tự 8">
            <a:extLst>
              <a:ext uri="{FF2B5EF4-FFF2-40B4-BE49-F238E27FC236}">
                <a16:creationId xmlns="" xmlns:a16="http://schemas.microsoft.com/office/drawing/2014/main" id="{9256C176-C301-42B4-AF9E-CDF5BB2A0D62}"/>
              </a:ext>
            </a:extLst>
          </p:cNvPr>
          <p:cNvSpPr/>
          <p:nvPr/>
        </p:nvSpPr>
        <p:spPr>
          <a:xfrm>
            <a:off x="762000" y="1295400"/>
            <a:ext cx="73152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A5EC5275-22DA-4984-AD36-DD681477A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6100" y="3810000"/>
            <a:ext cx="3048000" cy="171450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52C2F9BA-3CE5-4C96-B70E-FEA3ECF9A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34444" r="10000" b="30000"/>
          <a:stretch/>
        </p:blipFill>
        <p:spPr>
          <a:xfrm>
            <a:off x="9220200" y="1524000"/>
            <a:ext cx="2819400" cy="12192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="" xmlns:a16="http://schemas.microsoft.com/office/drawing/2014/main" id="{023BBCF9-3C61-4D63-9C1E-0F8286DE7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095625"/>
            <a:ext cx="2238375" cy="203835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="" xmlns:a16="http://schemas.microsoft.com/office/drawing/2014/main" id="{69C4EBA3-BE22-49AE-8233-83A0623C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82" y="3900488"/>
            <a:ext cx="3514725" cy="1295400"/>
          </a:xfrm>
          <a:prstGeom prst="rect">
            <a:avLst/>
          </a:prstGeom>
        </p:spPr>
      </p:pic>
      <p:pic>
        <p:nvPicPr>
          <p:cNvPr id="18" name="Hình ảnh 10">
            <a:extLst>
              <a:ext uri="{FF2B5EF4-FFF2-40B4-BE49-F238E27FC236}">
                <a16:creationId xmlns="" xmlns:a16="http://schemas.microsoft.com/office/drawing/2014/main" id="{A5EC5275-22DA-4984-AD36-DD681477A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3771900"/>
            <a:ext cx="3048000" cy="1714500"/>
          </a:xfrm>
          <a:prstGeom prst="rect">
            <a:avLst/>
          </a:prstGeom>
        </p:spPr>
      </p:pic>
      <p:pic>
        <p:nvPicPr>
          <p:cNvPr id="19" name="Hình ảnh 12">
            <a:extLst>
              <a:ext uri="{FF2B5EF4-FFF2-40B4-BE49-F238E27FC236}">
                <a16:creationId xmlns="" xmlns:a16="http://schemas.microsoft.com/office/drawing/2014/main" id="{52C2F9BA-3CE5-4C96-B70E-FEA3ECF9A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34444" r="10000" b="30000"/>
          <a:stretch/>
        </p:blipFill>
        <p:spPr>
          <a:xfrm>
            <a:off x="9258300" y="1485900"/>
            <a:ext cx="2819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2083 -0.00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99583 0.33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92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="" xmlns:a16="http://schemas.microsoft.com/office/drawing/2014/main" id="{652575CB-1EC8-4AA9-B18E-F0EEF083F7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="" xmlns:a16="http://schemas.microsoft.com/office/drawing/2014/main" id="{1A3AB996-00D6-49A9-85C4-9EEA21BDD9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 descr="D:\1.me\khung\pngtree-fun-children-s-day-poster-background-image_223947.jpg">
            <a:extLst>
              <a:ext uri="{FF2B5EF4-FFF2-40B4-BE49-F238E27FC236}">
                <a16:creationId xmlns="" xmlns:a16="http://schemas.microsoft.com/office/drawing/2014/main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08C3853-924B-4C55-AAB1-1C3BBC3549F6}"/>
              </a:ext>
            </a:extLst>
          </p:cNvPr>
          <p:cNvSpPr/>
          <p:nvPr/>
        </p:nvSpPr>
        <p:spPr>
          <a:xfrm>
            <a:off x="1006366" y="2209800"/>
            <a:ext cx="7605822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8: ĐƯỜNG VÀ PHƯƠNG TIỆN GIAO THÔNG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6ECD2093-4FE8-4CC0-9621-B529D92C8455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TỰ NHIÊN VÀ XÃ HỘI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177CD48-DA89-4613-8913-754045243540}"/>
              </a:ext>
            </a:extLst>
          </p:cNvPr>
          <p:cNvSpPr txBox="1">
            <a:spLocks/>
          </p:cNvSpPr>
          <p:nvPr/>
        </p:nvSpPr>
        <p:spPr>
          <a:xfrm>
            <a:off x="839788" y="31480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TIẾT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252478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              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Hãy cùng tìm hiểu về: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Các loại đường giao thông.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Một số phương tiện giao thông và tiện ích của chúng.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Một số loại biển báo giao thông.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64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66800" y="1028700"/>
            <a:ext cx="7315200" cy="12954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KIẾN THỨC MỚI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8288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831AB6F-D46B-4AE5-B52F-4C1B55ED6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47038" r="52500" b="20370"/>
          <a:stretch/>
        </p:blipFill>
        <p:spPr>
          <a:xfrm>
            <a:off x="381000" y="1219200"/>
            <a:ext cx="8603673" cy="5257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C71ECDAF-2257-44E2-A716-4FBB623C6AC8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220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682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Desktop\2467870_banner_troi_xan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07141"/>
            <a:ext cx="4340711" cy="29260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5" descr="C:\Documents and Settings\Admin\Desktop\t523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648200"/>
            <a:ext cx="3429000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 descr="C:\Documents and Settings\Admin\Desktop\images1065505_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232239"/>
            <a:ext cx="4340711" cy="254956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45" descr="caotoc2010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52400"/>
            <a:ext cx="34290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0" y="70110"/>
            <a:ext cx="5404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C:\Documents and Settings\Admin\Desktop\vedepbienmykh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400300"/>
            <a:ext cx="3429000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14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157F7C82-7509-48C8-A5DE-D3D19356C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9" y="152400"/>
            <a:ext cx="4031517" cy="268599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E03F3DB9-0019-4939-9525-9F0D87A86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1"/>
            <a:ext cx="4114800" cy="266700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="" xmlns:a16="http://schemas.microsoft.com/office/drawing/2014/main" id="{71E149F1-B7A4-4238-BC9B-3BEB2A747762}"/>
              </a:ext>
            </a:extLst>
          </p:cNvPr>
          <p:cNvSpPr/>
          <p:nvPr/>
        </p:nvSpPr>
        <p:spPr>
          <a:xfrm>
            <a:off x="2209800" y="2743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87626CCE-D64A-4120-AC4B-8856AB3C4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1616"/>
            <a:ext cx="4020706" cy="268256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34D857EF-C57B-4B95-9569-27C93C5A2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89" y="3455609"/>
            <a:ext cx="4125611" cy="2640391"/>
          </a:xfrm>
          <a:prstGeom prst="rect">
            <a:avLst/>
          </a:prstGeom>
        </p:spPr>
      </p:pic>
      <p:sp>
        <p:nvSpPr>
          <p:cNvPr id="11" name="Hình chữ nhật 10">
            <a:extLst>
              <a:ext uri="{FF2B5EF4-FFF2-40B4-BE49-F238E27FC236}">
                <a16:creationId xmlns="" xmlns:a16="http://schemas.microsoft.com/office/drawing/2014/main" id="{C7D58210-6F83-4A0C-80D9-6278831DDB95}"/>
              </a:ext>
            </a:extLst>
          </p:cNvPr>
          <p:cNvSpPr/>
          <p:nvPr/>
        </p:nvSpPr>
        <p:spPr>
          <a:xfrm>
            <a:off x="2286000" y="6172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3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1038DD7-CB54-4601-B741-64A976D25E58}&quot;/&gt;&lt;isInvalidForFieldText val=&quot;0&quot;/&gt;&lt;Image&gt;&lt;filename val=&quot;E:\2017\TH Le hong phong\BAI TNXH CHUAN\Bai 19-Duong Giao Thong\data\asimages\{F1038DD7-CB54-4601-B741-64A976D25E58}_10.png&quot;/&gt;&lt;left val=&quot;411&quot;/&gt;&lt;top val=&quot;11&quot;/&gt;&lt;width val=&quot;275&quot;/&gt;&lt;height val=&quot;32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1021</TotalTime>
  <Words>178</Words>
  <Application>Microsoft Office PowerPoint</Application>
  <PresentationFormat>On-screen Show (4:3)</PresentationFormat>
  <Paragraphs>32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Office Theme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NHIÊN &amp; XÃ HỘI  LỚP 1</dc:title>
  <dc:creator>Pc;Ánh Hồng</dc:creator>
  <cp:keywords>TNXH lớp 2</cp:keywords>
  <cp:lastModifiedBy>Viettel Store</cp:lastModifiedBy>
  <cp:revision>47</cp:revision>
  <dcterms:created xsi:type="dcterms:W3CDTF">2006-08-16T00:00:00Z</dcterms:created>
  <dcterms:modified xsi:type="dcterms:W3CDTF">2022-11-10T14:25:49Z</dcterms:modified>
</cp:coreProperties>
</file>