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5" r:id="rId5"/>
    <p:sldId id="279" r:id="rId6"/>
    <p:sldId id="281" r:id="rId7"/>
    <p:sldId id="280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004438"/>
    <a:srgbClr val="FD6F4B"/>
    <a:srgbClr val="FFB200"/>
    <a:srgbClr val="BFC932"/>
    <a:srgbClr val="7DB343"/>
    <a:srgbClr val="0079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43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60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3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5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44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3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77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2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1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93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D4F4F-4E50-4F2A-8155-736B69E3AAFD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7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828"/>
            <a:ext cx="12192000" cy="68481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3706" y="1611034"/>
            <a:ext cx="78507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 </a:t>
            </a:r>
          </a:p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LỚP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66604" y="3840481"/>
            <a:ext cx="420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178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5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4522" y="2417237"/>
            <a:ext cx="9337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6: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 VỆ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SINH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850466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60484"/>
            <a:chOff x="0" y="0"/>
            <a:chExt cx="12192000" cy="68604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6048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685903" y="1097281"/>
              <a:ext cx="4820194" cy="2488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45874" y="849085"/>
              <a:ext cx="2610394" cy="933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9">
            <a:extLst>
              <a:ext uri="{FF2B5EF4-FFF2-40B4-BE49-F238E27FC236}">
                <a16:creationId xmlns:a16="http://schemas.microsoft.com/office/drawing/2014/main" xmlns="" id="{5CECE802-FF96-4503-842C-1863CC1B4AEA}"/>
              </a:ext>
            </a:extLst>
          </p:cNvPr>
          <p:cNvSpPr txBox="1"/>
          <p:nvPr/>
        </p:nvSpPr>
        <p:spPr>
          <a:xfrm>
            <a:off x="2278779" y="1378716"/>
            <a:ext cx="760750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b="1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6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b="1" i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67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8E5FA0EE-54BE-46F3-AB42-CE53291D25B1}"/>
              </a:ext>
            </a:extLst>
          </p:cNvPr>
          <p:cNvSpPr txBox="1"/>
          <p:nvPr/>
        </p:nvSpPr>
        <p:spPr>
          <a:xfrm>
            <a:off x="3849959" y="267632"/>
            <a:ext cx="43015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Phiếu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endParaRPr lang="en-US" sz="4400" dirty="0">
              <a:solidFill>
                <a:srgbClr val="0000FF"/>
              </a:solidFill>
            </a:endParaRPr>
          </a:p>
        </p:txBody>
      </p:sp>
      <p:graphicFrame>
        <p:nvGraphicFramePr>
          <p:cNvPr id="10" name="Bảng 9">
            <a:extLst>
              <a:ext uri="{FF2B5EF4-FFF2-40B4-BE49-F238E27FC236}">
                <a16:creationId xmlns:a16="http://schemas.microsoft.com/office/drawing/2014/main" xmlns="" id="{3705DFE9-5AC7-40D0-94AC-C8CF8B729D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322703"/>
              </p:ext>
            </p:extLst>
          </p:nvPr>
        </p:nvGraphicFramePr>
        <p:xfrm>
          <a:off x="802888" y="1137424"/>
          <a:ext cx="10515600" cy="54359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190093628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408401963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4090907602"/>
                    </a:ext>
                  </a:extLst>
                </a:gridCol>
              </a:tblGrid>
              <a:tr h="185874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3126055"/>
                  </a:ext>
                </a:extLst>
              </a:tr>
              <a:tr h="8835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43330538"/>
                  </a:ext>
                </a:extLst>
              </a:tr>
              <a:tr h="926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1.HĐ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x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94276385"/>
                  </a:ext>
                </a:extLst>
              </a:tr>
              <a:tr h="883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48638796"/>
                  </a:ext>
                </a:extLst>
              </a:tr>
              <a:tr h="883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32225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208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60484"/>
            <a:chOff x="0" y="0"/>
            <a:chExt cx="12192000" cy="68604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6048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685903" y="1097281"/>
              <a:ext cx="4820194" cy="2488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45874" y="849085"/>
              <a:ext cx="2610394" cy="933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9">
            <a:extLst>
              <a:ext uri="{FF2B5EF4-FFF2-40B4-BE49-F238E27FC236}">
                <a16:creationId xmlns:a16="http://schemas.microsoft.com/office/drawing/2014/main" xmlns="" id="{5CECE802-FF96-4503-842C-1863CC1B4AEA}"/>
              </a:ext>
            </a:extLst>
          </p:cNvPr>
          <p:cNvSpPr txBox="1"/>
          <p:nvPr/>
        </p:nvSpPr>
        <p:spPr>
          <a:xfrm>
            <a:off x="2278779" y="1378716"/>
            <a:ext cx="76075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endParaRPr lang="en-US" sz="4000" b="1" i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443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FFCD0F7-81B7-439F-9604-E9C77AEA1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748" y="-52320"/>
            <a:ext cx="11131826" cy="1325563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2E7C0C2-15E7-4896-A94B-B23F3D679A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03" t="13778" r="59037" b="61553"/>
          <a:stretch/>
        </p:blipFill>
        <p:spPr>
          <a:xfrm>
            <a:off x="2249555" y="1095109"/>
            <a:ext cx="7043532" cy="576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58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60484"/>
            <a:chOff x="0" y="0"/>
            <a:chExt cx="12192000" cy="68604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6048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685903" y="1097281"/>
              <a:ext cx="4820194" cy="2488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45874" y="849085"/>
              <a:ext cx="2610394" cy="933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9">
            <a:extLst>
              <a:ext uri="{FF2B5EF4-FFF2-40B4-BE49-F238E27FC236}">
                <a16:creationId xmlns:a16="http://schemas.microsoft.com/office/drawing/2014/main" xmlns="" id="{5CECE802-FF96-4503-842C-1863CC1B4AEA}"/>
              </a:ext>
            </a:extLst>
          </p:cNvPr>
          <p:cNvSpPr txBox="1"/>
          <p:nvPr/>
        </p:nvSpPr>
        <p:spPr>
          <a:xfrm>
            <a:off x="2278779" y="1736524"/>
            <a:ext cx="7607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 ta nhớ giữ vệ sinh khi tham gia các hoạt động ở trường.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625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3"/>
          <a:stretch/>
        </p:blipFill>
        <p:spPr>
          <a:xfrm>
            <a:off x="-1" y="-1"/>
            <a:ext cx="12192001" cy="687539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/>
        </p:nvSpPr>
        <p:spPr>
          <a:xfrm>
            <a:off x="1371599" y="1031965"/>
            <a:ext cx="9470572" cy="4167051"/>
          </a:xfrm>
          <a:prstGeom prst="rect">
            <a:avLst/>
          </a:prstGeom>
          <a:solidFill>
            <a:srgbClr val="004438"/>
          </a:solidFill>
          <a:ln>
            <a:solidFill>
              <a:srgbClr val="004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71599" y="950226"/>
            <a:ext cx="9065623" cy="414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hia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sẻ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những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nay.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HS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xuyên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sạch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925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138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Kể tên những việc em đã làm để giữ vệ sinh trường học: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Viettel Store</cp:lastModifiedBy>
  <cp:revision>27</cp:revision>
  <dcterms:created xsi:type="dcterms:W3CDTF">2020-08-14T09:53:18Z</dcterms:created>
  <dcterms:modified xsi:type="dcterms:W3CDTF">2022-10-21T01:53:01Z</dcterms:modified>
</cp:coreProperties>
</file>