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85" r:id="rId2"/>
    <p:sldId id="286" r:id="rId3"/>
    <p:sldId id="283" r:id="rId4"/>
    <p:sldId id="277" r:id="rId5"/>
    <p:sldId id="287" r:id="rId6"/>
    <p:sldId id="281" r:id="rId7"/>
  </p:sldIdLst>
  <p:sldSz cx="12192000" cy="6858000"/>
  <p:notesSz cx="6858000" cy="9144000"/>
  <p:embeddedFontLst>
    <p:embeddedFont>
      <p:font typeface="Roboto Black" charset="0"/>
      <p:bold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iI2OMZuynLlym572s92PPTNcrh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720" autoAdjust="0"/>
    <p:restoredTop sz="94660"/>
  </p:normalViewPr>
  <p:slideViewPr>
    <p:cSldViewPr snapToGrid="0">
      <p:cViewPr varScale="1">
        <p:scale>
          <a:sx n="77" d="100"/>
          <a:sy n="77" d="100"/>
        </p:scale>
        <p:origin x="-9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36" Type="http://customschemas.google.com/relationships/presentationmetadata" Target="metadata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08099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892566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892566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39104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lIns="68516" tIns="34258" rIns="68516" bIns="3425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 lIns="68516" tIns="34258" rIns="68516" bIns="3425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68516" tIns="34258" rIns="68516" bIns="34258"/>
          <a:lstStyle/>
          <a:p>
            <a:fld id="{774B3276-3901-471F-8285-C92A8E75787C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lIns="68516" tIns="34258" rIns="68516" bIns="3425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68516" tIns="34258" rIns="68516" bIns="34258"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077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CD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DU%20LIEU%20THPL2\CHU%20V&#258;N%20AN\2023%20-2024\GI&#193;O%20&#193;N%20&#272;I&#7878;N%20T&#7916;.2\TU&#7846;N%2031\B&#192;I%20H&#193;T%20Tinh%20ban.av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8621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13005" y="542926"/>
            <a:ext cx="8155460" cy="66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600" b="1" smtClean="0">
                <a:solidFill>
                  <a:srgbClr val="FF0066"/>
                </a:solidFill>
                <a:latin typeface="Times New Roman" pitchFamily="18" charset="0"/>
              </a:rPr>
              <a:t>HỌC CHU VĂN AN</a:t>
            </a:r>
            <a:endParaRPr lang="en-US" altLang="en-US" sz="36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655805" y="2667514"/>
            <a:ext cx="8933936" cy="158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</a:t>
            </a:r>
            <a:r>
              <a:rPr lang="en-US" sz="4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 3A</a:t>
            </a:r>
            <a:endParaRPr lang="en-US" sz="48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091" y="5709807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833296" y="5256514"/>
            <a:ext cx="87095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300538" y="5796965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2" y="-81642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8621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692875" y="1048779"/>
            <a:ext cx="8933936" cy="133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</a:t>
            </a:r>
            <a:endParaRPr lang="en-US" sz="8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091" y="5709807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833296" y="5256514"/>
            <a:ext cx="87095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300538" y="5796965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2" y="-81642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ÀI HÁT Tinh ba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;p1"/>
          <p:cNvSpPr/>
          <p:nvPr/>
        </p:nvSpPr>
        <p:spPr>
          <a:xfrm>
            <a:off x="-247135" y="0"/>
            <a:ext cx="11874843" cy="3237470"/>
          </a:xfrm>
          <a:prstGeom prst="cloud">
            <a:avLst/>
          </a:prstGeom>
          <a:solidFill>
            <a:schemeClr val="lt1"/>
          </a:solidFill>
          <a:ln w="12700" cap="flat" cmpd="sng">
            <a:solidFill>
              <a:srgbClr val="80CCD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9D60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0389" y="395424"/>
            <a:ext cx="99101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Hãy lắng nghe câu chuyện của bạn để trả lời câu hỏi:</a:t>
            </a:r>
            <a:endParaRPr lang="vi-VN" sz="5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7200" b="1" smtClean="0">
                <a:ln w="6600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Ciel Cadena" panose="02000503000000020004" pitchFamily="50" charset="0"/>
              </a:rPr>
              <a:t> </a:t>
            </a:r>
            <a:endParaRPr lang="en-US" sz="7200" b="1" dirty="0">
              <a:ln w="6600">
                <a:solidFill>
                  <a:schemeClr val="accent6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6017" y="3509319"/>
            <a:ext cx="11575983" cy="307436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i="1" smtClean="0">
                <a:solidFill>
                  <a:srgbClr val="FF0000"/>
                </a:solidFill>
                <a:latin typeface="Times New Roman" pitchFamily="18" charset="0"/>
                <a:ea typeface="Roboto Black" panose="02000000000000000000" pitchFamily="2" charset="0"/>
                <a:cs typeface="Times New Roman" pitchFamily="18" charset="0"/>
              </a:rPr>
              <a:t>- </a:t>
            </a:r>
            <a:r>
              <a:rPr lang="en-US" sz="54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đã kể câu chuyện gì?</a:t>
            </a:r>
            <a:endParaRPr lang="vi-VN" sz="6000" i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Câu chuyện có những nhân vật nào?</a:t>
            </a:r>
            <a:endParaRPr lang="vi-VN" sz="4800" i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Bạn thích nhân vật </a:t>
            </a:r>
            <a:r>
              <a:rPr lang="en-US" sz="44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</a:t>
            </a:r>
            <a:r>
              <a:rPr lang="vi-VN" sz="44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ặc </a:t>
            </a:r>
            <a:r>
              <a:rPr lang="en-US" sz="44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 tiết </a:t>
            </a:r>
            <a:r>
              <a:rPr lang="en-US" sz="44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Vì sao?</a:t>
            </a:r>
            <a:endParaRPr lang="vi-VN" sz="4400" i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Câu chuyện cho chúng ta bài học gì?</a:t>
            </a:r>
            <a:endParaRPr lang="vi-VN" sz="48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;p1"/>
          <p:cNvSpPr/>
          <p:nvPr/>
        </p:nvSpPr>
        <p:spPr>
          <a:xfrm>
            <a:off x="1334530" y="247134"/>
            <a:ext cx="9452919" cy="2693773"/>
          </a:xfrm>
          <a:prstGeom prst="cloud">
            <a:avLst/>
          </a:prstGeom>
          <a:solidFill>
            <a:schemeClr val="lt1"/>
          </a:solidFill>
          <a:ln w="12700" cap="flat" cmpd="sng">
            <a:solidFill>
              <a:srgbClr val="80CCD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9D60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8032" y="160646"/>
            <a:ext cx="991011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ln w="6600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Ciel Cadena" panose="02000503000000020004" pitchFamily="50" charset="0"/>
              </a:rPr>
              <a:t>     </a:t>
            </a:r>
          </a:p>
          <a:p>
            <a:r>
              <a:rPr lang="en-US" sz="5400" b="1" smtClean="0">
                <a:ln w="6600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Ciel Cadena" panose="02000503000000020004" pitchFamily="50" charset="0"/>
              </a:rPr>
              <a:t>    </a:t>
            </a:r>
            <a:r>
              <a:rPr lang="en-US" sz="8000" b="1" smtClean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Ciel Cadena" panose="02000503000000020004" pitchFamily="50" charset="0"/>
              </a:rPr>
              <a:t>L</a:t>
            </a:r>
            <a:r>
              <a:rPr lang="vi-VN" sz="8000" b="1" smtClean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Ciel Cadena" panose="02000503000000020004" pitchFamily="50" charset="0"/>
              </a:rPr>
              <a:t>ời</a:t>
            </a:r>
            <a:r>
              <a:rPr lang="en-US" sz="8000" b="1" smtClean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Ciel Cadena" panose="02000503000000020004" pitchFamily="50" charset="0"/>
              </a:rPr>
              <a:t>nh</a:t>
            </a:r>
            <a:r>
              <a:rPr lang="vi-VN" sz="8000" b="1" smtClean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Ciel Cadena" panose="02000503000000020004" pitchFamily="50" charset="0"/>
              </a:rPr>
              <a:t>ắn</a:t>
            </a:r>
            <a:r>
              <a:rPr lang="en-US" sz="8000" b="1" smtClean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Ciel Cadena" panose="02000503000000020004" pitchFamily="50" charset="0"/>
              </a:rPr>
              <a:t>nhủ</a:t>
            </a:r>
            <a:endParaRPr lang="en-US" sz="5400" b="1" smtClean="0">
              <a:ln w="6600">
                <a:solidFill>
                  <a:schemeClr val="accent6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Ciel Cadena" panose="02000503000000020004" pitchFamily="50" charset="0"/>
            </a:endParaRPr>
          </a:p>
          <a:p>
            <a:r>
              <a:rPr lang="en-US" sz="7200" b="1" smtClean="0">
                <a:ln w="6600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Ciel Cadena" panose="02000503000000020004" pitchFamily="50" charset="0"/>
              </a:rPr>
              <a:t> </a:t>
            </a:r>
            <a:endParaRPr lang="en-US" sz="7200" b="1" dirty="0">
              <a:ln w="6600">
                <a:solidFill>
                  <a:schemeClr val="accent6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3509319"/>
            <a:ext cx="12192000" cy="307436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/>
              <a:t> </a:t>
            </a:r>
            <a:r>
              <a:rPr lang="en-US" sz="5400" smtClean="0">
                <a:solidFill>
                  <a:srgbClr val="FF0000"/>
                </a:solidFill>
              </a:rPr>
              <a:t>“</a:t>
            </a:r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bè là nghĩa tương thân</a:t>
            </a:r>
            <a:endParaRPr lang="vi-VN" sz="5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Khó khăn, thuận lợi, ân cần bên nhau” </a:t>
            </a:r>
            <a:endParaRPr lang="vi-VN" sz="44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80749"/>
            <a:ext cx="12191999" cy="7619495"/>
          </a:xfrm>
          <a:prstGeom prst="rect">
            <a:avLst/>
          </a:prstGeom>
          <a:noFill/>
          <a:ln w="9525" cap="flat" cmpd="sng">
            <a:solidFill>
              <a:srgbClr val="80CCD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" name="Picture 11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335" y="1762197"/>
            <a:ext cx="7339330" cy="3542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自定义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405</TotalTime>
  <Words>103</Words>
  <Application>Microsoft Office PowerPoint</Application>
  <PresentationFormat>Custom</PresentationFormat>
  <Paragraphs>15</Paragraphs>
  <Slides>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iCiel Cadena</vt:lpstr>
      <vt:lpstr>Roboto Black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</cp:lastModifiedBy>
  <cp:revision>16</cp:revision>
  <dcterms:created xsi:type="dcterms:W3CDTF">2019-03-29T12:25:33Z</dcterms:created>
  <dcterms:modified xsi:type="dcterms:W3CDTF">2024-04-08T08:42:52Z</dcterms:modified>
</cp:coreProperties>
</file>