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wK9kpa3uH+6ZSoagThQoTUxtg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21969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864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8388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861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4105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86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9885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742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391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5667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5773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487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5862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59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gif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157994" y="2085796"/>
            <a:ext cx="680830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các con đến với tiết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Toán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1639" y="3673475"/>
            <a:ext cx="1209675" cy="20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750" y="3673475"/>
            <a:ext cx="1208088" cy="20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4350" y="3673476"/>
            <a:ext cx="1238250" cy="20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8538" y="3673476"/>
            <a:ext cx="1238250" cy="20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0"/>
          <p:cNvPicPr preferRelativeResize="0"/>
          <p:nvPr/>
        </p:nvPicPr>
        <p:blipFill rotWithShape="1">
          <a:blip r:embed="rId5">
            <a:alphaModFix/>
          </a:blip>
          <a:srcRect l="59641" t="9435" b="10974"/>
          <a:stretch/>
        </p:blipFill>
        <p:spPr>
          <a:xfrm rot="-280578" flipH="1">
            <a:off x="1860551" y="450851"/>
            <a:ext cx="1408113" cy="333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9913" y="2532063"/>
            <a:ext cx="1135062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7500" y="-1335088"/>
            <a:ext cx="4572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0"/>
          <p:cNvSpPr/>
          <p:nvPr/>
        </p:nvSpPr>
        <p:spPr>
          <a:xfrm>
            <a:off x="4083050" y="5699126"/>
            <a:ext cx="717550" cy="957263"/>
          </a:xfrm>
          <a:prstGeom prst="ellipse">
            <a:avLst/>
          </a:prstGeom>
          <a:solidFill>
            <a:srgbClr val="FF99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84" name="Google Shape;184;p10"/>
          <p:cNvSpPr/>
          <p:nvPr/>
        </p:nvSpPr>
        <p:spPr>
          <a:xfrm>
            <a:off x="5835650" y="5746750"/>
            <a:ext cx="719138" cy="958850"/>
          </a:xfrm>
          <a:prstGeom prst="ellipse">
            <a:avLst/>
          </a:prstGeom>
          <a:solidFill>
            <a:srgbClr val="FF99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85" name="Google Shape;185;p10"/>
          <p:cNvSpPr/>
          <p:nvPr/>
        </p:nvSpPr>
        <p:spPr>
          <a:xfrm>
            <a:off x="7589839" y="5746750"/>
            <a:ext cx="719137" cy="958850"/>
          </a:xfrm>
          <a:prstGeom prst="ellipse">
            <a:avLst/>
          </a:prstGeom>
          <a:solidFill>
            <a:srgbClr val="FF99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86" name="Google Shape;186;p10"/>
          <p:cNvSpPr/>
          <p:nvPr/>
        </p:nvSpPr>
        <p:spPr>
          <a:xfrm>
            <a:off x="9532938" y="5699126"/>
            <a:ext cx="717550" cy="957263"/>
          </a:xfrm>
          <a:prstGeom prst="ellipse">
            <a:avLst/>
          </a:prstGeom>
          <a:solidFill>
            <a:srgbClr val="FF99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87" name="Google Shape;187;p10"/>
          <p:cNvSpPr/>
          <p:nvPr/>
        </p:nvSpPr>
        <p:spPr>
          <a:xfrm rot="-5400000" flipH="1">
            <a:off x="5558632" y="-1275556"/>
            <a:ext cx="2924175" cy="6973888"/>
          </a:xfrm>
          <a:prstGeom prst="cube">
            <a:avLst>
              <a:gd name="adj" fmla="val 5654"/>
            </a:avLst>
          </a:prstGeom>
          <a:solidFill>
            <a:srgbClr val="00B0F0">
              <a:alpha val="49803"/>
            </a:srgbClr>
          </a:solidFill>
          <a:ln w="57150" cap="flat" cmpd="sng">
            <a:solidFill>
              <a:srgbClr val="7030A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8" name="Google Shape;188;p10"/>
          <p:cNvCxnSpPr/>
          <p:nvPr/>
        </p:nvCxnSpPr>
        <p:spPr>
          <a:xfrm>
            <a:off x="4654551" y="103188"/>
            <a:ext cx="9525" cy="855662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9" name="Google Shape;189;p10"/>
          <p:cNvCxnSpPr/>
          <p:nvPr/>
        </p:nvCxnSpPr>
        <p:spPr>
          <a:xfrm flipH="1">
            <a:off x="9436101" y="1"/>
            <a:ext cx="30163" cy="930275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90" name="Google Shape;190;p10"/>
          <p:cNvCxnSpPr/>
          <p:nvPr/>
        </p:nvCxnSpPr>
        <p:spPr>
          <a:xfrm flipH="1">
            <a:off x="6886576" y="1"/>
            <a:ext cx="4763" cy="930275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1" name="Google Shape;191;p10"/>
          <p:cNvSpPr/>
          <p:nvPr/>
        </p:nvSpPr>
        <p:spPr>
          <a:xfrm rot="-5400000">
            <a:off x="6723857" y="-2826543"/>
            <a:ext cx="593725" cy="6246812"/>
          </a:xfrm>
          <a:prstGeom prst="flowChartTerminator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6018214" y="-73025"/>
            <a:ext cx="1601787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x 4 = </a:t>
            </a:r>
            <a:endParaRPr/>
          </a:p>
        </p:txBody>
      </p:sp>
      <p:sp>
        <p:nvSpPr>
          <p:cNvPr id="193" name="Google Shape;193;p10"/>
          <p:cNvSpPr/>
          <p:nvPr/>
        </p:nvSpPr>
        <p:spPr>
          <a:xfrm>
            <a:off x="2890838" y="930276"/>
            <a:ext cx="25654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A. 18</a:t>
            </a:r>
            <a:endParaRPr/>
          </a:p>
        </p:txBody>
      </p:sp>
      <p:sp>
        <p:nvSpPr>
          <p:cNvPr id="194" name="Google Shape;194;p10"/>
          <p:cNvSpPr/>
          <p:nvPr/>
        </p:nvSpPr>
        <p:spPr>
          <a:xfrm>
            <a:off x="2997475" y="2070101"/>
            <a:ext cx="237276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C. 36</a:t>
            </a: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7001878" y="2120900"/>
            <a:ext cx="20812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 24</a:t>
            </a:r>
            <a:endParaRPr sz="5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7226300" y="881064"/>
            <a:ext cx="1595438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30</a:t>
            </a:r>
            <a:endParaRPr/>
          </a:p>
        </p:txBody>
      </p:sp>
      <p:pic>
        <p:nvPicPr>
          <p:cNvPr id="197" name="Google Shape;197;p10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 l="49663" b="48904"/>
          <a:stretch/>
        </p:blipFill>
        <p:spPr>
          <a:xfrm>
            <a:off x="1490663" y="5389564"/>
            <a:ext cx="1358901" cy="146843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/>
          <p:nvPr/>
        </p:nvSpPr>
        <p:spPr>
          <a:xfrm>
            <a:off x="1568451" y="5581651"/>
            <a:ext cx="1006475" cy="830263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tiếp</a:t>
            </a:r>
            <a:endParaRPr sz="2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00" y="3730626"/>
            <a:ext cx="1238250" cy="207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6400" y="3730625"/>
            <a:ext cx="1208088" cy="20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6514" y="3730625"/>
            <a:ext cx="1208087" cy="20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9113" y="3730626"/>
            <a:ext cx="1238250" cy="207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/>
          <p:cNvPicPr preferRelativeResize="0"/>
          <p:nvPr/>
        </p:nvPicPr>
        <p:blipFill rotWithShape="1">
          <a:blip r:embed="rId5">
            <a:alphaModFix/>
          </a:blip>
          <a:srcRect l="59641" t="9435" b="10974"/>
          <a:stretch/>
        </p:blipFill>
        <p:spPr>
          <a:xfrm rot="-280578" flipH="1">
            <a:off x="1860551" y="450851"/>
            <a:ext cx="1408113" cy="333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9913" y="2532063"/>
            <a:ext cx="1135062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7500" y="-1335088"/>
            <a:ext cx="4572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/>
          <p:nvPr/>
        </p:nvSpPr>
        <p:spPr>
          <a:xfrm>
            <a:off x="4087813" y="5756275"/>
            <a:ext cx="717550" cy="958850"/>
          </a:xfrm>
          <a:prstGeom prst="ellipse">
            <a:avLst/>
          </a:prstGeom>
          <a:solidFill>
            <a:srgbClr val="FF99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5840414" y="5805488"/>
            <a:ext cx="719137" cy="957262"/>
          </a:xfrm>
          <a:prstGeom prst="ellipse">
            <a:avLst/>
          </a:prstGeom>
          <a:solidFill>
            <a:srgbClr val="FF99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12" name="Google Shape;212;p11"/>
          <p:cNvSpPr/>
          <p:nvPr/>
        </p:nvSpPr>
        <p:spPr>
          <a:xfrm>
            <a:off x="7594600" y="5805488"/>
            <a:ext cx="717550" cy="957262"/>
          </a:xfrm>
          <a:prstGeom prst="ellipse">
            <a:avLst/>
          </a:prstGeom>
          <a:solidFill>
            <a:srgbClr val="FF99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dirty="0"/>
          </a:p>
        </p:txBody>
      </p:sp>
      <p:sp>
        <p:nvSpPr>
          <p:cNvPr id="213" name="Google Shape;213;p11"/>
          <p:cNvSpPr/>
          <p:nvPr/>
        </p:nvSpPr>
        <p:spPr>
          <a:xfrm>
            <a:off x="9537700" y="5756275"/>
            <a:ext cx="717550" cy="958850"/>
          </a:xfrm>
          <a:prstGeom prst="ellipse">
            <a:avLst/>
          </a:prstGeom>
          <a:solidFill>
            <a:srgbClr val="FF99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14" name="Google Shape;214;p11"/>
          <p:cNvSpPr/>
          <p:nvPr/>
        </p:nvSpPr>
        <p:spPr>
          <a:xfrm rot="-5400000" flipH="1">
            <a:off x="5555457" y="-1189831"/>
            <a:ext cx="2924175" cy="6973888"/>
          </a:xfrm>
          <a:prstGeom prst="cube">
            <a:avLst>
              <a:gd name="adj" fmla="val 5654"/>
            </a:avLst>
          </a:prstGeom>
          <a:solidFill>
            <a:srgbClr val="00B0F0">
              <a:alpha val="49803"/>
            </a:srgbClr>
          </a:solidFill>
          <a:ln w="57150" cap="flat" cmpd="sng">
            <a:solidFill>
              <a:srgbClr val="7030A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5" name="Google Shape;215;p11"/>
          <p:cNvCxnSpPr/>
          <p:nvPr/>
        </p:nvCxnSpPr>
        <p:spPr>
          <a:xfrm>
            <a:off x="4654551" y="103188"/>
            <a:ext cx="9525" cy="855662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6" name="Google Shape;216;p11"/>
          <p:cNvCxnSpPr/>
          <p:nvPr/>
        </p:nvCxnSpPr>
        <p:spPr>
          <a:xfrm flipH="1">
            <a:off x="9436101" y="1"/>
            <a:ext cx="30163" cy="930275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7" name="Google Shape;217;p11"/>
          <p:cNvCxnSpPr/>
          <p:nvPr/>
        </p:nvCxnSpPr>
        <p:spPr>
          <a:xfrm flipH="1">
            <a:off x="6886576" y="1"/>
            <a:ext cx="4763" cy="930275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8" name="Google Shape;218;p11"/>
          <p:cNvSpPr/>
          <p:nvPr/>
        </p:nvSpPr>
        <p:spPr>
          <a:xfrm rot="-5400000">
            <a:off x="6723857" y="-2826543"/>
            <a:ext cx="593725" cy="6246812"/>
          </a:xfrm>
          <a:prstGeom prst="flowChartTerminator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5902326" y="-73025"/>
            <a:ext cx="183356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x 7 = ?</a:t>
            </a:r>
            <a:endParaRPr/>
          </a:p>
        </p:txBody>
      </p:sp>
      <p:sp>
        <p:nvSpPr>
          <p:cNvPr id="220" name="Google Shape;220;p11"/>
          <p:cNvSpPr/>
          <p:nvPr/>
        </p:nvSpPr>
        <p:spPr>
          <a:xfrm>
            <a:off x="2968626" y="930276"/>
            <a:ext cx="24098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A. 40</a:t>
            </a:r>
            <a:endParaRPr/>
          </a:p>
        </p:txBody>
      </p:sp>
      <p:sp>
        <p:nvSpPr>
          <p:cNvPr id="221" name="Google Shape;221;p11"/>
          <p:cNvSpPr/>
          <p:nvPr/>
        </p:nvSpPr>
        <p:spPr>
          <a:xfrm>
            <a:off x="3076576" y="2070101"/>
            <a:ext cx="2214563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C. 45</a:t>
            </a: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6981825" y="2070101"/>
            <a:ext cx="2225675" cy="9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 13</a:t>
            </a:r>
            <a:endParaRPr dirty="0"/>
          </a:p>
        </p:txBody>
      </p:sp>
      <p:sp>
        <p:nvSpPr>
          <p:cNvPr id="223" name="Google Shape;223;p11"/>
          <p:cNvSpPr/>
          <p:nvPr/>
        </p:nvSpPr>
        <p:spPr>
          <a:xfrm>
            <a:off x="7226300" y="881064"/>
            <a:ext cx="1595438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42</a:t>
            </a:r>
            <a:endParaRPr/>
          </a:p>
        </p:txBody>
      </p:sp>
      <p:pic>
        <p:nvPicPr>
          <p:cNvPr id="224" name="Google Shape;224;p1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 l="49663" b="48904"/>
          <a:stretch/>
        </p:blipFill>
        <p:spPr>
          <a:xfrm>
            <a:off x="1490663" y="5389564"/>
            <a:ext cx="1358901" cy="146843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/>
          <p:nvPr/>
        </p:nvSpPr>
        <p:spPr>
          <a:xfrm>
            <a:off x="1568451" y="5581651"/>
            <a:ext cx="1006475" cy="830263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tiếp</a:t>
            </a:r>
            <a:endParaRPr sz="2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1639" y="3673475"/>
            <a:ext cx="1209675" cy="20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750" y="3673475"/>
            <a:ext cx="1208088" cy="20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4350" y="3673476"/>
            <a:ext cx="1238250" cy="20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8538" y="3673476"/>
            <a:ext cx="1238250" cy="20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2"/>
          <p:cNvPicPr preferRelativeResize="0"/>
          <p:nvPr/>
        </p:nvPicPr>
        <p:blipFill rotWithShape="1">
          <a:blip r:embed="rId5">
            <a:alphaModFix/>
          </a:blip>
          <a:srcRect l="59641" t="9435" b="10974"/>
          <a:stretch/>
        </p:blipFill>
        <p:spPr>
          <a:xfrm rot="-280578" flipH="1">
            <a:off x="1860551" y="450851"/>
            <a:ext cx="1408113" cy="333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9913" y="2532063"/>
            <a:ext cx="1135062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7500" y="-1335088"/>
            <a:ext cx="4572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/>
          <p:nvPr/>
        </p:nvSpPr>
        <p:spPr>
          <a:xfrm>
            <a:off x="4083050" y="5699126"/>
            <a:ext cx="717550" cy="957263"/>
          </a:xfrm>
          <a:prstGeom prst="ellipse">
            <a:avLst/>
          </a:prstGeom>
          <a:solidFill>
            <a:srgbClr val="FF99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38" name="Google Shape;238;p12"/>
          <p:cNvSpPr/>
          <p:nvPr/>
        </p:nvSpPr>
        <p:spPr>
          <a:xfrm>
            <a:off x="5835650" y="5746750"/>
            <a:ext cx="719138" cy="958850"/>
          </a:xfrm>
          <a:prstGeom prst="ellipse">
            <a:avLst/>
          </a:prstGeom>
          <a:solidFill>
            <a:srgbClr val="FF99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39" name="Google Shape;239;p12"/>
          <p:cNvSpPr/>
          <p:nvPr/>
        </p:nvSpPr>
        <p:spPr>
          <a:xfrm>
            <a:off x="7589839" y="5746750"/>
            <a:ext cx="719137" cy="958850"/>
          </a:xfrm>
          <a:prstGeom prst="ellipse">
            <a:avLst/>
          </a:prstGeom>
          <a:solidFill>
            <a:srgbClr val="FF99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dirty="0"/>
          </a:p>
        </p:txBody>
      </p:sp>
      <p:sp>
        <p:nvSpPr>
          <p:cNvPr id="240" name="Google Shape;240;p12"/>
          <p:cNvSpPr/>
          <p:nvPr/>
        </p:nvSpPr>
        <p:spPr>
          <a:xfrm>
            <a:off x="9532938" y="5699126"/>
            <a:ext cx="717550" cy="957263"/>
          </a:xfrm>
          <a:prstGeom prst="ellipse">
            <a:avLst/>
          </a:prstGeom>
          <a:solidFill>
            <a:srgbClr val="FF99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41" name="Google Shape;241;p12"/>
          <p:cNvSpPr/>
          <p:nvPr/>
        </p:nvSpPr>
        <p:spPr>
          <a:xfrm rot="-5400000" flipH="1">
            <a:off x="5558632" y="-1275556"/>
            <a:ext cx="2924175" cy="6973888"/>
          </a:xfrm>
          <a:prstGeom prst="cube">
            <a:avLst>
              <a:gd name="adj" fmla="val 5654"/>
            </a:avLst>
          </a:prstGeom>
          <a:solidFill>
            <a:srgbClr val="00B0F0">
              <a:alpha val="49803"/>
            </a:srgbClr>
          </a:solidFill>
          <a:ln w="57150" cap="flat" cmpd="sng">
            <a:solidFill>
              <a:srgbClr val="7030A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2" name="Google Shape;242;p12"/>
          <p:cNvCxnSpPr/>
          <p:nvPr/>
        </p:nvCxnSpPr>
        <p:spPr>
          <a:xfrm>
            <a:off x="4654551" y="103188"/>
            <a:ext cx="9525" cy="855662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3" name="Google Shape;243;p12"/>
          <p:cNvCxnSpPr/>
          <p:nvPr/>
        </p:nvCxnSpPr>
        <p:spPr>
          <a:xfrm flipH="1">
            <a:off x="9436101" y="1"/>
            <a:ext cx="30163" cy="930275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4" name="Google Shape;244;p12"/>
          <p:cNvCxnSpPr/>
          <p:nvPr/>
        </p:nvCxnSpPr>
        <p:spPr>
          <a:xfrm flipH="1">
            <a:off x="6886576" y="1"/>
            <a:ext cx="4763" cy="930275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5" name="Google Shape;245;p12"/>
          <p:cNvSpPr/>
          <p:nvPr/>
        </p:nvSpPr>
        <p:spPr>
          <a:xfrm rot="-5400000">
            <a:off x="6723857" y="-2826543"/>
            <a:ext cx="593725" cy="6246812"/>
          </a:xfrm>
          <a:prstGeom prst="flowChartTerminator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6018214" y="-73025"/>
            <a:ext cx="1601787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x 9 = </a:t>
            </a:r>
            <a:endParaRPr/>
          </a:p>
        </p:txBody>
      </p:sp>
      <p:sp>
        <p:nvSpPr>
          <p:cNvPr id="247" name="Google Shape;247;p12"/>
          <p:cNvSpPr/>
          <p:nvPr/>
        </p:nvSpPr>
        <p:spPr>
          <a:xfrm>
            <a:off x="2890838" y="930276"/>
            <a:ext cx="25654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A. 48</a:t>
            </a:r>
            <a:endParaRPr/>
          </a:p>
        </p:txBody>
      </p:sp>
      <p:sp>
        <p:nvSpPr>
          <p:cNvPr id="248" name="Google Shape;248;p12"/>
          <p:cNvSpPr/>
          <p:nvPr/>
        </p:nvSpPr>
        <p:spPr>
          <a:xfrm>
            <a:off x="2997201" y="2070101"/>
            <a:ext cx="2373313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C. 54</a:t>
            </a:r>
            <a:endParaRPr dirty="0"/>
          </a:p>
        </p:txBody>
      </p:sp>
      <p:sp>
        <p:nvSpPr>
          <p:cNvPr id="249" name="Google Shape;249;p12"/>
          <p:cNvSpPr/>
          <p:nvPr/>
        </p:nvSpPr>
        <p:spPr>
          <a:xfrm>
            <a:off x="7106654" y="2120900"/>
            <a:ext cx="1732548" cy="9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 15</a:t>
            </a:r>
            <a:endParaRPr dirty="0"/>
          </a:p>
        </p:txBody>
      </p:sp>
      <p:sp>
        <p:nvSpPr>
          <p:cNvPr id="250" name="Google Shape;250;p12"/>
          <p:cNvSpPr/>
          <p:nvPr/>
        </p:nvSpPr>
        <p:spPr>
          <a:xfrm>
            <a:off x="7226300" y="881064"/>
            <a:ext cx="1595438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60</a:t>
            </a:r>
            <a:endParaRPr/>
          </a:p>
        </p:txBody>
      </p:sp>
      <p:pic>
        <p:nvPicPr>
          <p:cNvPr id="251" name="Google Shape;251;p1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 l="49663" b="48904"/>
          <a:stretch/>
        </p:blipFill>
        <p:spPr>
          <a:xfrm>
            <a:off x="1490663" y="5389564"/>
            <a:ext cx="1358901" cy="146843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2"/>
          <p:cNvSpPr/>
          <p:nvPr/>
        </p:nvSpPr>
        <p:spPr>
          <a:xfrm>
            <a:off x="1568451" y="5581651"/>
            <a:ext cx="1006475" cy="830263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tiếp</a:t>
            </a:r>
            <a:endParaRPr sz="2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/>
          <p:nvPr/>
        </p:nvSpPr>
        <p:spPr>
          <a:xfrm>
            <a:off x="1071769" y="2579619"/>
            <a:ext cx="1004846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 chào và hẹn gặp lại các con!!!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1891334" y="1543050"/>
            <a:ext cx="8119441" cy="3133725"/>
          </a:xfrm>
          <a:prstGeom prst="cloud">
            <a:avLst/>
          </a:prstGeom>
          <a:solidFill>
            <a:srgbClr val="FFF2CC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2164866" y="2613015"/>
            <a:ext cx="757237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 nhân 6 (tiết 2)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 descr="Text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797" t="5545" r="6640" b="5767"/>
          <a:stretch/>
        </p:blipFill>
        <p:spPr>
          <a:xfrm>
            <a:off x="247650" y="1066800"/>
            <a:ext cx="11610975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4219" t="5858" r="4219" b="5462"/>
          <a:stretch/>
        </p:blipFill>
        <p:spPr>
          <a:xfrm>
            <a:off x="56029" y="387927"/>
            <a:ext cx="12096750" cy="533861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/>
          <p:nvPr/>
        </p:nvSpPr>
        <p:spPr>
          <a:xfrm>
            <a:off x="1424470" y="4715177"/>
            <a:ext cx="370452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02" name="Google Shape;102;p4"/>
          <p:cNvSpPr txBox="1"/>
          <p:nvPr/>
        </p:nvSpPr>
        <p:spPr>
          <a:xfrm>
            <a:off x="2872270" y="4715178"/>
            <a:ext cx="370452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03" name="Google Shape;103;p4"/>
          <p:cNvSpPr txBox="1"/>
          <p:nvPr/>
        </p:nvSpPr>
        <p:spPr>
          <a:xfrm>
            <a:off x="3904076" y="4793789"/>
            <a:ext cx="61277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2170159" y="4802779"/>
            <a:ext cx="370452" cy="37147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105" name="Google Shape;105;p4"/>
          <p:cNvSpPr txBox="1"/>
          <p:nvPr/>
        </p:nvSpPr>
        <p:spPr>
          <a:xfrm>
            <a:off x="7326953" y="4721254"/>
            <a:ext cx="370452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06" name="Google Shape;106;p4"/>
          <p:cNvSpPr txBox="1"/>
          <p:nvPr/>
        </p:nvSpPr>
        <p:spPr>
          <a:xfrm>
            <a:off x="8862922" y="4794999"/>
            <a:ext cx="370452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8130791" y="4802779"/>
            <a:ext cx="370452" cy="37147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9918692" y="4824566"/>
            <a:ext cx="588813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4142" t="27587" r="3358" b="31079"/>
          <a:stretch/>
        </p:blipFill>
        <p:spPr>
          <a:xfrm>
            <a:off x="230909" y="69273"/>
            <a:ext cx="11782425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5">
            <a:alphaModFix/>
          </a:blip>
          <a:srcRect l="27222" t="42895" r="58724" b="52104"/>
          <a:stretch/>
        </p:blipFill>
        <p:spPr>
          <a:xfrm rot="-5400000">
            <a:off x="882101" y="3449810"/>
            <a:ext cx="2641168" cy="67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5">
            <a:alphaModFix/>
          </a:blip>
          <a:srcRect l="27222" t="42895" r="58724" b="52104"/>
          <a:stretch/>
        </p:blipFill>
        <p:spPr>
          <a:xfrm rot="-5400000">
            <a:off x="1556732" y="3449810"/>
            <a:ext cx="2641168" cy="67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5">
            <a:alphaModFix/>
          </a:blip>
          <a:srcRect l="27222" t="42895" r="58724" b="52104"/>
          <a:stretch/>
        </p:blipFill>
        <p:spPr>
          <a:xfrm rot="-5400000">
            <a:off x="2309119" y="3449810"/>
            <a:ext cx="2641168" cy="67463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/>
        </p:nvSpPr>
        <p:spPr>
          <a:xfrm>
            <a:off x="6243782" y="3205018"/>
            <a:ext cx="35744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 x 3 = 18</a:t>
            </a:r>
            <a:endParaRPr sz="4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/>
        </p:nvSpPr>
        <p:spPr>
          <a:xfrm>
            <a:off x="4987653" y="4046920"/>
            <a:ext cx="40253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giải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288897" y="4471263"/>
            <a:ext cx="108597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            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luống như thế có tất cả số cây là:</a:t>
            </a: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5112344" y="4997683"/>
            <a:ext cx="40253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x 4 = 24 (cây)</a:t>
            </a:r>
            <a:endParaRPr/>
          </a:p>
        </p:txBody>
      </p:sp>
      <p:sp>
        <p:nvSpPr>
          <p:cNvPr id="125" name="Google Shape;125;p6"/>
          <p:cNvSpPr txBox="1"/>
          <p:nvPr/>
        </p:nvSpPr>
        <p:spPr>
          <a:xfrm>
            <a:off x="6263715" y="5509272"/>
            <a:ext cx="40253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số: 24 cây</a:t>
            </a:r>
            <a:endParaRPr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6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11746"/>
            <a:ext cx="12192000" cy="421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2F3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3500" y="222251"/>
            <a:ext cx="3048000" cy="510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776" y="2074864"/>
            <a:ext cx="2201863" cy="37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5">
            <a:alphaModFix/>
          </a:blip>
          <a:srcRect l="59641" t="9435" b="10974"/>
          <a:stretch/>
        </p:blipFill>
        <p:spPr>
          <a:xfrm rot="-280578" flipH="1">
            <a:off x="2001838" y="590551"/>
            <a:ext cx="2589212" cy="61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78900" y="-1008063"/>
            <a:ext cx="4572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/>
          <p:nvPr/>
        </p:nvSpPr>
        <p:spPr>
          <a:xfrm>
            <a:off x="5019757" y="460219"/>
            <a:ext cx="241785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              nhà cho Thỏ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2F3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/>
          <p:nvPr/>
        </p:nvSpPr>
        <p:spPr>
          <a:xfrm>
            <a:off x="1838326" y="1"/>
            <a:ext cx="8386763" cy="4556125"/>
          </a:xfrm>
          <a:prstGeom prst="roundRect">
            <a:avLst>
              <a:gd name="adj" fmla="val 16667"/>
            </a:avLst>
          </a:prstGeom>
          <a:solidFill>
            <a:schemeClr val="lt1">
              <a:alpha val="87843"/>
            </a:schemeClr>
          </a:solidFill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chơi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Noto Sans Symbols"/>
              <a:buChar char="⮚"/>
            </a:pPr>
            <a:r>
              <a:rPr lang="en-US" sz="32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giúp Thỏ Ngọc về đúng nhà của mình, các con phải nêu đúng kết quả phép tính tương ứng với các đáp án đã cho.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8900" y="4241801"/>
            <a:ext cx="1246188" cy="208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1176" y="5311776"/>
            <a:ext cx="900113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5">
            <a:alphaModFix/>
          </a:blip>
          <a:srcRect l="59641" t="9435" b="10974"/>
          <a:stretch/>
        </p:blipFill>
        <p:spPr>
          <a:xfrm rot="-280578" flipH="1">
            <a:off x="1563689" y="3386138"/>
            <a:ext cx="1481137" cy="3509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78900" y="-1008063"/>
            <a:ext cx="4572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 l="59641" t="9435" b="10974"/>
          <a:stretch/>
        </p:blipFill>
        <p:spPr>
          <a:xfrm rot="-280578" flipH="1">
            <a:off x="1860551" y="450851"/>
            <a:ext cx="1408113" cy="333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4464" y="3673475"/>
            <a:ext cx="1209675" cy="20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9913" y="2532063"/>
            <a:ext cx="1135062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07500" y="-1335088"/>
            <a:ext cx="4572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/>
          <p:nvPr/>
        </p:nvSpPr>
        <p:spPr>
          <a:xfrm>
            <a:off x="4195764" y="5699126"/>
            <a:ext cx="719137" cy="957263"/>
          </a:xfrm>
          <a:prstGeom prst="ellipse">
            <a:avLst/>
          </a:prstGeom>
          <a:solidFill>
            <a:srgbClr val="FF99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07063" y="3673476"/>
            <a:ext cx="1238250" cy="20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/>
          <p:nvPr/>
        </p:nvSpPr>
        <p:spPr>
          <a:xfrm>
            <a:off x="5949950" y="5746750"/>
            <a:ext cx="717550" cy="958850"/>
          </a:xfrm>
          <a:prstGeom prst="ellipse">
            <a:avLst/>
          </a:prstGeom>
          <a:solidFill>
            <a:srgbClr val="FF99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pic>
        <p:nvPicPr>
          <p:cNvPr id="156" name="Google Shape;15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1250" y="3673476"/>
            <a:ext cx="1238250" cy="20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/>
          <p:nvPr/>
        </p:nvSpPr>
        <p:spPr>
          <a:xfrm>
            <a:off x="7702550" y="5746750"/>
            <a:ext cx="719138" cy="958850"/>
          </a:xfrm>
          <a:prstGeom prst="ellipse">
            <a:avLst/>
          </a:prstGeom>
          <a:solidFill>
            <a:srgbClr val="FF99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4351" y="3673475"/>
            <a:ext cx="1209675" cy="20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9"/>
          <p:cNvSpPr/>
          <p:nvPr/>
        </p:nvSpPr>
        <p:spPr>
          <a:xfrm>
            <a:off x="9645650" y="5699126"/>
            <a:ext cx="719138" cy="957263"/>
          </a:xfrm>
          <a:prstGeom prst="ellipse">
            <a:avLst/>
          </a:prstGeom>
          <a:solidFill>
            <a:srgbClr val="FF99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60" name="Google Shape;160;p9"/>
          <p:cNvSpPr/>
          <p:nvPr/>
        </p:nvSpPr>
        <p:spPr>
          <a:xfrm rot="-5400000" flipH="1">
            <a:off x="5503070" y="-1275556"/>
            <a:ext cx="2924175" cy="6973887"/>
          </a:xfrm>
          <a:prstGeom prst="cube">
            <a:avLst>
              <a:gd name="adj" fmla="val 5654"/>
            </a:avLst>
          </a:prstGeom>
          <a:solidFill>
            <a:srgbClr val="00B0F0">
              <a:alpha val="49803"/>
            </a:srgbClr>
          </a:solidFill>
          <a:ln w="57150" cap="flat" cmpd="sng">
            <a:solidFill>
              <a:srgbClr val="7030A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9"/>
          <p:cNvCxnSpPr/>
          <p:nvPr/>
        </p:nvCxnSpPr>
        <p:spPr>
          <a:xfrm>
            <a:off x="4654551" y="103188"/>
            <a:ext cx="9525" cy="855662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2" name="Google Shape;162;p9"/>
          <p:cNvCxnSpPr/>
          <p:nvPr/>
        </p:nvCxnSpPr>
        <p:spPr>
          <a:xfrm flipH="1">
            <a:off x="9436101" y="1"/>
            <a:ext cx="30163" cy="930275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3" name="Google Shape;163;p9"/>
          <p:cNvCxnSpPr/>
          <p:nvPr/>
        </p:nvCxnSpPr>
        <p:spPr>
          <a:xfrm flipH="1">
            <a:off x="6886576" y="1"/>
            <a:ext cx="4763" cy="930275"/>
          </a:xfrm>
          <a:prstGeom prst="straightConnector1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4" name="Google Shape;164;p9"/>
          <p:cNvSpPr/>
          <p:nvPr/>
        </p:nvSpPr>
        <p:spPr>
          <a:xfrm rot="-5400000">
            <a:off x="6723857" y="-2826543"/>
            <a:ext cx="593725" cy="6246812"/>
          </a:xfrm>
          <a:prstGeom prst="flowChartTerminator">
            <a:avLst/>
          </a:prstGeom>
          <a:solidFill>
            <a:schemeClr val="accent4"/>
          </a:solidFill>
          <a:ln w="762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4056064" y="-73025"/>
            <a:ext cx="5526087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quả phép tính 6 x 5 = ?</a:t>
            </a: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3048001" y="930276"/>
            <a:ext cx="22510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A. 30</a:t>
            </a: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3076576" y="2070101"/>
            <a:ext cx="2214563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C. 35</a:t>
            </a: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7019926" y="2120900"/>
            <a:ext cx="1954213" cy="9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 25</a:t>
            </a:r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6889750" y="881064"/>
            <a:ext cx="2224088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11</a:t>
            </a:r>
            <a:endParaRPr/>
          </a:p>
        </p:txBody>
      </p:sp>
      <p:pic>
        <p:nvPicPr>
          <p:cNvPr id="170" name="Google Shape;170;p9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 l="49663" b="48904"/>
          <a:stretch/>
        </p:blipFill>
        <p:spPr>
          <a:xfrm>
            <a:off x="1490663" y="5389564"/>
            <a:ext cx="1358901" cy="146843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"/>
          <p:cNvSpPr/>
          <p:nvPr/>
        </p:nvSpPr>
        <p:spPr>
          <a:xfrm>
            <a:off x="1568451" y="5581651"/>
            <a:ext cx="1006475" cy="830263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tiếp</a:t>
            </a:r>
            <a:endParaRPr sz="2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Widescreen</PresentationFormat>
  <Paragraphs>60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Noto Sans Symbols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TÀI KHOẢN OFFICE 365 (2)</dc:creator>
  <cp:lastModifiedBy>ADMIN</cp:lastModifiedBy>
  <cp:revision>1</cp:revision>
  <dcterms:created xsi:type="dcterms:W3CDTF">2022-07-30T08:41:31Z</dcterms:created>
  <dcterms:modified xsi:type="dcterms:W3CDTF">2024-08-08T08:07:36Z</dcterms:modified>
</cp:coreProperties>
</file>