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36"/>
  </p:notesMasterIdLst>
  <p:sldIdLst>
    <p:sldId id="256" r:id="rId3"/>
    <p:sldId id="257" r:id="rId4"/>
    <p:sldId id="270" r:id="rId5"/>
    <p:sldId id="259" r:id="rId6"/>
    <p:sldId id="258" r:id="rId7"/>
    <p:sldId id="291" r:id="rId8"/>
    <p:sldId id="292" r:id="rId9"/>
    <p:sldId id="283" r:id="rId10"/>
    <p:sldId id="293" r:id="rId11"/>
    <p:sldId id="265" r:id="rId12"/>
    <p:sldId id="295" r:id="rId13"/>
    <p:sldId id="297" r:id="rId14"/>
    <p:sldId id="298" r:id="rId15"/>
    <p:sldId id="299" r:id="rId16"/>
    <p:sldId id="300" r:id="rId17"/>
    <p:sldId id="301" r:id="rId18"/>
    <p:sldId id="294" r:id="rId19"/>
    <p:sldId id="261" r:id="rId20"/>
    <p:sldId id="302" r:id="rId21"/>
    <p:sldId id="303" r:id="rId22"/>
    <p:sldId id="304" r:id="rId23"/>
    <p:sldId id="305" r:id="rId24"/>
    <p:sldId id="306" r:id="rId25"/>
    <p:sldId id="260" r:id="rId26"/>
    <p:sldId id="307" r:id="rId27"/>
    <p:sldId id="308" r:id="rId28"/>
    <p:sldId id="309" r:id="rId29"/>
    <p:sldId id="263" r:id="rId30"/>
    <p:sldId id="287" r:id="rId31"/>
    <p:sldId id="289" r:id="rId32"/>
    <p:sldId id="274" r:id="rId33"/>
    <p:sldId id="267" r:id="rId34"/>
    <p:sldId id="310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78" d="100"/>
          <a:sy n="78" d="100"/>
        </p:scale>
        <p:origin x="9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242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578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36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bếp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6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934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057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65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229333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6238249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291752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47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96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01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98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41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42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68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51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9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1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5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48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28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slide" Target="slide21.xml"/><Relationship Id="rId17" Type="http://schemas.openxmlformats.org/officeDocument/2006/relationships/slide" Target="slide25.xml"/><Relationship Id="rId2" Type="http://schemas.openxmlformats.org/officeDocument/2006/relationships/notesSlide" Target="../notesSlides/notesSlide6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slide" Target="slide23.xml"/><Relationship Id="rId10" Type="http://schemas.openxmlformats.org/officeDocument/2006/relationships/image" Target="../media/image36.png"/><Relationship Id="rId19" Type="http://schemas.openxmlformats.org/officeDocument/2006/relationships/slide" Target="slide26.xml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slide" Target="slide2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slide" Target="slide2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5" Type="http://schemas.openxmlformats.org/officeDocument/2006/relationships/image" Target="../media/image28.jpe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51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48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457417" y="1916929"/>
            <a:ext cx="9475433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Chủ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đề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: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Bảo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quản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đồ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dùng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cá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nhân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và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gia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đình</a:t>
            </a:r>
            <a:endParaRPr sz="5200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623133" y="3698926"/>
            <a:ext cx="9475432" cy="10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9: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Bảo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quản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đồ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dùng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gia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đình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 đức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9E627E-A83D-4CFA-A845-2266BFF1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074" y="776437"/>
            <a:ext cx="4333374" cy="32020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B07604D-9E1A-46EA-8C3D-DB8DB137F1A8}"/>
              </a:ext>
            </a:extLst>
          </p:cNvPr>
          <p:cNvGrpSpPr/>
          <p:nvPr/>
        </p:nvGrpSpPr>
        <p:grpSpPr>
          <a:xfrm>
            <a:off x="323234" y="1231290"/>
            <a:ext cx="4971781" cy="1569660"/>
            <a:chOff x="216908" y="-310431"/>
            <a:chExt cx="4971781" cy="156966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EF2E6CC-44E0-4D63-8AB3-731EDA7EC7C9}"/>
                </a:ext>
              </a:extLst>
            </p:cNvPr>
            <p:cNvSpPr/>
            <p:nvPr/>
          </p:nvSpPr>
          <p:spPr>
            <a:xfrm>
              <a:off x="316685" y="165292"/>
              <a:ext cx="4872004" cy="67044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Bảo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đình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265359-EE15-4843-89B4-71A5AD61A903}"/>
                </a:ext>
              </a:extLst>
            </p:cNvPr>
            <p:cNvSpPr txBox="1"/>
            <p:nvPr/>
          </p:nvSpPr>
          <p:spPr>
            <a:xfrm>
              <a:off x="216908" y="-310431"/>
              <a:ext cx="16217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9600" b="1" dirty="0">
                  <a:solidFill>
                    <a:schemeClr val="accent4"/>
                  </a:solidFill>
                  <a:latin typeface="+mn-lt"/>
                  <a:ea typeface="Roboto Condensed"/>
                  <a:cs typeface="Arial" panose="020B0604020202020204" pitchFamily="34" charset="0"/>
                  <a:sym typeface="Roboto Condensed"/>
                </a:rPr>
                <a:t>2</a:t>
              </a:r>
              <a:endParaRPr lang="en" sz="700" b="1" dirty="0">
                <a:solidFill>
                  <a:schemeClr val="accent4"/>
                </a:solidFill>
                <a:latin typeface="+mn-lt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588AFD-AB6B-4D02-9850-6C4460D543A0}"/>
              </a:ext>
            </a:extLst>
          </p:cNvPr>
          <p:cNvSpPr/>
          <p:nvPr/>
        </p:nvSpPr>
        <p:spPr>
          <a:xfrm>
            <a:off x="791066" y="4558371"/>
            <a:ext cx="10145518" cy="1796059"/>
          </a:xfrm>
          <a:prstGeom prst="roundRect">
            <a:avLst>
              <a:gd name="adj" fmla="val 7811"/>
            </a:avLst>
          </a:prstGeom>
          <a:solidFill>
            <a:srgbClr val="F8E4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3D1D0E-63C4-4386-8CC0-C86BE5C99AEB}"/>
              </a:ext>
            </a:extLst>
          </p:cNvPr>
          <p:cNvSpPr txBox="1"/>
          <p:nvPr/>
        </p:nvSpPr>
        <p:spPr>
          <a:xfrm>
            <a:off x="1036871" y="5232339"/>
            <a:ext cx="8670655" cy="788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nhựa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vải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gốm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sứ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2E426-B21F-43B4-8AF4-D5CFF75EA6C7}"/>
              </a:ext>
            </a:extLst>
          </p:cNvPr>
          <p:cNvSpPr txBox="1"/>
          <p:nvPr/>
        </p:nvSpPr>
        <p:spPr>
          <a:xfrm>
            <a:off x="1036872" y="4603075"/>
            <a:ext cx="5446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n-lt"/>
                <a:cs typeface="Arial" panose="020B0604020202020204" pitchFamily="34" charset="0"/>
              </a:rPr>
              <a:t>HOẠT ĐỘNG THEO CẶP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1572747-7627-4D9C-B9FD-203A1C6F7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945" y="3188615"/>
            <a:ext cx="2438216" cy="24380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43C45E-9E3B-485A-82E6-545E82359C7F}"/>
              </a:ext>
            </a:extLst>
          </p:cNvPr>
          <p:cNvSpPr/>
          <p:nvPr/>
        </p:nvSpPr>
        <p:spPr>
          <a:xfrm>
            <a:off x="6338666" y="4636308"/>
            <a:ext cx="2067026" cy="45877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cs typeface="Arial" panose="020B0604020202020204" pitchFamily="34" charset="0"/>
              </a:rPr>
              <a:t>Thời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gian</a:t>
            </a:r>
            <a:r>
              <a:rPr lang="en-US" b="1" dirty="0">
                <a:cs typeface="Arial" panose="020B0604020202020204" pitchFamily="34" charset="0"/>
              </a:rPr>
              <a:t>: 3 </a:t>
            </a:r>
            <a:r>
              <a:rPr lang="en-US" b="1" dirty="0" err="1">
                <a:cs typeface="Arial" panose="020B0604020202020204" pitchFamily="34" charset="0"/>
              </a:rPr>
              <a:t>phút</a:t>
            </a:r>
            <a:endParaRPr lang="en-US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B55E1F5-5D81-4B34-B7A7-A99E73686ACE}"/>
              </a:ext>
            </a:extLst>
          </p:cNvPr>
          <p:cNvGrpSpPr/>
          <p:nvPr/>
        </p:nvGrpSpPr>
        <p:grpSpPr>
          <a:xfrm>
            <a:off x="3398072" y="741489"/>
            <a:ext cx="4659353" cy="707886"/>
            <a:chOff x="3368228" y="744497"/>
            <a:chExt cx="4659353" cy="70788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8D0B96F-4F89-4D2D-AB7B-EFE726E14771}"/>
                </a:ext>
              </a:extLst>
            </p:cNvPr>
            <p:cNvSpPr/>
            <p:nvPr/>
          </p:nvSpPr>
          <p:spPr>
            <a:xfrm>
              <a:off x="3368228" y="777110"/>
              <a:ext cx="4659353" cy="67044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Bảo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đình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2DC44-BC36-4545-BA8F-AC402ED4C2A0}"/>
                </a:ext>
              </a:extLst>
            </p:cNvPr>
            <p:cNvSpPr txBox="1"/>
            <p:nvPr/>
          </p:nvSpPr>
          <p:spPr>
            <a:xfrm>
              <a:off x="3368228" y="744497"/>
              <a:ext cx="16217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4000" b="1" dirty="0">
                  <a:solidFill>
                    <a:schemeClr val="accent4"/>
                  </a:solidFill>
                  <a:latin typeface="+mn-lt"/>
                  <a:ea typeface="Roboto Condensed"/>
                  <a:cs typeface="Arial" panose="020B0604020202020204" pitchFamily="34" charset="0"/>
                  <a:sym typeface="Roboto Condensed"/>
                </a:rPr>
                <a:t>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3A166C3-7626-4229-85DD-D9D7159E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289" y="1848380"/>
            <a:ext cx="5978013" cy="4417319"/>
          </a:xfrm>
          <a:prstGeom prst="rect">
            <a:avLst/>
          </a:prstGeom>
        </p:spPr>
      </p:pic>
      <p:grpSp>
        <p:nvGrpSpPr>
          <p:cNvPr id="8" name="Google Shape;948;p33">
            <a:extLst>
              <a:ext uri="{FF2B5EF4-FFF2-40B4-BE49-F238E27FC236}">
                <a16:creationId xmlns:a16="http://schemas.microsoft.com/office/drawing/2014/main" id="{A818B7B2-972D-436F-963B-54AFA24434CF}"/>
              </a:ext>
            </a:extLst>
          </p:cNvPr>
          <p:cNvGrpSpPr/>
          <p:nvPr/>
        </p:nvGrpSpPr>
        <p:grpSpPr>
          <a:xfrm rot="5944013">
            <a:off x="5458062" y="1956250"/>
            <a:ext cx="539375" cy="1111861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9" name="Google Shape;949;p33">
              <a:extLst>
                <a:ext uri="{FF2B5EF4-FFF2-40B4-BE49-F238E27FC236}">
                  <a16:creationId xmlns:a16="http://schemas.microsoft.com/office/drawing/2014/main" id="{1A63303E-9468-45E0-BD79-8BCD7CF9B812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50;p33">
              <a:extLst>
                <a:ext uri="{FF2B5EF4-FFF2-40B4-BE49-F238E27FC236}">
                  <a16:creationId xmlns:a16="http://schemas.microsoft.com/office/drawing/2014/main" id="{A450CC31-BCCA-4F4D-A2BF-E523AA8A6A26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5A8F1D-3934-42B6-8885-8C4D019A4FA5}"/>
              </a:ext>
            </a:extLst>
          </p:cNvPr>
          <p:cNvGrpSpPr/>
          <p:nvPr/>
        </p:nvGrpSpPr>
        <p:grpSpPr>
          <a:xfrm>
            <a:off x="579455" y="1871424"/>
            <a:ext cx="4333433" cy="1089963"/>
            <a:chOff x="5686426" y="3276594"/>
            <a:chExt cx="5899948" cy="79478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B6E8E4-1910-4E3E-A532-311001D79948}"/>
                </a:ext>
              </a:extLst>
            </p:cNvPr>
            <p:cNvSpPr/>
            <p:nvPr/>
          </p:nvSpPr>
          <p:spPr>
            <a:xfrm>
              <a:off x="5686426" y="3276594"/>
              <a:ext cx="5899948" cy="7947881"/>
            </a:xfrm>
            <a:prstGeom prst="roundRect">
              <a:avLst>
                <a:gd name="adj" fmla="val 9144"/>
              </a:avLst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737696-8063-4F19-B715-4E5836FB15DE}"/>
                </a:ext>
              </a:extLst>
            </p:cNvPr>
            <p:cNvSpPr txBox="1"/>
            <p:nvPr/>
          </p:nvSpPr>
          <p:spPr>
            <a:xfrm>
              <a:off x="5731858" y="3803702"/>
              <a:ext cx="5809083" cy="5784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L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au thường xuyên, tránh để những nơi ẩm thấ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p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oogle Shape;948;p33">
            <a:extLst>
              <a:ext uri="{FF2B5EF4-FFF2-40B4-BE49-F238E27FC236}">
                <a16:creationId xmlns:a16="http://schemas.microsoft.com/office/drawing/2014/main" id="{29C94490-5771-4794-99E4-0734E34E67D2}"/>
              </a:ext>
            </a:extLst>
          </p:cNvPr>
          <p:cNvGrpSpPr/>
          <p:nvPr/>
        </p:nvGrpSpPr>
        <p:grpSpPr>
          <a:xfrm rot="5944013" flipH="1">
            <a:off x="5258491" y="4761840"/>
            <a:ext cx="482855" cy="1111861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15" name="Google Shape;949;p33">
              <a:extLst>
                <a:ext uri="{FF2B5EF4-FFF2-40B4-BE49-F238E27FC236}">
                  <a16:creationId xmlns:a16="http://schemas.microsoft.com/office/drawing/2014/main" id="{135EAA18-A0E5-4DFD-8121-DDD5F4C93FB9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50;p33">
              <a:extLst>
                <a:ext uri="{FF2B5EF4-FFF2-40B4-BE49-F238E27FC236}">
                  <a16:creationId xmlns:a16="http://schemas.microsoft.com/office/drawing/2014/main" id="{1820BFD0-6A31-4978-8482-AA0F1EE99166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207969-18FD-4033-8AB6-D99A8BB4E7FA}"/>
              </a:ext>
            </a:extLst>
          </p:cNvPr>
          <p:cNvGrpSpPr/>
          <p:nvPr/>
        </p:nvGrpSpPr>
        <p:grpSpPr>
          <a:xfrm>
            <a:off x="269254" y="4532940"/>
            <a:ext cx="4333433" cy="1569660"/>
            <a:chOff x="5686426" y="3276594"/>
            <a:chExt cx="5899948" cy="1144577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9F77BA1-602C-4E70-9986-BACF9454BD67}"/>
                </a:ext>
              </a:extLst>
            </p:cNvPr>
            <p:cNvSpPr/>
            <p:nvPr/>
          </p:nvSpPr>
          <p:spPr>
            <a:xfrm>
              <a:off x="5686426" y="3276594"/>
              <a:ext cx="5899948" cy="11445774"/>
            </a:xfrm>
            <a:prstGeom prst="roundRect">
              <a:avLst>
                <a:gd name="adj" fmla="val 9144"/>
              </a:avLst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D2A003-9EEE-46C8-9E2F-DD8664F18DCB}"/>
                </a:ext>
              </a:extLst>
            </p:cNvPr>
            <p:cNvSpPr txBox="1"/>
            <p:nvPr/>
          </p:nvSpPr>
          <p:spPr>
            <a:xfrm>
              <a:off x="5731858" y="3803702"/>
              <a:ext cx="5809083" cy="84772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Đ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+mn-lt"/>
                </a:rPr>
                <a:t>ể vào tủ kính, hoặc trên giá, rửa sạch lau bằng khăn khô để được bảo quản tốt hơn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06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B55E1F5-5D81-4B34-B7A7-A99E73686ACE}"/>
              </a:ext>
            </a:extLst>
          </p:cNvPr>
          <p:cNvGrpSpPr/>
          <p:nvPr/>
        </p:nvGrpSpPr>
        <p:grpSpPr>
          <a:xfrm>
            <a:off x="3049252" y="500272"/>
            <a:ext cx="4733782" cy="728179"/>
            <a:chOff x="316684" y="107562"/>
            <a:chExt cx="6630871" cy="72817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8D0B96F-4F89-4D2D-AB7B-EFE726E14771}"/>
                </a:ext>
              </a:extLst>
            </p:cNvPr>
            <p:cNvSpPr/>
            <p:nvPr/>
          </p:nvSpPr>
          <p:spPr>
            <a:xfrm>
              <a:off x="316684" y="165292"/>
              <a:ext cx="6630871" cy="67044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Bảo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đình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2DC44-BC36-4545-BA8F-AC402ED4C2A0}"/>
                </a:ext>
              </a:extLst>
            </p:cNvPr>
            <p:cNvSpPr txBox="1"/>
            <p:nvPr/>
          </p:nvSpPr>
          <p:spPr>
            <a:xfrm>
              <a:off x="316684" y="107562"/>
              <a:ext cx="16217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4000" b="1" dirty="0">
                  <a:solidFill>
                    <a:schemeClr val="accent4"/>
                  </a:solidFill>
                  <a:latin typeface="+mn-lt"/>
                  <a:ea typeface="Roboto Condensed"/>
                  <a:cs typeface="Arial" panose="020B0604020202020204" pitchFamily="34" charset="0"/>
                  <a:sym typeface="Roboto Condensed"/>
                </a:rPr>
                <a:t>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3A166C3-7626-4229-85DD-D9D7159E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08" y="1940409"/>
            <a:ext cx="5978013" cy="4417319"/>
          </a:xfrm>
          <a:prstGeom prst="rect">
            <a:avLst/>
          </a:prstGeom>
        </p:spPr>
      </p:pic>
      <p:grpSp>
        <p:nvGrpSpPr>
          <p:cNvPr id="8" name="Google Shape;948;p33">
            <a:extLst>
              <a:ext uri="{FF2B5EF4-FFF2-40B4-BE49-F238E27FC236}">
                <a16:creationId xmlns:a16="http://schemas.microsoft.com/office/drawing/2014/main" id="{A818B7B2-972D-436F-963B-54AFA24434CF}"/>
              </a:ext>
            </a:extLst>
          </p:cNvPr>
          <p:cNvGrpSpPr/>
          <p:nvPr/>
        </p:nvGrpSpPr>
        <p:grpSpPr>
          <a:xfrm rot="13597570">
            <a:off x="5810048" y="1724599"/>
            <a:ext cx="539375" cy="1111861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9" name="Google Shape;949;p33">
              <a:extLst>
                <a:ext uri="{FF2B5EF4-FFF2-40B4-BE49-F238E27FC236}">
                  <a16:creationId xmlns:a16="http://schemas.microsoft.com/office/drawing/2014/main" id="{1A63303E-9468-45E0-BD79-8BCD7CF9B812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50;p33">
              <a:extLst>
                <a:ext uri="{FF2B5EF4-FFF2-40B4-BE49-F238E27FC236}">
                  <a16:creationId xmlns:a16="http://schemas.microsoft.com/office/drawing/2014/main" id="{A450CC31-BCCA-4F4D-A2BF-E523AA8A6A26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5A8F1D-3934-42B6-8885-8C4D019A4FA5}"/>
              </a:ext>
            </a:extLst>
          </p:cNvPr>
          <p:cNvGrpSpPr/>
          <p:nvPr/>
        </p:nvGrpSpPr>
        <p:grpSpPr>
          <a:xfrm>
            <a:off x="6720235" y="1483555"/>
            <a:ext cx="5352002" cy="1953487"/>
            <a:chOff x="5686426" y="3276594"/>
            <a:chExt cx="5899948" cy="1526096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B6E8E4-1910-4E3E-A532-311001D79948}"/>
                </a:ext>
              </a:extLst>
            </p:cNvPr>
            <p:cNvSpPr/>
            <p:nvPr/>
          </p:nvSpPr>
          <p:spPr>
            <a:xfrm>
              <a:off x="5686426" y="3276594"/>
              <a:ext cx="5899948" cy="15260967"/>
            </a:xfrm>
            <a:prstGeom prst="roundRect">
              <a:avLst>
                <a:gd name="adj" fmla="val 9144"/>
              </a:avLst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737696-8063-4F19-B715-4E5836FB15DE}"/>
                </a:ext>
              </a:extLst>
            </p:cNvPr>
            <p:cNvSpPr txBox="1"/>
            <p:nvPr/>
          </p:nvSpPr>
          <p:spPr>
            <a:xfrm>
              <a:off x="5731857" y="3803704"/>
              <a:ext cx="5854516" cy="12586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P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hân loại những đồ vải để bảo quản. </a:t>
              </a:r>
              <a:endParaRPr lang="en-US" sz="2000" b="0" i="0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endParaRPr>
            </a:p>
            <a:p>
              <a:pPr marL="342900" indent="-342900"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Khi không sử dụng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: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bọc đồ lại, treo trên móc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cẩn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thận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để vải và quần áo được phẳng. </a:t>
              </a:r>
            </a:p>
          </p:txBody>
        </p:sp>
      </p:grpSp>
      <p:grpSp>
        <p:nvGrpSpPr>
          <p:cNvPr id="14" name="Google Shape;948;p33">
            <a:extLst>
              <a:ext uri="{FF2B5EF4-FFF2-40B4-BE49-F238E27FC236}">
                <a16:creationId xmlns:a16="http://schemas.microsoft.com/office/drawing/2014/main" id="{29C94490-5771-4794-99E4-0734E34E67D2}"/>
              </a:ext>
            </a:extLst>
          </p:cNvPr>
          <p:cNvGrpSpPr/>
          <p:nvPr/>
        </p:nvGrpSpPr>
        <p:grpSpPr>
          <a:xfrm rot="18942418" flipH="1">
            <a:off x="5919550" y="4184119"/>
            <a:ext cx="482855" cy="1111861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15" name="Google Shape;949;p33">
              <a:extLst>
                <a:ext uri="{FF2B5EF4-FFF2-40B4-BE49-F238E27FC236}">
                  <a16:creationId xmlns:a16="http://schemas.microsoft.com/office/drawing/2014/main" id="{135EAA18-A0E5-4DFD-8121-DDD5F4C93FB9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50;p33">
              <a:extLst>
                <a:ext uri="{FF2B5EF4-FFF2-40B4-BE49-F238E27FC236}">
                  <a16:creationId xmlns:a16="http://schemas.microsoft.com/office/drawing/2014/main" id="{1820BFD0-6A31-4978-8482-AA0F1EE99166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207969-18FD-4033-8AB6-D99A8BB4E7FA}"/>
              </a:ext>
            </a:extLst>
          </p:cNvPr>
          <p:cNvGrpSpPr/>
          <p:nvPr/>
        </p:nvGrpSpPr>
        <p:grpSpPr>
          <a:xfrm>
            <a:off x="6875220" y="4521738"/>
            <a:ext cx="4825167" cy="1569660"/>
            <a:chOff x="5686426" y="3276594"/>
            <a:chExt cx="5899948" cy="1144577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9F77BA1-602C-4E70-9986-BACF9454BD67}"/>
                </a:ext>
              </a:extLst>
            </p:cNvPr>
            <p:cNvSpPr/>
            <p:nvPr/>
          </p:nvSpPr>
          <p:spPr>
            <a:xfrm>
              <a:off x="5686426" y="3276594"/>
              <a:ext cx="5899948" cy="11445774"/>
            </a:xfrm>
            <a:prstGeom prst="roundRect">
              <a:avLst>
                <a:gd name="adj" fmla="val 9144"/>
              </a:avLst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US" sz="2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D2A003-9EEE-46C8-9E2F-DD8664F18DCB}"/>
                </a:ext>
              </a:extLst>
            </p:cNvPr>
            <p:cNvSpPr txBox="1"/>
            <p:nvPr/>
          </p:nvSpPr>
          <p:spPr>
            <a:xfrm>
              <a:off x="5731858" y="3803702"/>
              <a:ext cx="5809083" cy="84772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Ti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ết kiệm bật tắt thường xuyên khi không sử dụng, dọn vệ sinh thường xuyên.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11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B55E1F5-5D81-4B34-B7A7-A99E73686ACE}"/>
              </a:ext>
            </a:extLst>
          </p:cNvPr>
          <p:cNvGrpSpPr/>
          <p:nvPr/>
        </p:nvGrpSpPr>
        <p:grpSpPr>
          <a:xfrm>
            <a:off x="3143458" y="618386"/>
            <a:ext cx="4714003" cy="707886"/>
            <a:chOff x="316684" y="127855"/>
            <a:chExt cx="4714003" cy="70788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8D0B96F-4F89-4D2D-AB7B-EFE726E14771}"/>
                </a:ext>
              </a:extLst>
            </p:cNvPr>
            <p:cNvSpPr/>
            <p:nvPr/>
          </p:nvSpPr>
          <p:spPr>
            <a:xfrm>
              <a:off x="316685" y="165292"/>
              <a:ext cx="4714002" cy="67044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Bảo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đình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2DC44-BC36-4545-BA8F-AC402ED4C2A0}"/>
                </a:ext>
              </a:extLst>
            </p:cNvPr>
            <p:cNvSpPr txBox="1"/>
            <p:nvPr/>
          </p:nvSpPr>
          <p:spPr>
            <a:xfrm>
              <a:off x="316684" y="127855"/>
              <a:ext cx="16217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4000" b="1" dirty="0">
                  <a:solidFill>
                    <a:schemeClr val="accent4"/>
                  </a:solidFill>
                  <a:latin typeface="+mn-lt"/>
                  <a:ea typeface="Roboto Condensed"/>
                  <a:cs typeface="Arial" panose="020B0604020202020204" pitchFamily="34" charset="0"/>
                  <a:sym typeface="Roboto Condensed"/>
                </a:rPr>
                <a:t>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3A166C3-7626-4229-85DD-D9D7159E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76" y="1674079"/>
            <a:ext cx="5978013" cy="44173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45A8F1D-3934-42B6-8885-8C4D019A4FA5}"/>
              </a:ext>
            </a:extLst>
          </p:cNvPr>
          <p:cNvGrpSpPr/>
          <p:nvPr/>
        </p:nvGrpSpPr>
        <p:grpSpPr>
          <a:xfrm>
            <a:off x="6659222" y="1616966"/>
            <a:ext cx="5352002" cy="1569660"/>
            <a:chOff x="5686426" y="3276601"/>
            <a:chExt cx="5899948" cy="1226244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B6E8E4-1910-4E3E-A532-311001D79948}"/>
                </a:ext>
              </a:extLst>
            </p:cNvPr>
            <p:cNvSpPr/>
            <p:nvPr/>
          </p:nvSpPr>
          <p:spPr>
            <a:xfrm>
              <a:off x="5686426" y="3276601"/>
              <a:ext cx="5899948" cy="12262446"/>
            </a:xfrm>
            <a:prstGeom prst="roundRect">
              <a:avLst>
                <a:gd name="adj" fmla="val 9144"/>
              </a:avLst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737696-8063-4F19-B715-4E5836FB15DE}"/>
                </a:ext>
              </a:extLst>
            </p:cNvPr>
            <p:cNvSpPr txBox="1"/>
            <p:nvPr/>
          </p:nvSpPr>
          <p:spPr>
            <a:xfrm>
              <a:off x="5731857" y="3803704"/>
              <a:ext cx="5854516" cy="9648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Lau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chùi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thường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xuyên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để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tránh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bụi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bẩn</a:t>
              </a:r>
              <a:endParaRPr lang="en-US" sz="2000" b="0" i="0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Không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nơi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ánh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nắng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tránh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bị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gãy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hỏng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, bay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màu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.</a:t>
              </a:r>
              <a:endParaRPr lang="vi-VN" sz="2000" b="0" i="0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207969-18FD-4033-8AB6-D99A8BB4E7FA}"/>
              </a:ext>
            </a:extLst>
          </p:cNvPr>
          <p:cNvGrpSpPr/>
          <p:nvPr/>
        </p:nvGrpSpPr>
        <p:grpSpPr>
          <a:xfrm>
            <a:off x="6659222" y="5180700"/>
            <a:ext cx="4825167" cy="1033735"/>
            <a:chOff x="5686426" y="3276594"/>
            <a:chExt cx="5899948" cy="1144577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9F77BA1-602C-4E70-9986-BACF9454BD67}"/>
                </a:ext>
              </a:extLst>
            </p:cNvPr>
            <p:cNvSpPr/>
            <p:nvPr/>
          </p:nvSpPr>
          <p:spPr>
            <a:xfrm>
              <a:off x="5686426" y="3276594"/>
              <a:ext cx="5899948" cy="11445774"/>
            </a:xfrm>
            <a:prstGeom prst="roundRect">
              <a:avLst>
                <a:gd name="adj" fmla="val 9144"/>
              </a:avLst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US" sz="2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D2A003-9EEE-46C8-9E2F-DD8664F18DCB}"/>
                </a:ext>
              </a:extLst>
            </p:cNvPr>
            <p:cNvSpPr txBox="1"/>
            <p:nvPr/>
          </p:nvSpPr>
          <p:spPr>
            <a:xfrm>
              <a:off x="5731858" y="3803700"/>
              <a:ext cx="5809083" cy="8733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Lau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rửa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xuyê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tránh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rỉ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sét</a:t>
              </a:r>
              <a:endPara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5B850F25-49BE-47B7-8141-39A7264AA53E}"/>
              </a:ext>
            </a:extLst>
          </p:cNvPr>
          <p:cNvSpPr/>
          <p:nvPr/>
        </p:nvSpPr>
        <p:spPr>
          <a:xfrm>
            <a:off x="3636942" y="1466023"/>
            <a:ext cx="3042886" cy="40530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rrow: Curved Up 2">
            <a:extLst>
              <a:ext uri="{FF2B5EF4-FFF2-40B4-BE49-F238E27FC236}">
                <a16:creationId xmlns:a16="http://schemas.microsoft.com/office/drawing/2014/main" id="{A73794DE-9BD3-44DB-A98D-77E8F22C955D}"/>
              </a:ext>
            </a:extLst>
          </p:cNvPr>
          <p:cNvSpPr/>
          <p:nvPr/>
        </p:nvSpPr>
        <p:spPr>
          <a:xfrm>
            <a:off x="3679121" y="5984021"/>
            <a:ext cx="3042886" cy="5222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2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B55E1F5-5D81-4B34-B7A7-A99E73686ACE}"/>
              </a:ext>
            </a:extLst>
          </p:cNvPr>
          <p:cNvGrpSpPr/>
          <p:nvPr/>
        </p:nvGrpSpPr>
        <p:grpSpPr>
          <a:xfrm>
            <a:off x="3206629" y="199209"/>
            <a:ext cx="4958216" cy="1569660"/>
            <a:chOff x="216908" y="-310431"/>
            <a:chExt cx="6730647" cy="15696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8D0B96F-4F89-4D2D-AB7B-EFE726E14771}"/>
                </a:ext>
              </a:extLst>
            </p:cNvPr>
            <p:cNvSpPr/>
            <p:nvPr/>
          </p:nvSpPr>
          <p:spPr>
            <a:xfrm>
              <a:off x="316684" y="165292"/>
              <a:ext cx="6630871" cy="67044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Bảo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đình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2DC44-BC36-4545-BA8F-AC402ED4C2A0}"/>
                </a:ext>
              </a:extLst>
            </p:cNvPr>
            <p:cNvSpPr txBox="1"/>
            <p:nvPr/>
          </p:nvSpPr>
          <p:spPr>
            <a:xfrm>
              <a:off x="216908" y="-310431"/>
              <a:ext cx="16217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9600" b="1" dirty="0">
                  <a:solidFill>
                    <a:schemeClr val="accent4"/>
                  </a:solidFill>
                  <a:latin typeface="+mn-lt"/>
                  <a:ea typeface="Roboto Condensed"/>
                  <a:cs typeface="Arial" panose="020B0604020202020204" pitchFamily="34" charset="0"/>
                  <a:sym typeface="Roboto Condensed"/>
                </a:rPr>
                <a:t>2</a:t>
              </a:r>
              <a:endParaRPr lang="en" sz="700" b="1" dirty="0">
                <a:solidFill>
                  <a:schemeClr val="accent4"/>
                </a:solidFill>
                <a:latin typeface="+mn-lt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3A166C3-7626-4229-85DD-D9D7159E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742" y="1644582"/>
            <a:ext cx="5978013" cy="441731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88741-01E6-4336-96C7-3DFFC6B70237}"/>
              </a:ext>
            </a:extLst>
          </p:cNvPr>
          <p:cNvGrpSpPr/>
          <p:nvPr/>
        </p:nvGrpSpPr>
        <p:grpSpPr>
          <a:xfrm>
            <a:off x="6442912" y="2857377"/>
            <a:ext cx="5568311" cy="1569660"/>
            <a:chOff x="5686426" y="3276601"/>
            <a:chExt cx="5899948" cy="1226244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687F20-5EB1-474A-A1B0-2588112EED8F}"/>
                </a:ext>
              </a:extLst>
            </p:cNvPr>
            <p:cNvSpPr/>
            <p:nvPr/>
          </p:nvSpPr>
          <p:spPr>
            <a:xfrm>
              <a:off x="5686426" y="3276601"/>
              <a:ext cx="5899948" cy="12262446"/>
            </a:xfrm>
            <a:prstGeom prst="roundRect">
              <a:avLst>
                <a:gd name="adj" fmla="val 9144"/>
              </a:avLst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78680B-4477-41EB-B3F5-8992D0AAAC02}"/>
                </a:ext>
              </a:extLst>
            </p:cNvPr>
            <p:cNvSpPr txBox="1"/>
            <p:nvPr/>
          </p:nvSpPr>
          <p:spPr>
            <a:xfrm>
              <a:off x="5731857" y="3803704"/>
              <a:ext cx="5854516" cy="90470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Việc bảo quản đồ dùng gia đình mang đến những lợi ích sử dụng đồ được lâu hơn, bền và mới hơn.</a:t>
              </a:r>
            </a:p>
          </p:txBody>
        </p:sp>
      </p:grp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DBE4F9-FB75-4FC2-BEF1-54FCD40F8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49" y="353919"/>
            <a:ext cx="2382417" cy="238241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460ACD4-51D6-43ED-BBBA-5B515CB51F98}"/>
              </a:ext>
            </a:extLst>
          </p:cNvPr>
          <p:cNvGrpSpPr/>
          <p:nvPr/>
        </p:nvGrpSpPr>
        <p:grpSpPr>
          <a:xfrm>
            <a:off x="5805732" y="2724857"/>
            <a:ext cx="6502322" cy="1834701"/>
            <a:chOff x="894107" y="-1360001"/>
            <a:chExt cx="8011890" cy="203925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6" name="Cloud 25">
              <a:extLst>
                <a:ext uri="{FF2B5EF4-FFF2-40B4-BE49-F238E27FC236}">
                  <a16:creationId xmlns:a16="http://schemas.microsoft.com/office/drawing/2014/main" id="{90B828F7-CE2D-4FC2-B540-5D06B0A2F233}"/>
                </a:ext>
              </a:extLst>
            </p:cNvPr>
            <p:cNvSpPr/>
            <p:nvPr/>
          </p:nvSpPr>
          <p:spPr>
            <a:xfrm>
              <a:off x="894107" y="-1360001"/>
              <a:ext cx="8011890" cy="2039256"/>
            </a:xfrm>
            <a:prstGeom prst="clou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B35D44-B899-40BE-8C4C-E1795A0437DA}"/>
                </a:ext>
              </a:extLst>
            </p:cNvPr>
            <p:cNvSpPr txBox="1"/>
            <p:nvPr/>
          </p:nvSpPr>
          <p:spPr>
            <a:xfrm>
              <a:off x="1524971" y="-832224"/>
              <a:ext cx="7027457" cy="882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bảo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mang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lợi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ích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C1B08465-E91A-4612-8622-3E0A9AC49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40" y="581246"/>
            <a:ext cx="2047990" cy="20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EC537B-CDCA-4B33-862A-0B9474017332}"/>
              </a:ext>
            </a:extLst>
          </p:cNvPr>
          <p:cNvGrpSpPr/>
          <p:nvPr/>
        </p:nvGrpSpPr>
        <p:grpSpPr>
          <a:xfrm>
            <a:off x="1041083" y="1774193"/>
            <a:ext cx="10109833" cy="2990357"/>
            <a:chOff x="1095832" y="1162110"/>
            <a:chExt cx="9692731" cy="2990357"/>
          </a:xfrm>
        </p:grpSpPr>
        <p:grpSp>
          <p:nvGrpSpPr>
            <p:cNvPr id="3" name="Google Shape;2604;p34">
              <a:extLst>
                <a:ext uri="{FF2B5EF4-FFF2-40B4-BE49-F238E27FC236}">
                  <a16:creationId xmlns:a16="http://schemas.microsoft.com/office/drawing/2014/main" id="{5D7CEF4C-62B8-4588-94A9-43B41E98F963}"/>
                </a:ext>
              </a:extLst>
            </p:cNvPr>
            <p:cNvGrpSpPr/>
            <p:nvPr/>
          </p:nvGrpSpPr>
          <p:grpSpPr>
            <a:xfrm rot="10800000">
              <a:off x="1095832" y="1162110"/>
              <a:ext cx="9469387" cy="2990357"/>
              <a:chOff x="1292375" y="1831375"/>
              <a:chExt cx="2930275" cy="2076525"/>
            </a:xfrm>
          </p:grpSpPr>
          <p:sp>
            <p:nvSpPr>
              <p:cNvPr id="5" name="Google Shape;2605;p34">
                <a:extLst>
                  <a:ext uri="{FF2B5EF4-FFF2-40B4-BE49-F238E27FC236}">
                    <a16:creationId xmlns:a16="http://schemas.microsoft.com/office/drawing/2014/main" id="{8ECF0073-A451-4084-9F4F-CD54BAD3B6F0}"/>
                  </a:ext>
                </a:extLst>
              </p:cNvPr>
              <p:cNvSpPr/>
              <p:nvPr/>
            </p:nvSpPr>
            <p:spPr>
              <a:xfrm>
                <a:off x="1292375" y="1831375"/>
                <a:ext cx="2904201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Google Shape;2606;p34">
                <a:extLst>
                  <a:ext uri="{FF2B5EF4-FFF2-40B4-BE49-F238E27FC236}">
                    <a16:creationId xmlns:a16="http://schemas.microsoft.com/office/drawing/2014/main" id="{43895770-8A4E-4BDB-A641-969C2725C798}"/>
                  </a:ext>
                </a:extLst>
              </p:cNvPr>
              <p:cNvSpPr/>
              <p:nvPr/>
            </p:nvSpPr>
            <p:spPr>
              <a:xfrm>
                <a:off x="1292375" y="3881825"/>
                <a:ext cx="2904201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Google Shape;2607;p34">
                <a:extLst>
                  <a:ext uri="{FF2B5EF4-FFF2-40B4-BE49-F238E27FC236}">
                    <a16:creationId xmlns:a16="http://schemas.microsoft.com/office/drawing/2014/main" id="{30A7FE72-FAC6-472C-856D-7F4CBEBC2CE1}"/>
                  </a:ext>
                </a:extLst>
              </p:cNvPr>
              <p:cNvSpPr/>
              <p:nvPr/>
            </p:nvSpPr>
            <p:spPr>
              <a:xfrm rot="5400000">
                <a:off x="3178385" y="2849568"/>
                <a:ext cx="2062454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Google Shape;2608;p34">
                <a:extLst>
                  <a:ext uri="{FF2B5EF4-FFF2-40B4-BE49-F238E27FC236}">
                    <a16:creationId xmlns:a16="http://schemas.microsoft.com/office/drawing/2014/main" id="{FBC53E43-0BB8-487B-BAD2-E2C802B36E2E}"/>
                  </a:ext>
                </a:extLst>
              </p:cNvPr>
              <p:cNvSpPr/>
              <p:nvPr/>
            </p:nvSpPr>
            <p:spPr>
              <a:xfrm rot="5400000">
                <a:off x="274185" y="2849568"/>
                <a:ext cx="2062454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A1AE54-AB08-4B24-841D-0E95F1D14BA7}"/>
                </a:ext>
              </a:extLst>
            </p:cNvPr>
            <p:cNvSpPr txBox="1"/>
            <p:nvPr/>
          </p:nvSpPr>
          <p:spPr>
            <a:xfrm>
              <a:off x="1403436" y="1271484"/>
              <a:ext cx="9385127" cy="22814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i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i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i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000" b="1" i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000" b="1" i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</a:p>
            <a:p>
              <a:pPr marL="342900" marR="0" indent="-342900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Sắp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xếp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ngăn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nắp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luôn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giữ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gìn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bàn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ghế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cốc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chén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,...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sẽ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  <a:p>
              <a:pPr marL="342900" marR="0" indent="-342900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au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bụi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bàn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ghế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tủ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,...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ít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1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tuần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/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lần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mọi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)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vải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mềm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ẩm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  <a:p>
              <a:pPr marL="342900" marR="0" indent="-342900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dễ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vỡ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cần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nhẹ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tay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cẩn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thận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3C6944-C79A-42A5-8916-167D6E4D941D}"/>
              </a:ext>
            </a:extLst>
          </p:cNvPr>
          <p:cNvGrpSpPr/>
          <p:nvPr/>
        </p:nvGrpSpPr>
        <p:grpSpPr>
          <a:xfrm>
            <a:off x="1041084" y="5191430"/>
            <a:ext cx="9980924" cy="1536723"/>
            <a:chOff x="1095836" y="4774147"/>
            <a:chExt cx="9469387" cy="1300465"/>
          </a:xfrm>
        </p:grpSpPr>
        <p:grpSp>
          <p:nvGrpSpPr>
            <p:cNvPr id="10" name="Google Shape;2604;p34">
              <a:extLst>
                <a:ext uri="{FF2B5EF4-FFF2-40B4-BE49-F238E27FC236}">
                  <a16:creationId xmlns:a16="http://schemas.microsoft.com/office/drawing/2014/main" id="{060189C8-7BE2-4126-9E3C-BB55CE84C91A}"/>
                </a:ext>
              </a:extLst>
            </p:cNvPr>
            <p:cNvGrpSpPr/>
            <p:nvPr/>
          </p:nvGrpSpPr>
          <p:grpSpPr>
            <a:xfrm rot="10800000">
              <a:off x="1095836" y="4774147"/>
              <a:ext cx="9469387" cy="1300465"/>
              <a:chOff x="1292374" y="1831375"/>
              <a:chExt cx="2930275" cy="2076525"/>
            </a:xfrm>
          </p:grpSpPr>
          <p:sp>
            <p:nvSpPr>
              <p:cNvPr id="12" name="Google Shape;2605;p34">
                <a:extLst>
                  <a:ext uri="{FF2B5EF4-FFF2-40B4-BE49-F238E27FC236}">
                    <a16:creationId xmlns:a16="http://schemas.microsoft.com/office/drawing/2014/main" id="{2EFFC222-4E2E-4922-BB95-AB06F7E4634E}"/>
                  </a:ext>
                </a:extLst>
              </p:cNvPr>
              <p:cNvSpPr/>
              <p:nvPr/>
            </p:nvSpPr>
            <p:spPr>
              <a:xfrm>
                <a:off x="1292375" y="1831375"/>
                <a:ext cx="2904201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Google Shape;2606;p34">
                <a:extLst>
                  <a:ext uri="{FF2B5EF4-FFF2-40B4-BE49-F238E27FC236}">
                    <a16:creationId xmlns:a16="http://schemas.microsoft.com/office/drawing/2014/main" id="{723E4090-0B7D-4E35-BD70-1B81DBC5ED31}"/>
                  </a:ext>
                </a:extLst>
              </p:cNvPr>
              <p:cNvSpPr/>
              <p:nvPr/>
            </p:nvSpPr>
            <p:spPr>
              <a:xfrm>
                <a:off x="1292375" y="3881825"/>
                <a:ext cx="2904201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Google Shape;2607;p34">
                <a:extLst>
                  <a:ext uri="{FF2B5EF4-FFF2-40B4-BE49-F238E27FC236}">
                    <a16:creationId xmlns:a16="http://schemas.microsoft.com/office/drawing/2014/main" id="{4A6826A2-EAED-4E4A-8782-9D9A3A921D6A}"/>
                  </a:ext>
                </a:extLst>
              </p:cNvPr>
              <p:cNvSpPr/>
              <p:nvPr/>
            </p:nvSpPr>
            <p:spPr>
              <a:xfrm rot="5400000">
                <a:off x="3178385" y="2849568"/>
                <a:ext cx="2062454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Google Shape;2608;p34">
                <a:extLst>
                  <a:ext uri="{FF2B5EF4-FFF2-40B4-BE49-F238E27FC236}">
                    <a16:creationId xmlns:a16="http://schemas.microsoft.com/office/drawing/2014/main" id="{8A8D339D-01FB-4958-B8E3-AC2E6DC524EF}"/>
                  </a:ext>
                </a:extLst>
              </p:cNvPr>
              <p:cNvSpPr/>
              <p:nvPr/>
            </p:nvSpPr>
            <p:spPr>
              <a:xfrm rot="5400000">
                <a:off x="274185" y="2849568"/>
                <a:ext cx="2062454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6B1A73-AB28-4A18-901C-B91254DF1D9A}"/>
                </a:ext>
              </a:extLst>
            </p:cNvPr>
            <p:cNvSpPr txBox="1"/>
            <p:nvPr/>
          </p:nvSpPr>
          <p:spPr>
            <a:xfrm>
              <a:off x="1466041" y="5027506"/>
              <a:ext cx="7363096" cy="667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ngủ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Sắp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xếp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quần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áo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chăn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màn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khác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ngăn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nắp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gọn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gàng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1D2356-3009-46EF-A853-76113D348EBE}"/>
              </a:ext>
            </a:extLst>
          </p:cNvPr>
          <p:cNvGrpSpPr/>
          <p:nvPr/>
        </p:nvGrpSpPr>
        <p:grpSpPr>
          <a:xfrm>
            <a:off x="3155223" y="735000"/>
            <a:ext cx="4617177" cy="707886"/>
            <a:chOff x="316684" y="146573"/>
            <a:chExt cx="4617177" cy="707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EE6663B-9E3C-44BC-A699-9C12179F281F}"/>
                </a:ext>
              </a:extLst>
            </p:cNvPr>
            <p:cNvSpPr/>
            <p:nvPr/>
          </p:nvSpPr>
          <p:spPr>
            <a:xfrm>
              <a:off x="316684" y="165292"/>
              <a:ext cx="4617177" cy="67044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Bảo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đình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5DB7A1-88D1-4C53-B542-5A24EB1C2F6E}"/>
                </a:ext>
              </a:extLst>
            </p:cNvPr>
            <p:cNvSpPr txBox="1"/>
            <p:nvPr/>
          </p:nvSpPr>
          <p:spPr>
            <a:xfrm>
              <a:off x="429559" y="146573"/>
              <a:ext cx="16217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4000" b="1" dirty="0">
                  <a:solidFill>
                    <a:schemeClr val="accent4"/>
                  </a:solidFill>
                  <a:latin typeface="+mn-lt"/>
                  <a:ea typeface="Roboto Condensed"/>
                  <a:cs typeface="Arial" panose="020B0604020202020204" pitchFamily="34" charset="0"/>
                  <a:sym typeface="Roboto Condensed"/>
                </a:rPr>
                <a:t>2</a:t>
              </a: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5942267-0590-47CF-9C5F-C8CD1CD0A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58" y="3588628"/>
            <a:ext cx="1502029" cy="1502029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5B2B4D3-93FA-4471-A2C0-73E0B3C64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" y="3704830"/>
            <a:ext cx="1269624" cy="1269624"/>
          </a:xfrm>
          <a:prstGeom prst="rect">
            <a:avLst/>
          </a:prstGeom>
        </p:spPr>
      </p:pic>
      <p:pic>
        <p:nvPicPr>
          <p:cNvPr id="24" name="Picture 23" descr="Logo, icon&#10;&#10;Description automatically generated">
            <a:extLst>
              <a:ext uri="{FF2B5EF4-FFF2-40B4-BE49-F238E27FC236}">
                <a16:creationId xmlns:a16="http://schemas.microsoft.com/office/drawing/2014/main" id="{759788DF-3692-4914-9D7A-9AF4EB97F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" y="5534435"/>
            <a:ext cx="1431762" cy="1431762"/>
          </a:xfrm>
          <a:prstGeom prst="rect">
            <a:avLst/>
          </a:prstGeom>
        </p:spPr>
      </p:pic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FCF3B0D0-F20C-4A45-98A0-BF8A9F2BE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857" y="539729"/>
            <a:ext cx="1217743" cy="12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260469-4D9B-4800-AFA0-7430322A4542}"/>
              </a:ext>
            </a:extLst>
          </p:cNvPr>
          <p:cNvGrpSpPr/>
          <p:nvPr/>
        </p:nvGrpSpPr>
        <p:grpSpPr>
          <a:xfrm>
            <a:off x="1204261" y="2056764"/>
            <a:ext cx="9271841" cy="4195638"/>
            <a:chOff x="1095832" y="1162110"/>
            <a:chExt cx="9469387" cy="2990357"/>
          </a:xfrm>
        </p:grpSpPr>
        <p:grpSp>
          <p:nvGrpSpPr>
            <p:cNvPr id="3" name="Google Shape;2604;p34">
              <a:extLst>
                <a:ext uri="{FF2B5EF4-FFF2-40B4-BE49-F238E27FC236}">
                  <a16:creationId xmlns:a16="http://schemas.microsoft.com/office/drawing/2014/main" id="{DE52A61A-AA11-4ADA-A9EE-BA6CA3ADAFC0}"/>
                </a:ext>
              </a:extLst>
            </p:cNvPr>
            <p:cNvGrpSpPr/>
            <p:nvPr/>
          </p:nvGrpSpPr>
          <p:grpSpPr>
            <a:xfrm rot="10800000">
              <a:off x="1095832" y="1162110"/>
              <a:ext cx="9469387" cy="2990357"/>
              <a:chOff x="1292375" y="1831375"/>
              <a:chExt cx="2930275" cy="2076525"/>
            </a:xfrm>
          </p:grpSpPr>
          <p:sp>
            <p:nvSpPr>
              <p:cNvPr id="5" name="Google Shape;2605;p34">
                <a:extLst>
                  <a:ext uri="{FF2B5EF4-FFF2-40B4-BE49-F238E27FC236}">
                    <a16:creationId xmlns:a16="http://schemas.microsoft.com/office/drawing/2014/main" id="{EDE2921B-9D58-4C38-9596-691368FF8065}"/>
                  </a:ext>
                </a:extLst>
              </p:cNvPr>
              <p:cNvSpPr/>
              <p:nvPr/>
            </p:nvSpPr>
            <p:spPr>
              <a:xfrm>
                <a:off x="1292375" y="1831375"/>
                <a:ext cx="2904201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Google Shape;2606;p34">
                <a:extLst>
                  <a:ext uri="{FF2B5EF4-FFF2-40B4-BE49-F238E27FC236}">
                    <a16:creationId xmlns:a16="http://schemas.microsoft.com/office/drawing/2014/main" id="{F73F0BFF-5C71-4CEC-94E1-9F0A7600BC7D}"/>
                  </a:ext>
                </a:extLst>
              </p:cNvPr>
              <p:cNvSpPr/>
              <p:nvPr/>
            </p:nvSpPr>
            <p:spPr>
              <a:xfrm>
                <a:off x="1292375" y="3881825"/>
                <a:ext cx="2904201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Google Shape;2607;p34">
                <a:extLst>
                  <a:ext uri="{FF2B5EF4-FFF2-40B4-BE49-F238E27FC236}">
                    <a16:creationId xmlns:a16="http://schemas.microsoft.com/office/drawing/2014/main" id="{B7945B79-3C02-4AA3-8BF3-114F56A20098}"/>
                  </a:ext>
                </a:extLst>
              </p:cNvPr>
              <p:cNvSpPr/>
              <p:nvPr/>
            </p:nvSpPr>
            <p:spPr>
              <a:xfrm rot="5400000">
                <a:off x="3178385" y="2849568"/>
                <a:ext cx="2062454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Google Shape;2608;p34">
                <a:extLst>
                  <a:ext uri="{FF2B5EF4-FFF2-40B4-BE49-F238E27FC236}">
                    <a16:creationId xmlns:a16="http://schemas.microsoft.com/office/drawing/2014/main" id="{5B50AB51-AE5A-4BB4-993D-9F74E7BF297A}"/>
                  </a:ext>
                </a:extLst>
              </p:cNvPr>
              <p:cNvSpPr/>
              <p:nvPr/>
            </p:nvSpPr>
            <p:spPr>
              <a:xfrm rot="5400000">
                <a:off x="274185" y="2849568"/>
                <a:ext cx="2062454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A232BE-7E28-4DE3-8822-938852A05955}"/>
                </a:ext>
              </a:extLst>
            </p:cNvPr>
            <p:cNvSpPr txBox="1"/>
            <p:nvPr/>
          </p:nvSpPr>
          <p:spPr>
            <a:xfrm>
              <a:off x="1259334" y="1385078"/>
              <a:ext cx="9216601" cy="2152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bếp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</a:p>
            <a:p>
              <a:pPr marL="800100" lvl="1" indent="-342900">
                <a:lnSpc>
                  <a:spcPct val="12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Sắp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xếp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ngăn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nắp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gọn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gàng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vị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trí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;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vệ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sinh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sẽ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dụng.</a:t>
              </a:r>
              <a:endPara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lnSpc>
                  <a:spcPct val="12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nên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phơi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gỗ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nơi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ánh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nắng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gần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nguồn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marL="800100" lvl="1" indent="-342900">
                <a:lnSpc>
                  <a:spcPct val="12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hông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nên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đổ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nhựa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ăn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nóng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ăn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dầu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mỡ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,...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8D2B50-5B52-4AC0-AD05-51D5E29E39C6}"/>
              </a:ext>
            </a:extLst>
          </p:cNvPr>
          <p:cNvGrpSpPr/>
          <p:nvPr/>
        </p:nvGrpSpPr>
        <p:grpSpPr>
          <a:xfrm>
            <a:off x="3178391" y="879480"/>
            <a:ext cx="4328195" cy="707886"/>
            <a:chOff x="316684" y="127855"/>
            <a:chExt cx="4328195" cy="707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E21F26-DDC9-460B-B1F9-7D669E994085}"/>
                </a:ext>
              </a:extLst>
            </p:cNvPr>
            <p:cNvSpPr/>
            <p:nvPr/>
          </p:nvSpPr>
          <p:spPr>
            <a:xfrm>
              <a:off x="316684" y="165292"/>
              <a:ext cx="4328195" cy="67044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Bảo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đình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E6FC22-8076-4B08-96DC-317654E86B41}"/>
                </a:ext>
              </a:extLst>
            </p:cNvPr>
            <p:cNvSpPr txBox="1"/>
            <p:nvPr/>
          </p:nvSpPr>
          <p:spPr>
            <a:xfrm>
              <a:off x="316684" y="127855"/>
              <a:ext cx="16217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4000" b="1" dirty="0">
                  <a:solidFill>
                    <a:schemeClr val="accent4"/>
                  </a:solidFill>
                  <a:latin typeface="+mn-lt"/>
                  <a:ea typeface="Roboto Condensed"/>
                  <a:cs typeface="Arial" panose="020B0604020202020204" pitchFamily="34" charset="0"/>
                  <a:sym typeface="Roboto Condensed"/>
                </a:rPr>
                <a:t>2</a:t>
              </a: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85B9B85-8F57-4706-B557-D1380B9D2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386" y="957123"/>
            <a:ext cx="1621724" cy="1621724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2DCDB39-1417-4B9D-ADBF-2AFBC6E31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7" y="5430076"/>
            <a:ext cx="1639838" cy="163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3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C8E8AC-AB39-4FEB-AE2C-A6FF5E5FBFEF}"/>
              </a:ext>
            </a:extLst>
          </p:cNvPr>
          <p:cNvGrpSpPr/>
          <p:nvPr/>
        </p:nvGrpSpPr>
        <p:grpSpPr>
          <a:xfrm>
            <a:off x="1376324" y="2602805"/>
            <a:ext cx="9271841" cy="3314079"/>
            <a:chOff x="1095832" y="1162110"/>
            <a:chExt cx="9469387" cy="2990357"/>
          </a:xfrm>
        </p:grpSpPr>
        <p:grpSp>
          <p:nvGrpSpPr>
            <p:cNvPr id="3" name="Google Shape;2604;p34">
              <a:extLst>
                <a:ext uri="{FF2B5EF4-FFF2-40B4-BE49-F238E27FC236}">
                  <a16:creationId xmlns:a16="http://schemas.microsoft.com/office/drawing/2014/main" id="{8A47E74E-3996-41E3-ADF9-01246E1EA8B0}"/>
                </a:ext>
              </a:extLst>
            </p:cNvPr>
            <p:cNvGrpSpPr/>
            <p:nvPr/>
          </p:nvGrpSpPr>
          <p:grpSpPr>
            <a:xfrm rot="10800000">
              <a:off x="1095832" y="1162110"/>
              <a:ext cx="9469387" cy="2990357"/>
              <a:chOff x="1292375" y="1831375"/>
              <a:chExt cx="2930275" cy="2076525"/>
            </a:xfrm>
          </p:grpSpPr>
          <p:sp>
            <p:nvSpPr>
              <p:cNvPr id="5" name="Google Shape;2605;p34">
                <a:extLst>
                  <a:ext uri="{FF2B5EF4-FFF2-40B4-BE49-F238E27FC236}">
                    <a16:creationId xmlns:a16="http://schemas.microsoft.com/office/drawing/2014/main" id="{E6C47497-6C20-403B-B8FE-44E92C51319F}"/>
                  </a:ext>
                </a:extLst>
              </p:cNvPr>
              <p:cNvSpPr/>
              <p:nvPr/>
            </p:nvSpPr>
            <p:spPr>
              <a:xfrm>
                <a:off x="1292375" y="1831375"/>
                <a:ext cx="2904201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Google Shape;2606;p34">
                <a:extLst>
                  <a:ext uri="{FF2B5EF4-FFF2-40B4-BE49-F238E27FC236}">
                    <a16:creationId xmlns:a16="http://schemas.microsoft.com/office/drawing/2014/main" id="{DD0C3C43-F890-46EC-878B-8DDAF7EF4E3D}"/>
                  </a:ext>
                </a:extLst>
              </p:cNvPr>
              <p:cNvSpPr/>
              <p:nvPr/>
            </p:nvSpPr>
            <p:spPr>
              <a:xfrm>
                <a:off x="1292375" y="3881825"/>
                <a:ext cx="2904201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Google Shape;2607;p34">
                <a:extLst>
                  <a:ext uri="{FF2B5EF4-FFF2-40B4-BE49-F238E27FC236}">
                    <a16:creationId xmlns:a16="http://schemas.microsoft.com/office/drawing/2014/main" id="{B485E6B3-CC9A-45E2-B44D-FDA69D81E16C}"/>
                  </a:ext>
                </a:extLst>
              </p:cNvPr>
              <p:cNvSpPr/>
              <p:nvPr/>
            </p:nvSpPr>
            <p:spPr>
              <a:xfrm rot="5400000">
                <a:off x="3178385" y="2849568"/>
                <a:ext cx="2062454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Google Shape;2608;p34">
                <a:extLst>
                  <a:ext uri="{FF2B5EF4-FFF2-40B4-BE49-F238E27FC236}">
                    <a16:creationId xmlns:a16="http://schemas.microsoft.com/office/drawing/2014/main" id="{BDCA5913-22F4-4CF4-AE6A-25AD4BBFEB36}"/>
                  </a:ext>
                </a:extLst>
              </p:cNvPr>
              <p:cNvSpPr/>
              <p:nvPr/>
            </p:nvSpPr>
            <p:spPr>
              <a:xfrm rot="5400000">
                <a:off x="274185" y="2849568"/>
                <a:ext cx="2062454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9709" h="1043" extrusionOk="0">
                    <a:moveTo>
                      <a:pt x="139709" y="0"/>
                    </a:moveTo>
                    <a:cubicBezTo>
                      <a:pt x="93138" y="0"/>
                      <a:pt x="46571" y="1043"/>
                      <a:pt x="0" y="1043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EE8DD3-0142-408C-B125-72935BC54428}"/>
                </a:ext>
              </a:extLst>
            </p:cNvPr>
            <p:cNvSpPr txBox="1"/>
            <p:nvPr/>
          </p:nvSpPr>
          <p:spPr>
            <a:xfrm>
              <a:off x="1264357" y="1414207"/>
              <a:ext cx="9216600" cy="1942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nhà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vệ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sinh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</a:p>
            <a:p>
              <a:pPr marL="342900" marR="0" indent="-342900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xuyên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lau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rửa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nhà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vệ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sinh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sẽ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gương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chậu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rửa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mặt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bồn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cầu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  <a:p>
              <a:pPr marL="342900" marR="0" indent="-342900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Sau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tắm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nên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chổi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quét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trên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sàn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chỗ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cao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chỗ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thấp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chỗ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đọng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mép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tường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35BC84-4D6C-4FF5-98AD-95947A6D80B6}"/>
              </a:ext>
            </a:extLst>
          </p:cNvPr>
          <p:cNvGrpSpPr/>
          <p:nvPr/>
        </p:nvGrpSpPr>
        <p:grpSpPr>
          <a:xfrm>
            <a:off x="3353469" y="779590"/>
            <a:ext cx="4312607" cy="707886"/>
            <a:chOff x="316684" y="127855"/>
            <a:chExt cx="4312607" cy="707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2E8DC8B-B543-4BD8-BF13-2E1B2DA2A08C}"/>
                </a:ext>
              </a:extLst>
            </p:cNvPr>
            <p:cNvSpPr/>
            <p:nvPr/>
          </p:nvSpPr>
          <p:spPr>
            <a:xfrm>
              <a:off x="316685" y="165292"/>
              <a:ext cx="4312606" cy="67044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Bảo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đình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A7ABBE-4DDB-4E43-867A-FB87864CF3BA}"/>
                </a:ext>
              </a:extLst>
            </p:cNvPr>
            <p:cNvSpPr txBox="1"/>
            <p:nvPr/>
          </p:nvSpPr>
          <p:spPr>
            <a:xfrm>
              <a:off x="316684" y="127855"/>
              <a:ext cx="16217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4000" b="1" dirty="0">
                  <a:solidFill>
                    <a:schemeClr val="accent4"/>
                  </a:solidFill>
                  <a:latin typeface="+mn-lt"/>
                  <a:ea typeface="Roboto Condensed"/>
                  <a:cs typeface="Arial" panose="020B0604020202020204" pitchFamily="34" charset="0"/>
                  <a:sym typeface="Roboto Condensed"/>
                </a:rPr>
                <a:t>2</a:t>
              </a: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80A0AA2-51DA-4912-8354-02AA2878F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310">
            <a:off x="429556" y="5283110"/>
            <a:ext cx="1541325" cy="154132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9433AE95-0D2C-4D18-AF57-D6D9B4D05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730" y="1871939"/>
            <a:ext cx="1541325" cy="15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26DD08-E01F-47B2-6919-EE53030FA3D0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3C35E797-8AD5-B99C-1B47-D01C42CA5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6E5AD4-1790-4889-6C0B-AA2DAAA673EA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838200"/>
            <a:ext cx="6110703" cy="60198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8686799" y="0"/>
            <a:ext cx="2971800" cy="1828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^^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543800" y="1371600"/>
            <a:ext cx="152400" cy="1524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85D85FB-1F8C-3AB5-F4E9-BA5D96833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2133600"/>
            <a:ext cx="9618133" cy="54102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DA569CD-A427-1220-18A6-5777FB1F57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6BF568-0092-7FF3-B177-08EA538A5717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77CA1C1-3749-3134-E181-11513C7F3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083B60-A339-A7A4-4859-1E136EC48B43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382000" y="3048000"/>
            <a:ext cx="2286000" cy="3810000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3048000"/>
            <a:ext cx="2239192" cy="3810000"/>
          </a:xfrm>
          <a:prstGeom prst="rect">
            <a:avLst/>
          </a:prstGeom>
        </p:spPr>
      </p:pic>
      <p:pic>
        <p:nvPicPr>
          <p:cNvPr id="6" name="Picture 5" descr="ae22ebc57a38542b1b8a66c597ea745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1219200"/>
            <a:ext cx="6858000" cy="6858000"/>
          </a:xfrm>
          <a:prstGeom prst="rect">
            <a:avLst/>
          </a:prstGeom>
        </p:spPr>
      </p:pic>
      <p:pic>
        <p:nvPicPr>
          <p:cNvPr id="8" name="Picture 7" descr="5631c7a98ca2287e2d680a324b15e38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0200" y="990601"/>
            <a:ext cx="1219200" cy="1823329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67200" y="1905000"/>
            <a:ext cx="1828800" cy="1981200"/>
          </a:xfrm>
          <a:prstGeom prst="rect">
            <a:avLst/>
          </a:prstGeom>
        </p:spPr>
      </p:pic>
      <p:pic>
        <p:nvPicPr>
          <p:cNvPr id="11" name="Picture 10" descr="f5c2a31645fd10a7bfb7180ae764b33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2200" y="2286001"/>
            <a:ext cx="1447800" cy="1120153"/>
          </a:xfrm>
          <a:prstGeom prst="rect">
            <a:avLst/>
          </a:prstGeom>
        </p:spPr>
      </p:pic>
      <p:pic>
        <p:nvPicPr>
          <p:cNvPr id="12" name="Picture 11" descr="a0f932e5084a2d27268758dfe1be070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67200" y="3600521"/>
            <a:ext cx="1447800" cy="1295781"/>
          </a:xfrm>
          <a:prstGeom prst="rect">
            <a:avLst/>
          </a:prstGeom>
        </p:spPr>
      </p:pic>
      <p:pic>
        <p:nvPicPr>
          <p:cNvPr id="14" name="Picture 13" descr="bf30f7e2896d1260827521fda40d5ad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96000" y="3276600"/>
            <a:ext cx="1600200" cy="1619702"/>
          </a:xfrm>
          <a:prstGeom prst="rect">
            <a:avLst/>
          </a:prstGeom>
        </p:spPr>
      </p:pic>
      <p:pic>
        <p:nvPicPr>
          <p:cNvPr id="13" name="Picture 12" descr="4341eebecc67e47aa570993296a5331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20001" y="2514601"/>
            <a:ext cx="839343" cy="1258385"/>
          </a:xfrm>
          <a:prstGeom prst="rect">
            <a:avLst/>
          </a:prstGeom>
        </p:spPr>
      </p:pic>
      <p:pic>
        <p:nvPicPr>
          <p:cNvPr id="24" name="Picture 23" descr="43b282e5574b9381f3f2c3655d492a4e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0"/>
            <a:ext cx="990600" cy="990600"/>
          </a:xfrm>
          <a:prstGeom prst="rect">
            <a:avLst/>
          </a:prstGeom>
        </p:spPr>
      </p:pic>
      <p:pic>
        <p:nvPicPr>
          <p:cNvPr id="25" name="Picture 24" descr="43b282e5574b9381f3f2c3655d492a4e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14600" y="0"/>
            <a:ext cx="990600" cy="990600"/>
          </a:xfrm>
          <a:prstGeom prst="rect">
            <a:avLst/>
          </a:prstGeom>
        </p:spPr>
      </p:pic>
      <p:pic>
        <p:nvPicPr>
          <p:cNvPr id="26" name="Picture 25" descr="43b282e5574b9381f3f2c3655d492a4e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05200" y="0"/>
            <a:ext cx="990600" cy="990600"/>
          </a:xfrm>
          <a:prstGeom prst="rect">
            <a:avLst/>
          </a:prstGeom>
        </p:spPr>
      </p:pic>
      <p:pic>
        <p:nvPicPr>
          <p:cNvPr id="27" name="Picture 26" descr="43b282e5574b9381f3f2c3655d492a4e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72400" y="0"/>
            <a:ext cx="990600" cy="990600"/>
          </a:xfrm>
          <a:prstGeom prst="rect">
            <a:avLst/>
          </a:prstGeom>
        </p:spPr>
      </p:pic>
      <p:pic>
        <p:nvPicPr>
          <p:cNvPr id="28" name="Picture 27" descr="43b282e5574b9381f3f2c3655d492a4e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763000" y="0"/>
            <a:ext cx="990600" cy="990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340A80-DF64-BA29-6929-633CC9CF110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3" name="5-Point Star 38">
            <a:hlinkClick r:id="rId19" action="ppaction://hlinksldjump"/>
            <a:extLst>
              <a:ext uri="{FF2B5EF4-FFF2-40B4-BE49-F238E27FC236}">
                <a16:creationId xmlns:a16="http://schemas.microsoft.com/office/drawing/2014/main" id="{B01A5E4C-4D88-4AF6-D381-C5544E970024}"/>
              </a:ext>
            </a:extLst>
          </p:cNvPr>
          <p:cNvSpPr/>
          <p:nvPr/>
        </p:nvSpPr>
        <p:spPr>
          <a:xfrm>
            <a:off x="10972800" y="5883442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6600" y="347219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62200" y="339599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6600" y="4926934"/>
            <a:ext cx="3513222" cy="5754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362200" y="485073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8400" y="347219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492693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9000" y="354839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2800" y="500313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288357"/>
            <a:ext cx="9144000" cy="3581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29000" y="1043606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cửa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mát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58000" y="3319790"/>
            <a:ext cx="7239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58000" y="4926934"/>
            <a:ext cx="533400" cy="533400"/>
          </a:xfrm>
          <a:prstGeom prst="rect">
            <a:avLst/>
          </a:prstGeom>
        </p:spPr>
      </p:pic>
      <p:sp>
        <p:nvSpPr>
          <p:cNvPr id="39" name="5-Point Star 38">
            <a:hlinkClick r:id="rId12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52600" y="3319790"/>
            <a:ext cx="685800" cy="68580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52600" y="4850734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E39ED4-B99F-65DF-4284-7ED996417D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4640042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716242"/>
            <a:ext cx="3513222" cy="57544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133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471624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53200" y="4563842"/>
            <a:ext cx="7239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95400" y="-304800"/>
            <a:ext cx="9144000" cy="3352800"/>
          </a:xfrm>
          <a:prstGeom prst="rect">
            <a:avLst/>
          </a:prstGeom>
        </p:spPr>
      </p:pic>
      <p:sp>
        <p:nvSpPr>
          <p:cNvPr id="40" name="5-Point Star 39">
            <a:hlinkClick r:id="rId12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3048000"/>
            <a:ext cx="685800" cy="685800"/>
          </a:xfrm>
          <a:prstGeom prst="rect">
            <a:avLst/>
          </a:prstGeom>
        </p:spPr>
      </p:pic>
      <p:pic>
        <p:nvPicPr>
          <p:cNvPr id="44" name="Picture 43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4640042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572EE5E-58BB-C0FE-3CAA-DE05573D85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4B237D-6806-12A2-F391-A70E65B9B3AC}"/>
              </a:ext>
            </a:extLst>
          </p:cNvPr>
          <p:cNvSpPr txBox="1"/>
          <p:nvPr/>
        </p:nvSpPr>
        <p:spPr>
          <a:xfrm>
            <a:off x="3276600" y="477507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F32FB3-A65E-B4BB-23C0-4962DA716630}"/>
              </a:ext>
            </a:extLst>
          </p:cNvPr>
          <p:cNvSpPr txBox="1"/>
          <p:nvPr/>
        </p:nvSpPr>
        <p:spPr>
          <a:xfrm>
            <a:off x="3276600" y="89191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EA522C-ABA5-E6CF-C282-BF707AD261AB}"/>
              </a:ext>
            </a:extLst>
          </p:cNvPr>
          <p:cNvSpPr txBox="1"/>
          <p:nvPr/>
        </p:nvSpPr>
        <p:spPr>
          <a:xfrm>
            <a:off x="3125188" y="3345395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14550" y="4596377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28950" y="4596377"/>
            <a:ext cx="3513222" cy="5754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0750" y="467257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0600" y="-228600"/>
            <a:ext cx="9144000" cy="3276600"/>
          </a:xfrm>
          <a:prstGeom prst="rect">
            <a:avLst/>
          </a:prstGeom>
        </p:spPr>
      </p:pic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10350" y="4443977"/>
            <a:ext cx="7239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sp>
        <p:nvSpPr>
          <p:cNvPr id="32" name="5-Point Star 31">
            <a:hlinkClick r:id="rId12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04950" y="4520177"/>
            <a:ext cx="685800" cy="68580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7BDEBCC-C994-44BF-1767-CC0D36EE5D8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36B8B28-6A59-0D1B-CD0E-08C1949DA0AA}"/>
              </a:ext>
            </a:extLst>
          </p:cNvPr>
          <p:cNvSpPr txBox="1"/>
          <p:nvPr/>
        </p:nvSpPr>
        <p:spPr>
          <a:xfrm>
            <a:off x="3181350" y="4622487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6E59B6-C363-951C-A2AE-0AEB3756921F}"/>
              </a:ext>
            </a:extLst>
          </p:cNvPr>
          <p:cNvSpPr txBox="1"/>
          <p:nvPr/>
        </p:nvSpPr>
        <p:spPr>
          <a:xfrm>
            <a:off x="3267037" y="3296077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4442BB-7895-3810-67A2-32FD1853A925}"/>
              </a:ext>
            </a:extLst>
          </p:cNvPr>
          <p:cNvSpPr txBox="1"/>
          <p:nvPr/>
        </p:nvSpPr>
        <p:spPr>
          <a:xfrm>
            <a:off x="3731124" y="978917"/>
            <a:ext cx="4729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t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giấy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rác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bồn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149867" y="3733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6456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4267" y="3733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16456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6067" y="3810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24076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0600" y="0"/>
            <a:ext cx="9296400" cy="3200400"/>
          </a:xfrm>
          <a:prstGeom prst="rect">
            <a:avLst/>
          </a:prstGeom>
        </p:spPr>
      </p:pic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93267" y="3581400"/>
            <a:ext cx="7239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5164564"/>
            <a:ext cx="533400" cy="533400"/>
          </a:xfrm>
          <a:prstGeom prst="rect">
            <a:avLst/>
          </a:prstGeom>
        </p:spPr>
      </p:pic>
      <p:sp>
        <p:nvSpPr>
          <p:cNvPr id="37" name="5-Point Star 36">
            <a:hlinkClick r:id="rId12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164564"/>
            <a:ext cx="685800" cy="68580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40267" y="3733800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B7755AC-8434-0FDF-0A8A-D52CAACF43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24590B-2CA5-39D7-41ED-AA7362436CFF}"/>
              </a:ext>
            </a:extLst>
          </p:cNvPr>
          <p:cNvSpPr txBox="1"/>
          <p:nvPr/>
        </p:nvSpPr>
        <p:spPr>
          <a:xfrm>
            <a:off x="3182578" y="3810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5A6DD7-E627-7065-FDE0-4A1583D95583}"/>
              </a:ext>
            </a:extLst>
          </p:cNvPr>
          <p:cNvSpPr txBox="1"/>
          <p:nvPr/>
        </p:nvSpPr>
        <p:spPr>
          <a:xfrm>
            <a:off x="3124200" y="524076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ED95D4-3958-F60F-9DDA-9ECABE839499}"/>
              </a:ext>
            </a:extLst>
          </p:cNvPr>
          <p:cNvSpPr txBox="1"/>
          <p:nvPr/>
        </p:nvSpPr>
        <p:spPr>
          <a:xfrm>
            <a:off x="3509480" y="1160036"/>
            <a:ext cx="4987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 4: Em đồng tình hay không đồng tình với việc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lên giường, tủ.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101921" y="323318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90111" y="4541887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16321" y="3309380"/>
            <a:ext cx="3513222" cy="5754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175711" y="4465687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8121" y="330938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51911" y="454188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10863" y="5455216"/>
            <a:ext cx="525371" cy="458774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4400" y="-228600"/>
            <a:ext cx="9220200" cy="3352800"/>
          </a:xfrm>
          <a:prstGeom prst="rect">
            <a:avLst/>
          </a:prstGeom>
        </p:spPr>
      </p:pic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21521" y="3156980"/>
            <a:ext cx="7239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95311" y="4618087"/>
            <a:ext cx="533400" cy="533400"/>
          </a:xfrm>
          <a:prstGeom prst="rect">
            <a:avLst/>
          </a:prstGeom>
        </p:spPr>
      </p:pic>
      <p:sp>
        <p:nvSpPr>
          <p:cNvPr id="37" name="5-Point Star 36">
            <a:hlinkClick r:id="rId13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66111" y="4465687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92321" y="3233180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039DA7A-2F63-CF16-1DA8-61C151A278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CD8BF6-EAC7-F2CA-EA4A-7FBBD8F582F6}"/>
              </a:ext>
            </a:extLst>
          </p:cNvPr>
          <p:cNvSpPr txBox="1"/>
          <p:nvPr/>
        </p:nvSpPr>
        <p:spPr>
          <a:xfrm>
            <a:off x="3054421" y="328678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8CD8C-EE0E-ED42-93C8-4982F3A2CFDB}"/>
              </a:ext>
            </a:extLst>
          </p:cNvPr>
          <p:cNvSpPr txBox="1"/>
          <p:nvPr/>
        </p:nvSpPr>
        <p:spPr>
          <a:xfrm>
            <a:off x="3166311" y="4618087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D1D9EA-6DFA-BEE7-3BC8-BA4232C22ECC}"/>
              </a:ext>
            </a:extLst>
          </p:cNvPr>
          <p:cNvSpPr txBox="1"/>
          <p:nvPr/>
        </p:nvSpPr>
        <p:spPr>
          <a:xfrm>
            <a:off x="3200400" y="1001683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rửa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cốc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F249F9-3302-4EA0-A11A-7965F51E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3918"/>
            <a:ext cx="6333638" cy="2770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D5DEE3-0ACC-4C0C-BA44-5DB2C5C80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368" y="3775071"/>
            <a:ext cx="5800361" cy="29886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41A4EE-BFB6-4DC0-B585-41561E8EADF1}"/>
              </a:ext>
            </a:extLst>
          </p:cNvPr>
          <p:cNvSpPr/>
          <p:nvPr/>
        </p:nvSpPr>
        <p:spPr>
          <a:xfrm>
            <a:off x="3166819" y="695048"/>
            <a:ext cx="2809187" cy="761176"/>
          </a:xfrm>
          <a:prstGeom prst="roundRect">
            <a:avLst/>
          </a:prstGeom>
          <a:solidFill>
            <a:schemeClr val="accent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cs typeface="Arial" panose="020B0604020202020204" pitchFamily="34" charset="0"/>
              </a:rPr>
              <a:t>BÀI TẬP 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5BB54A7-FA0F-4949-94AA-BB7AA478640D}"/>
              </a:ext>
            </a:extLst>
          </p:cNvPr>
          <p:cNvSpPr/>
          <p:nvPr/>
        </p:nvSpPr>
        <p:spPr>
          <a:xfrm>
            <a:off x="1304190" y="1602493"/>
            <a:ext cx="9583620" cy="140745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90000"/>
                <a:lumOff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E0676-AAE5-426F-8DD0-A5EDD9BB128F}"/>
              </a:ext>
            </a:extLst>
          </p:cNvPr>
          <p:cNvSpPr txBox="1"/>
          <p:nvPr/>
        </p:nvSpPr>
        <p:spPr>
          <a:xfrm>
            <a:off x="1755696" y="1769388"/>
            <a:ext cx="7613899" cy="1089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8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1F1FF0-0B8E-442E-8C19-33FE2CCAF884}"/>
              </a:ext>
            </a:extLst>
          </p:cNvPr>
          <p:cNvSpPr/>
          <p:nvPr/>
        </p:nvSpPr>
        <p:spPr>
          <a:xfrm>
            <a:off x="2703778" y="3241159"/>
            <a:ext cx="1888022" cy="6860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N1,3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21F994-CEBF-450A-9FC1-6FE819E90F33}"/>
              </a:ext>
            </a:extLst>
          </p:cNvPr>
          <p:cNvSpPr/>
          <p:nvPr/>
        </p:nvSpPr>
        <p:spPr>
          <a:xfrm>
            <a:off x="8406560" y="3277740"/>
            <a:ext cx="1888023" cy="6860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N2,4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7EAA2EB-8256-4CB5-B4F6-4D6472461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71" y="1075636"/>
            <a:ext cx="2294941" cy="229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521C99-9315-43CC-BCA7-806808BA9FDF}"/>
              </a:ext>
            </a:extLst>
          </p:cNvPr>
          <p:cNvSpPr/>
          <p:nvPr/>
        </p:nvSpPr>
        <p:spPr>
          <a:xfrm>
            <a:off x="3144759" y="813376"/>
            <a:ext cx="2809187" cy="761176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cs typeface="Arial" panose="020B0604020202020204" pitchFamily="34" charset="0"/>
              </a:rPr>
              <a:t>BÀI TẬP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D94DC9-A2E3-47CA-AC6B-64E31681BBA6}"/>
              </a:ext>
            </a:extLst>
          </p:cNvPr>
          <p:cNvSpPr/>
          <p:nvPr/>
        </p:nvSpPr>
        <p:spPr>
          <a:xfrm>
            <a:off x="1187740" y="1873400"/>
            <a:ext cx="9764959" cy="1278833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6279D-9DEA-4214-9AEE-91A1B1B57163}"/>
              </a:ext>
            </a:extLst>
          </p:cNvPr>
          <p:cNvSpPr txBox="1"/>
          <p:nvPr/>
        </p:nvSpPr>
        <p:spPr>
          <a:xfrm>
            <a:off x="1431003" y="1909499"/>
            <a:ext cx="7953535" cy="107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2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Chia sẻ về những việc em đã và sẽ làm để bảo quản đồ dùng gia đình.</a:t>
            </a:r>
            <a:endParaRPr lang="en-US" sz="20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B8368D-A8DB-4D3B-9902-D8A444BBB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801" y="1354569"/>
            <a:ext cx="2278321" cy="227832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39E194C-4911-4C03-AEC4-81AD108B7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62" y="4122437"/>
            <a:ext cx="2819402" cy="281940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755B36-E3F0-42B9-80B8-314BA3D4AC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8" y="3560971"/>
            <a:ext cx="1947710" cy="194771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D0A1A97-B6AF-47A1-8A75-0CACFA969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90" y="3176175"/>
            <a:ext cx="2487861" cy="248786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04F8360-A3DF-4173-8E2B-795E7AC5F0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30" y="4401278"/>
            <a:ext cx="2515649" cy="251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72D79B-8C12-0EA9-FB02-B0A85C54CE39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C1B6FBED-CB65-FCBD-1573-C094CEDDE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167310-F827-94CE-9281-E14417D884C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92BF3E-FDF1-4F4B-AA2C-E18176ED0486}"/>
              </a:ext>
            </a:extLst>
          </p:cNvPr>
          <p:cNvSpPr/>
          <p:nvPr/>
        </p:nvSpPr>
        <p:spPr>
          <a:xfrm>
            <a:off x="3019473" y="1020061"/>
            <a:ext cx="7845718" cy="678729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FABC52-5228-455B-8748-683656644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73" y="1929341"/>
            <a:ext cx="6828247" cy="492865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66EE80B-D81E-461A-BA55-A3CF3126E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950">
            <a:off x="10506074" y="132600"/>
            <a:ext cx="1685926" cy="168592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FE234B6-A73D-420E-84E6-3BE86C96A70D}"/>
              </a:ext>
            </a:extLst>
          </p:cNvPr>
          <p:cNvSpPr/>
          <p:nvPr/>
        </p:nvSpPr>
        <p:spPr>
          <a:xfrm>
            <a:off x="1874648" y="2037885"/>
            <a:ext cx="688156" cy="67872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12EAC5-50A1-4A19-9D7B-1BA18EF56C32}"/>
              </a:ext>
            </a:extLst>
          </p:cNvPr>
          <p:cNvSpPr txBox="1"/>
          <p:nvPr/>
        </p:nvSpPr>
        <p:spPr>
          <a:xfrm>
            <a:off x="3019473" y="1097815"/>
            <a:ext cx="7117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nl-NL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Thực hành việc rửa và cất gọn bát đĩa</a:t>
            </a:r>
            <a:endParaRPr lang="en-US" sz="24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4526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7CAB83-FEFD-4CBD-92E0-EE2898E7F05A}"/>
              </a:ext>
            </a:extLst>
          </p:cNvPr>
          <p:cNvSpPr/>
          <p:nvPr/>
        </p:nvSpPr>
        <p:spPr>
          <a:xfrm>
            <a:off x="1592309" y="1535374"/>
            <a:ext cx="9171767" cy="21131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64EB46-3610-4A81-A29D-8D9964A2356A}"/>
              </a:ext>
            </a:extLst>
          </p:cNvPr>
          <p:cNvSpPr txBox="1"/>
          <p:nvPr/>
        </p:nvSpPr>
        <p:spPr>
          <a:xfrm>
            <a:off x="1842288" y="1678311"/>
            <a:ext cx="8921788" cy="181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BF9B6-5744-4B7F-84CD-91C9FF7A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717" y="3806064"/>
            <a:ext cx="7834554" cy="3008876"/>
          </a:xfrm>
          <a:prstGeom prst="rect">
            <a:avLst/>
          </a:prstGeom>
        </p:spPr>
      </p:pic>
      <p:pic>
        <p:nvPicPr>
          <p:cNvPr id="2052" name="Picture 4" descr="BIGFamilyGames GIFs - Find &amp;amp; Share on GIPHY">
            <a:extLst>
              <a:ext uri="{FF2B5EF4-FFF2-40B4-BE49-F238E27FC236}">
                <a16:creationId xmlns:a16="http://schemas.microsoft.com/office/drawing/2014/main" id="{BB6971EF-BC10-410A-A273-69F075F087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28" y="-466235"/>
            <a:ext cx="2511065" cy="251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2DEBE3-939F-4CE1-AE70-05AADCE0E4ED}"/>
              </a:ext>
            </a:extLst>
          </p:cNvPr>
          <p:cNvSpPr txBox="1"/>
          <p:nvPr/>
        </p:nvSpPr>
        <p:spPr>
          <a:xfrm>
            <a:off x="2937031" y="789297"/>
            <a:ext cx="7679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AI ĐOÁN ĐƯỢC NHIỀU HƠN</a:t>
            </a:r>
          </a:p>
        </p:txBody>
      </p:sp>
    </p:spTree>
    <p:extLst>
      <p:ext uri="{BB962C8B-B14F-4D97-AF65-F5344CB8AC3E}">
        <p14:creationId xmlns:p14="http://schemas.microsoft.com/office/powerpoint/2010/main" val="1221959049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92BF3E-FDF1-4F4B-AA2C-E18176ED0486}"/>
              </a:ext>
            </a:extLst>
          </p:cNvPr>
          <p:cNvSpPr/>
          <p:nvPr/>
        </p:nvSpPr>
        <p:spPr>
          <a:xfrm>
            <a:off x="2146170" y="1446778"/>
            <a:ext cx="7845718" cy="103186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66EE80B-D81E-461A-BA55-A3CF3126E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950">
            <a:off x="10506074" y="132600"/>
            <a:ext cx="1685926" cy="168592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FE234B6-A73D-420E-84E6-3BE86C96A70D}"/>
              </a:ext>
            </a:extLst>
          </p:cNvPr>
          <p:cNvSpPr/>
          <p:nvPr/>
        </p:nvSpPr>
        <p:spPr>
          <a:xfrm>
            <a:off x="1283288" y="2750271"/>
            <a:ext cx="688156" cy="6787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30FEB4-6032-47C6-AACB-DDF39D81F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170" y="2559365"/>
            <a:ext cx="8275163" cy="42986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12EAC5-50A1-4A19-9D7B-1BA18EF56C32}"/>
              </a:ext>
            </a:extLst>
          </p:cNvPr>
          <p:cNvSpPr txBox="1"/>
          <p:nvPr/>
        </p:nvSpPr>
        <p:spPr>
          <a:xfrm>
            <a:off x="2613153" y="1485654"/>
            <a:ext cx="7117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nl-NL" sz="2800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28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ùng người thân lau dọn, sắp xếp lại các đồ dùng trong nhà.</a:t>
            </a:r>
            <a:endParaRPr lang="en-US" sz="20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193879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93347-4C63-4F19-B6C2-541BDA566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152" y="760951"/>
            <a:ext cx="8659696" cy="50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7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27549F55-15FA-D45A-31A5-F756EB9F1EF5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EF3ACC73-F056-5435-062F-9A50CF45A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732E6BE5-4B32-EFEF-688C-66412CBD9D69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+mn-lt"/>
                <a:ea typeface="Arial"/>
                <a:cs typeface="Arial"/>
                <a:sym typeface="Arial"/>
              </a:rPr>
              <a:t>Để kết nối cộng đồng giáo viên và nhận thêm nhiều tài liệu giảng dạy, </a:t>
            </a:r>
            <a:endParaRPr>
              <a:latin typeface="+mn-l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+mn-lt"/>
                <a:ea typeface="Arial"/>
                <a:cs typeface="Arial"/>
                <a:sym typeface="Arial"/>
              </a:rPr>
              <a:t>mời quý thầy cô tham gia Group Facebook</a:t>
            </a:r>
            <a:endParaRPr>
              <a:latin typeface="+mn-l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+mn-lt"/>
                <a:ea typeface="Arial"/>
                <a:cs typeface="Arial"/>
                <a:sym typeface="Arial"/>
              </a:rPr>
              <a:t>theo đường link:  </a:t>
            </a:r>
            <a:endParaRPr>
              <a:latin typeface="+mn-lt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E7653BF1-4434-9109-E5B3-00E7231A0B58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4"/>
            <a:extLst>
              <a:ext uri="{FF2B5EF4-FFF2-40B4-BE49-F238E27FC236}">
                <a16:creationId xmlns:a16="http://schemas.microsoft.com/office/drawing/2014/main" id="{7E911F41-C925-1765-6C0E-9F1890F06A50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+mn-lt"/>
                <a:ea typeface="Arial"/>
                <a:cs typeface="Arial"/>
                <a:sym typeface="Arial"/>
              </a:rPr>
              <a:t>Hoc10 – Đồng hành cùng giáo viên tiểu học</a:t>
            </a:r>
            <a:endParaRPr>
              <a:latin typeface="+mn-lt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28EF04E8-8B94-EBE1-CE50-D1CC75348A48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+mn-lt"/>
                <a:ea typeface="Arial"/>
                <a:cs typeface="Arial"/>
                <a:sym typeface="Arial"/>
              </a:rPr>
              <a:t>Hoặc truy cập qua QR code</a:t>
            </a:r>
            <a:endParaRPr>
              <a:latin typeface="+mn-lt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F90220B6-0F87-2BE4-3407-9BC968E9C0E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6B360F-C2A0-FF31-CC07-AA12E8223D9A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CC4CA44D-117F-5EF5-ED9A-EBD143B20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3624122-59BB-25F8-15A4-EFD9EF6CB817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7E8983-C6EE-4C22-9925-79D47E8FF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767" y="3328331"/>
            <a:ext cx="6454380" cy="35367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ADBD365-7E51-4400-BEF4-4EFCE871A4BB}"/>
              </a:ext>
            </a:extLst>
          </p:cNvPr>
          <p:cNvGrpSpPr/>
          <p:nvPr/>
        </p:nvGrpSpPr>
        <p:grpSpPr>
          <a:xfrm>
            <a:off x="3084666" y="719770"/>
            <a:ext cx="4964181" cy="718396"/>
            <a:chOff x="316684" y="165292"/>
            <a:chExt cx="6753419" cy="71839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A5DC74-ACCA-4AEA-BF9F-5B3B952186B2}"/>
                </a:ext>
              </a:extLst>
            </p:cNvPr>
            <p:cNvSpPr/>
            <p:nvPr/>
          </p:nvSpPr>
          <p:spPr>
            <a:xfrm>
              <a:off x="316684" y="165292"/>
              <a:ext cx="6753419" cy="67044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   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hiểu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các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đình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44B12C-149D-4659-914D-4C7EA29A1CBF}"/>
                </a:ext>
              </a:extLst>
            </p:cNvPr>
            <p:cNvSpPr txBox="1"/>
            <p:nvPr/>
          </p:nvSpPr>
          <p:spPr>
            <a:xfrm>
              <a:off x="316684" y="175802"/>
              <a:ext cx="16217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4000" b="1" dirty="0">
                  <a:solidFill>
                    <a:schemeClr val="accent1"/>
                  </a:solidFill>
                  <a:latin typeface="+mn-lt"/>
                  <a:ea typeface="Roboto Condensed"/>
                  <a:cs typeface="Arial" panose="020B0604020202020204" pitchFamily="34" charset="0"/>
                  <a:sym typeface="Roboto Condensed"/>
                </a:rPr>
                <a:t>1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BB1AE8-B538-4B80-9D93-53EEA6FF85B2}"/>
              </a:ext>
            </a:extLst>
          </p:cNvPr>
          <p:cNvSpPr/>
          <p:nvPr/>
        </p:nvSpPr>
        <p:spPr>
          <a:xfrm>
            <a:off x="285949" y="1624880"/>
            <a:ext cx="11283684" cy="1761288"/>
          </a:xfrm>
          <a:prstGeom prst="roundRect">
            <a:avLst>
              <a:gd name="adj" fmla="val 7811"/>
            </a:avLst>
          </a:prstGeom>
          <a:solidFill>
            <a:srgbClr val="F8E4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A2BFCE-1C0C-43C5-9FC5-B64BFAE62BEA}"/>
              </a:ext>
            </a:extLst>
          </p:cNvPr>
          <p:cNvSpPr txBox="1"/>
          <p:nvPr/>
        </p:nvSpPr>
        <p:spPr>
          <a:xfrm>
            <a:off x="2765916" y="1730538"/>
            <a:ext cx="7547282" cy="1363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2000" b="1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000" b="1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b="1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b="1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03A060-2098-4F24-BC87-AA5CDFAD4C99}"/>
              </a:ext>
            </a:extLst>
          </p:cNvPr>
          <p:cNvSpPr txBox="1"/>
          <p:nvPr/>
        </p:nvSpPr>
        <p:spPr>
          <a:xfrm>
            <a:off x="285949" y="1979205"/>
            <a:ext cx="2479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  <a:cs typeface="Arial" panose="020B0604020202020204" pitchFamily="34" charset="0"/>
              </a:rPr>
              <a:t>HOẠT ĐỘNG</a:t>
            </a:r>
          </a:p>
          <a:p>
            <a:pPr algn="ctr"/>
            <a:r>
              <a:rPr lang="en-US" sz="2000" b="1" dirty="0">
                <a:latin typeface="+mn-lt"/>
                <a:cs typeface="Arial" panose="020B0604020202020204" pitchFamily="34" charset="0"/>
              </a:rPr>
              <a:t>THEO CẶP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E26B76-0B17-4EA4-9B66-1A77060BAF75}"/>
              </a:ext>
            </a:extLst>
          </p:cNvPr>
          <p:cNvCxnSpPr>
            <a:cxnSpLocks/>
          </p:cNvCxnSpPr>
          <p:nvPr/>
        </p:nvCxnSpPr>
        <p:spPr>
          <a:xfrm>
            <a:off x="2742329" y="1775851"/>
            <a:ext cx="23587" cy="1528283"/>
          </a:xfrm>
          <a:prstGeom prst="line">
            <a:avLst/>
          </a:prstGeom>
          <a:ln w="38100">
            <a:solidFill>
              <a:schemeClr val="accent3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9265CD6D-7701-4370-9EC0-6176B01C7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928" y="165292"/>
            <a:ext cx="1922461" cy="21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48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340A74-EBAE-4CD8-8D71-829B232D8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094" y="1638735"/>
            <a:ext cx="8646261" cy="47378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14CA9B-1BF3-4F65-8787-6A0253962B26}"/>
              </a:ext>
            </a:extLst>
          </p:cNvPr>
          <p:cNvGrpSpPr/>
          <p:nvPr/>
        </p:nvGrpSpPr>
        <p:grpSpPr>
          <a:xfrm>
            <a:off x="179964" y="-310296"/>
            <a:ext cx="7310333" cy="1241520"/>
            <a:chOff x="216908" y="-310431"/>
            <a:chExt cx="7310333" cy="124152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D6E330-8B01-46E1-930C-24F4774973E7}"/>
                </a:ext>
              </a:extLst>
            </p:cNvPr>
            <p:cNvSpPr/>
            <p:nvPr/>
          </p:nvSpPr>
          <p:spPr>
            <a:xfrm>
              <a:off x="2883769" y="260640"/>
              <a:ext cx="4643472" cy="67044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   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hiểu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các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đình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92ACC9-D66A-43DF-9BB8-978FB40AFF34}"/>
                </a:ext>
              </a:extLst>
            </p:cNvPr>
            <p:cNvSpPr txBox="1"/>
            <p:nvPr/>
          </p:nvSpPr>
          <p:spPr>
            <a:xfrm>
              <a:off x="216908" y="-310431"/>
              <a:ext cx="16217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2000" b="1" dirty="0">
                  <a:solidFill>
                    <a:schemeClr val="accent1"/>
                  </a:solidFill>
                  <a:latin typeface="+mn-lt"/>
                  <a:ea typeface="Roboto Condensed"/>
                  <a:cs typeface="Arial" panose="020B0604020202020204" pitchFamily="34" charset="0"/>
                  <a:sym typeface="Roboto Condensed"/>
                </a:rPr>
                <a:t>1</a:t>
              </a:r>
            </a:p>
          </p:txBody>
        </p:sp>
      </p:grpSp>
      <p:grpSp>
        <p:nvGrpSpPr>
          <p:cNvPr id="12" name="Google Shape;948;p33">
            <a:extLst>
              <a:ext uri="{FF2B5EF4-FFF2-40B4-BE49-F238E27FC236}">
                <a16:creationId xmlns:a16="http://schemas.microsoft.com/office/drawing/2014/main" id="{8397AA3E-0D6E-41D8-8C73-E7C6CCC77A1B}"/>
              </a:ext>
            </a:extLst>
          </p:cNvPr>
          <p:cNvGrpSpPr/>
          <p:nvPr/>
        </p:nvGrpSpPr>
        <p:grpSpPr>
          <a:xfrm rot="2891386">
            <a:off x="2980636" y="5569258"/>
            <a:ext cx="300167" cy="493290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13" name="Google Shape;949;p33">
              <a:extLst>
                <a:ext uri="{FF2B5EF4-FFF2-40B4-BE49-F238E27FC236}">
                  <a16:creationId xmlns:a16="http://schemas.microsoft.com/office/drawing/2014/main" id="{1F4BEE6F-73EE-49A6-8E72-8C816BA88BE9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50;p33">
              <a:extLst>
                <a:ext uri="{FF2B5EF4-FFF2-40B4-BE49-F238E27FC236}">
                  <a16:creationId xmlns:a16="http://schemas.microsoft.com/office/drawing/2014/main" id="{F18D4934-76C0-4D21-9E96-3AB704B40F2E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A31991-DF25-40D6-9997-8B75919F24FF}"/>
              </a:ext>
            </a:extLst>
          </p:cNvPr>
          <p:cNvGrpSpPr/>
          <p:nvPr/>
        </p:nvGrpSpPr>
        <p:grpSpPr>
          <a:xfrm>
            <a:off x="1487630" y="5794574"/>
            <a:ext cx="1276285" cy="475946"/>
            <a:chOff x="5686426" y="3276599"/>
            <a:chExt cx="5899948" cy="208597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655E053-B0BA-400F-94C7-1BFAEC788FBE}"/>
                </a:ext>
              </a:extLst>
            </p:cNvPr>
            <p:cNvSpPr/>
            <p:nvPr/>
          </p:nvSpPr>
          <p:spPr>
            <a:xfrm>
              <a:off x="5686426" y="3276599"/>
              <a:ext cx="5899948" cy="2085975"/>
            </a:xfrm>
            <a:prstGeom prst="roundRect">
              <a:avLst>
                <a:gd name="adj" fmla="val 9144"/>
              </a:avLst>
            </a:prstGeom>
            <a:solidFill>
              <a:srgbClr val="EFFFEB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2AFF5C-077E-4E0A-AAE5-33AE3BDE6FE4}"/>
                </a:ext>
              </a:extLst>
            </p:cNvPr>
            <p:cNvSpPr txBox="1"/>
            <p:nvPr/>
          </p:nvSpPr>
          <p:spPr>
            <a:xfrm>
              <a:off x="5687545" y="3316719"/>
              <a:ext cx="5809083" cy="18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Gối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oogle Shape;948;p33">
            <a:extLst>
              <a:ext uri="{FF2B5EF4-FFF2-40B4-BE49-F238E27FC236}">
                <a16:creationId xmlns:a16="http://schemas.microsoft.com/office/drawing/2014/main" id="{BBD0BA6C-0015-415D-9BD3-A470F5DE257E}"/>
              </a:ext>
            </a:extLst>
          </p:cNvPr>
          <p:cNvGrpSpPr/>
          <p:nvPr/>
        </p:nvGrpSpPr>
        <p:grpSpPr>
          <a:xfrm rot="5400000">
            <a:off x="2613831" y="2596298"/>
            <a:ext cx="300167" cy="493290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22" name="Google Shape;949;p33">
              <a:extLst>
                <a:ext uri="{FF2B5EF4-FFF2-40B4-BE49-F238E27FC236}">
                  <a16:creationId xmlns:a16="http://schemas.microsoft.com/office/drawing/2014/main" id="{D5607E15-4DE5-4224-8B98-B6CFABEF9721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50;p33">
              <a:extLst>
                <a:ext uri="{FF2B5EF4-FFF2-40B4-BE49-F238E27FC236}">
                  <a16:creationId xmlns:a16="http://schemas.microsoft.com/office/drawing/2014/main" id="{DAEEF337-2819-4004-A8E8-E32D44B67112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1CC1D5-7260-4C35-87B3-BB926D12ECDB}"/>
              </a:ext>
            </a:extLst>
          </p:cNvPr>
          <p:cNvGrpSpPr/>
          <p:nvPr/>
        </p:nvGrpSpPr>
        <p:grpSpPr>
          <a:xfrm>
            <a:off x="1120826" y="2482097"/>
            <a:ext cx="1276285" cy="475946"/>
            <a:chOff x="5686426" y="3276599"/>
            <a:chExt cx="5899948" cy="208597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ACB38BC-55D6-47FA-B5C6-200D9EA97050}"/>
                </a:ext>
              </a:extLst>
            </p:cNvPr>
            <p:cNvSpPr/>
            <p:nvPr/>
          </p:nvSpPr>
          <p:spPr>
            <a:xfrm>
              <a:off x="5686426" y="3276599"/>
              <a:ext cx="5899948" cy="2085975"/>
            </a:xfrm>
            <a:prstGeom prst="roundRect">
              <a:avLst>
                <a:gd name="adj" fmla="val 9144"/>
              </a:avLst>
            </a:prstGeom>
            <a:solidFill>
              <a:srgbClr val="EFFFEB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DBD60CB-3D29-4CDD-953C-876A9670A4B0}"/>
                </a:ext>
              </a:extLst>
            </p:cNvPr>
            <p:cNvSpPr txBox="1"/>
            <p:nvPr/>
          </p:nvSpPr>
          <p:spPr>
            <a:xfrm>
              <a:off x="5687545" y="3316719"/>
              <a:ext cx="5809083" cy="18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TIVI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oogle Shape;948;p33">
            <a:extLst>
              <a:ext uri="{FF2B5EF4-FFF2-40B4-BE49-F238E27FC236}">
                <a16:creationId xmlns:a16="http://schemas.microsoft.com/office/drawing/2014/main" id="{94177E75-0FE6-4361-B20F-231B6AE99A13}"/>
              </a:ext>
            </a:extLst>
          </p:cNvPr>
          <p:cNvGrpSpPr/>
          <p:nvPr/>
        </p:nvGrpSpPr>
        <p:grpSpPr>
          <a:xfrm rot="2891386">
            <a:off x="6599181" y="4040342"/>
            <a:ext cx="300167" cy="493290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32" name="Google Shape;949;p33">
              <a:extLst>
                <a:ext uri="{FF2B5EF4-FFF2-40B4-BE49-F238E27FC236}">
                  <a16:creationId xmlns:a16="http://schemas.microsoft.com/office/drawing/2014/main" id="{24A62D8A-5A48-47D5-9EF7-B092A7C1E4F6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50;p33">
              <a:extLst>
                <a:ext uri="{FF2B5EF4-FFF2-40B4-BE49-F238E27FC236}">
                  <a16:creationId xmlns:a16="http://schemas.microsoft.com/office/drawing/2014/main" id="{297E09FA-6368-4EF4-A912-D1AB7FD85A55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AC2ABA5-D6D6-4632-BEFB-8B8DC65A5D47}"/>
              </a:ext>
            </a:extLst>
          </p:cNvPr>
          <p:cNvGrpSpPr/>
          <p:nvPr/>
        </p:nvGrpSpPr>
        <p:grpSpPr>
          <a:xfrm>
            <a:off x="5103354" y="3886152"/>
            <a:ext cx="1276285" cy="475946"/>
            <a:chOff x="5686426" y="3276599"/>
            <a:chExt cx="5899948" cy="208597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7B7ACD1-51E4-41A3-B111-92281EC7DE03}"/>
                </a:ext>
              </a:extLst>
            </p:cNvPr>
            <p:cNvSpPr/>
            <p:nvPr/>
          </p:nvSpPr>
          <p:spPr>
            <a:xfrm>
              <a:off x="5686426" y="3276599"/>
              <a:ext cx="5899948" cy="2085975"/>
            </a:xfrm>
            <a:prstGeom prst="roundRect">
              <a:avLst>
                <a:gd name="adj" fmla="val 9144"/>
              </a:avLst>
            </a:prstGeom>
            <a:solidFill>
              <a:srgbClr val="EFFFEB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F0CCF0-2CBF-4E4B-9FF9-E7D97436F625}"/>
                </a:ext>
              </a:extLst>
            </p:cNvPr>
            <p:cNvSpPr txBox="1"/>
            <p:nvPr/>
          </p:nvSpPr>
          <p:spPr>
            <a:xfrm>
              <a:off x="5687545" y="3316719"/>
              <a:ext cx="5809083" cy="18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Gối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oogle Shape;948;p33">
            <a:extLst>
              <a:ext uri="{FF2B5EF4-FFF2-40B4-BE49-F238E27FC236}">
                <a16:creationId xmlns:a16="http://schemas.microsoft.com/office/drawing/2014/main" id="{DD37D62C-AA07-4433-B5D8-81D4D47949B4}"/>
              </a:ext>
            </a:extLst>
          </p:cNvPr>
          <p:cNvGrpSpPr/>
          <p:nvPr/>
        </p:nvGrpSpPr>
        <p:grpSpPr>
          <a:xfrm rot="2891386">
            <a:off x="7419902" y="5747580"/>
            <a:ext cx="300167" cy="493290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38" name="Google Shape;949;p33">
              <a:extLst>
                <a:ext uri="{FF2B5EF4-FFF2-40B4-BE49-F238E27FC236}">
                  <a16:creationId xmlns:a16="http://schemas.microsoft.com/office/drawing/2014/main" id="{4BE54571-E465-46D2-A7FB-C176CF3F953D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50;p33">
              <a:extLst>
                <a:ext uri="{FF2B5EF4-FFF2-40B4-BE49-F238E27FC236}">
                  <a16:creationId xmlns:a16="http://schemas.microsoft.com/office/drawing/2014/main" id="{C0F9DB24-3D17-4003-AA29-9F703ACF3AD4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AAE7B72-822C-4FB4-BACE-DC5557A29ED8}"/>
              </a:ext>
            </a:extLst>
          </p:cNvPr>
          <p:cNvGrpSpPr/>
          <p:nvPr/>
        </p:nvGrpSpPr>
        <p:grpSpPr>
          <a:xfrm>
            <a:off x="5926896" y="5972896"/>
            <a:ext cx="1276285" cy="475946"/>
            <a:chOff x="5686426" y="3276599"/>
            <a:chExt cx="5899948" cy="208597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3390D74-19E8-4596-BA4D-4E99C667065A}"/>
                </a:ext>
              </a:extLst>
            </p:cNvPr>
            <p:cNvSpPr/>
            <p:nvPr/>
          </p:nvSpPr>
          <p:spPr>
            <a:xfrm>
              <a:off x="5686426" y="3276599"/>
              <a:ext cx="5899948" cy="2085975"/>
            </a:xfrm>
            <a:prstGeom prst="roundRect">
              <a:avLst>
                <a:gd name="adj" fmla="val 9144"/>
              </a:avLst>
            </a:prstGeom>
            <a:solidFill>
              <a:srgbClr val="EFFFEB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4DC4BB4-9AEC-4A8D-ACD2-388A91BFCE63}"/>
                </a:ext>
              </a:extLst>
            </p:cNvPr>
            <p:cNvSpPr txBox="1"/>
            <p:nvPr/>
          </p:nvSpPr>
          <p:spPr>
            <a:xfrm>
              <a:off x="5687545" y="3316719"/>
              <a:ext cx="5809083" cy="18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Ghế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oogle Shape;948;p33">
            <a:extLst>
              <a:ext uri="{FF2B5EF4-FFF2-40B4-BE49-F238E27FC236}">
                <a16:creationId xmlns:a16="http://schemas.microsoft.com/office/drawing/2014/main" id="{C0BDE857-B70B-48F6-AC52-A33FDD5CEDDD}"/>
              </a:ext>
            </a:extLst>
          </p:cNvPr>
          <p:cNvGrpSpPr/>
          <p:nvPr/>
        </p:nvGrpSpPr>
        <p:grpSpPr>
          <a:xfrm rot="7798548">
            <a:off x="9008602" y="3613247"/>
            <a:ext cx="300167" cy="493290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44" name="Google Shape;949;p33">
              <a:extLst>
                <a:ext uri="{FF2B5EF4-FFF2-40B4-BE49-F238E27FC236}">
                  <a16:creationId xmlns:a16="http://schemas.microsoft.com/office/drawing/2014/main" id="{EEAD776F-0348-4040-8A3F-AC2FF1212AF5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50;p33">
              <a:extLst>
                <a:ext uri="{FF2B5EF4-FFF2-40B4-BE49-F238E27FC236}">
                  <a16:creationId xmlns:a16="http://schemas.microsoft.com/office/drawing/2014/main" id="{BF438856-401A-446A-8FBA-04A4BBAB35B9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FD6330-9236-47C6-A5A4-94B569404A72}"/>
              </a:ext>
            </a:extLst>
          </p:cNvPr>
          <p:cNvGrpSpPr/>
          <p:nvPr/>
        </p:nvGrpSpPr>
        <p:grpSpPr>
          <a:xfrm>
            <a:off x="8194021" y="3017211"/>
            <a:ext cx="1759046" cy="526199"/>
            <a:chOff x="5686426" y="3056350"/>
            <a:chExt cx="5899948" cy="230622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7FEC8D8-FD56-4102-A67C-CC134CDA2007}"/>
                </a:ext>
              </a:extLst>
            </p:cNvPr>
            <p:cNvSpPr/>
            <p:nvPr/>
          </p:nvSpPr>
          <p:spPr>
            <a:xfrm>
              <a:off x="5686426" y="3276599"/>
              <a:ext cx="5899948" cy="2085975"/>
            </a:xfrm>
            <a:prstGeom prst="roundRect">
              <a:avLst>
                <a:gd name="adj" fmla="val 9144"/>
              </a:avLst>
            </a:prstGeom>
            <a:solidFill>
              <a:srgbClr val="EFFFEB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F997528-6094-47CE-9072-C15B84BD0F94}"/>
                </a:ext>
              </a:extLst>
            </p:cNvPr>
            <p:cNvSpPr txBox="1"/>
            <p:nvPr/>
          </p:nvSpPr>
          <p:spPr>
            <a:xfrm>
              <a:off x="5777291" y="3056350"/>
              <a:ext cx="5809083" cy="18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Bình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hoa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948;p33">
            <a:extLst>
              <a:ext uri="{FF2B5EF4-FFF2-40B4-BE49-F238E27FC236}">
                <a16:creationId xmlns:a16="http://schemas.microsoft.com/office/drawing/2014/main" id="{B37521A1-7C6A-4D63-90A3-40AB99BDC4C6}"/>
              </a:ext>
            </a:extLst>
          </p:cNvPr>
          <p:cNvGrpSpPr/>
          <p:nvPr/>
        </p:nvGrpSpPr>
        <p:grpSpPr>
          <a:xfrm rot="7798548">
            <a:off x="7964114" y="1565328"/>
            <a:ext cx="300167" cy="493290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50" name="Google Shape;949;p33">
              <a:extLst>
                <a:ext uri="{FF2B5EF4-FFF2-40B4-BE49-F238E27FC236}">
                  <a16:creationId xmlns:a16="http://schemas.microsoft.com/office/drawing/2014/main" id="{74468DB8-AADB-4D9C-99E8-039482FED255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50;p33">
              <a:extLst>
                <a:ext uri="{FF2B5EF4-FFF2-40B4-BE49-F238E27FC236}">
                  <a16:creationId xmlns:a16="http://schemas.microsoft.com/office/drawing/2014/main" id="{DD7C4661-04F3-4CC1-90BA-23F9CC6B4EFC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809FE1B-FE4C-4398-8926-11E7B1A80C55}"/>
              </a:ext>
            </a:extLst>
          </p:cNvPr>
          <p:cNvGrpSpPr/>
          <p:nvPr/>
        </p:nvGrpSpPr>
        <p:grpSpPr>
          <a:xfrm>
            <a:off x="7022334" y="948329"/>
            <a:ext cx="2930733" cy="937949"/>
            <a:chOff x="5686426" y="3093346"/>
            <a:chExt cx="6020825" cy="4110841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9D21239-04FF-49E8-A5B3-17D2D0CB7130}"/>
                </a:ext>
              </a:extLst>
            </p:cNvPr>
            <p:cNvSpPr/>
            <p:nvPr/>
          </p:nvSpPr>
          <p:spPr>
            <a:xfrm>
              <a:off x="5686426" y="3276599"/>
              <a:ext cx="5899948" cy="2085975"/>
            </a:xfrm>
            <a:prstGeom prst="roundRect">
              <a:avLst>
                <a:gd name="adj" fmla="val 9144"/>
              </a:avLst>
            </a:prstGeom>
            <a:solidFill>
              <a:srgbClr val="EFFFEB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9478D97-A26F-4A01-994E-065FA92A8770}"/>
                </a:ext>
              </a:extLst>
            </p:cNvPr>
            <p:cNvSpPr txBox="1"/>
            <p:nvPr/>
          </p:nvSpPr>
          <p:spPr>
            <a:xfrm>
              <a:off x="5898168" y="3093346"/>
              <a:ext cx="5809083" cy="41108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treo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tường</a:t>
              </a:r>
              <a:endPara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oogle Shape;948;p33">
            <a:extLst>
              <a:ext uri="{FF2B5EF4-FFF2-40B4-BE49-F238E27FC236}">
                <a16:creationId xmlns:a16="http://schemas.microsoft.com/office/drawing/2014/main" id="{7BB872DC-1A56-4D9C-A775-7A8008AA0BDD}"/>
              </a:ext>
            </a:extLst>
          </p:cNvPr>
          <p:cNvGrpSpPr/>
          <p:nvPr/>
        </p:nvGrpSpPr>
        <p:grpSpPr>
          <a:xfrm rot="7798548">
            <a:off x="3978747" y="4249446"/>
            <a:ext cx="300167" cy="493290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56" name="Google Shape;949;p33">
              <a:extLst>
                <a:ext uri="{FF2B5EF4-FFF2-40B4-BE49-F238E27FC236}">
                  <a16:creationId xmlns:a16="http://schemas.microsoft.com/office/drawing/2014/main" id="{533D61EE-09DC-475F-8BF2-94A0743FDF3C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50;p33">
              <a:extLst>
                <a:ext uri="{FF2B5EF4-FFF2-40B4-BE49-F238E27FC236}">
                  <a16:creationId xmlns:a16="http://schemas.microsoft.com/office/drawing/2014/main" id="{78334369-AFDB-4333-9DA2-0876696BECBB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D67D82C-B778-4672-B72D-028D594F24A4}"/>
              </a:ext>
            </a:extLst>
          </p:cNvPr>
          <p:cNvGrpSpPr/>
          <p:nvPr/>
        </p:nvGrpSpPr>
        <p:grpSpPr>
          <a:xfrm>
            <a:off x="3164166" y="3653410"/>
            <a:ext cx="1759046" cy="526199"/>
            <a:chOff x="5686426" y="3056350"/>
            <a:chExt cx="5899948" cy="2306224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2E7E658-ACFB-4075-9B32-3A11ED50ABC0}"/>
                </a:ext>
              </a:extLst>
            </p:cNvPr>
            <p:cNvSpPr/>
            <p:nvPr/>
          </p:nvSpPr>
          <p:spPr>
            <a:xfrm>
              <a:off x="5686426" y="3276599"/>
              <a:ext cx="5899948" cy="2085975"/>
            </a:xfrm>
            <a:prstGeom prst="roundRect">
              <a:avLst>
                <a:gd name="adj" fmla="val 9144"/>
              </a:avLst>
            </a:prstGeom>
            <a:solidFill>
              <a:srgbClr val="EFFFEB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C77F791-04B2-4270-AF97-57EDAFB73795}"/>
                </a:ext>
              </a:extLst>
            </p:cNvPr>
            <p:cNvSpPr txBox="1"/>
            <p:nvPr/>
          </p:nvSpPr>
          <p:spPr>
            <a:xfrm>
              <a:off x="5777291" y="3056350"/>
              <a:ext cx="5809083" cy="18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chơi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oogle Shape;948;p33">
            <a:extLst>
              <a:ext uri="{FF2B5EF4-FFF2-40B4-BE49-F238E27FC236}">
                <a16:creationId xmlns:a16="http://schemas.microsoft.com/office/drawing/2014/main" id="{510801FE-B0C5-44BC-86BA-9184498138E7}"/>
              </a:ext>
            </a:extLst>
          </p:cNvPr>
          <p:cNvGrpSpPr/>
          <p:nvPr/>
        </p:nvGrpSpPr>
        <p:grpSpPr>
          <a:xfrm rot="7798548">
            <a:off x="5322351" y="3167837"/>
            <a:ext cx="300167" cy="493290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62" name="Google Shape;949;p33">
              <a:extLst>
                <a:ext uri="{FF2B5EF4-FFF2-40B4-BE49-F238E27FC236}">
                  <a16:creationId xmlns:a16="http://schemas.microsoft.com/office/drawing/2014/main" id="{F8A5E200-168C-487A-A03D-4C40BDE6A9D2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50;p33">
              <a:extLst>
                <a:ext uri="{FF2B5EF4-FFF2-40B4-BE49-F238E27FC236}">
                  <a16:creationId xmlns:a16="http://schemas.microsoft.com/office/drawing/2014/main" id="{94063BBB-D5F0-4F1C-B368-0E5EEC3068A5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EF876BA-0418-430F-90E8-7524FC6EDC49}"/>
              </a:ext>
            </a:extLst>
          </p:cNvPr>
          <p:cNvGrpSpPr/>
          <p:nvPr/>
        </p:nvGrpSpPr>
        <p:grpSpPr>
          <a:xfrm>
            <a:off x="4847690" y="2571801"/>
            <a:ext cx="1079206" cy="526199"/>
            <a:chOff x="5686426" y="3056350"/>
            <a:chExt cx="5899948" cy="2306224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DFA9619-BB65-4279-B7A4-3A675BF200F6}"/>
                </a:ext>
              </a:extLst>
            </p:cNvPr>
            <p:cNvSpPr/>
            <p:nvPr/>
          </p:nvSpPr>
          <p:spPr>
            <a:xfrm>
              <a:off x="5686426" y="3276599"/>
              <a:ext cx="5899948" cy="2085975"/>
            </a:xfrm>
            <a:prstGeom prst="roundRect">
              <a:avLst>
                <a:gd name="adj" fmla="val 9144"/>
              </a:avLst>
            </a:prstGeom>
            <a:solidFill>
              <a:srgbClr val="EFFFEB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8F6D5EC-B3E9-4D65-A11C-97B0E46F471F}"/>
                </a:ext>
              </a:extLst>
            </p:cNvPr>
            <p:cNvSpPr txBox="1"/>
            <p:nvPr/>
          </p:nvSpPr>
          <p:spPr>
            <a:xfrm>
              <a:off x="5777292" y="3056350"/>
              <a:ext cx="5809082" cy="18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Sofa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oogle Shape;948;p33">
            <a:extLst>
              <a:ext uri="{FF2B5EF4-FFF2-40B4-BE49-F238E27FC236}">
                <a16:creationId xmlns:a16="http://schemas.microsoft.com/office/drawing/2014/main" id="{911081E7-20AF-4FA3-A980-8BA31268BECF}"/>
              </a:ext>
            </a:extLst>
          </p:cNvPr>
          <p:cNvGrpSpPr/>
          <p:nvPr/>
        </p:nvGrpSpPr>
        <p:grpSpPr>
          <a:xfrm rot="3274353">
            <a:off x="6117392" y="4890325"/>
            <a:ext cx="300167" cy="493290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72" name="Google Shape;949;p33">
              <a:extLst>
                <a:ext uri="{FF2B5EF4-FFF2-40B4-BE49-F238E27FC236}">
                  <a16:creationId xmlns:a16="http://schemas.microsoft.com/office/drawing/2014/main" id="{C26638C7-7A16-49D0-B571-78CE59E4E372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50;p33">
              <a:extLst>
                <a:ext uri="{FF2B5EF4-FFF2-40B4-BE49-F238E27FC236}">
                  <a16:creationId xmlns:a16="http://schemas.microsoft.com/office/drawing/2014/main" id="{A524BDA0-30E0-4398-98E5-FA8585F59696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83F48ED-0DC6-4CB7-85D5-3787EC93ADC5}"/>
              </a:ext>
            </a:extLst>
          </p:cNvPr>
          <p:cNvGrpSpPr/>
          <p:nvPr/>
        </p:nvGrpSpPr>
        <p:grpSpPr>
          <a:xfrm>
            <a:off x="4216429" y="5108449"/>
            <a:ext cx="1759046" cy="526199"/>
            <a:chOff x="5686426" y="3056350"/>
            <a:chExt cx="5899948" cy="2306224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F0061948-84C2-4CD6-8AFC-290E3788F8C7}"/>
                </a:ext>
              </a:extLst>
            </p:cNvPr>
            <p:cNvSpPr/>
            <p:nvPr/>
          </p:nvSpPr>
          <p:spPr>
            <a:xfrm>
              <a:off x="5686426" y="3276599"/>
              <a:ext cx="5899948" cy="2085975"/>
            </a:xfrm>
            <a:prstGeom prst="roundRect">
              <a:avLst>
                <a:gd name="adj" fmla="val 9144"/>
              </a:avLst>
            </a:prstGeom>
            <a:solidFill>
              <a:srgbClr val="EFFFEB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E71BB60-EB6D-4003-B91B-31709BAF9261}"/>
                </a:ext>
              </a:extLst>
            </p:cNvPr>
            <p:cNvSpPr txBox="1"/>
            <p:nvPr/>
          </p:nvSpPr>
          <p:spPr>
            <a:xfrm>
              <a:off x="5777291" y="3056350"/>
              <a:ext cx="5809083" cy="18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Ly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oogle Shape;948;p33">
            <a:extLst>
              <a:ext uri="{FF2B5EF4-FFF2-40B4-BE49-F238E27FC236}">
                <a16:creationId xmlns:a16="http://schemas.microsoft.com/office/drawing/2014/main" id="{D9272729-0BC7-422B-B1AE-06E43E068A74}"/>
              </a:ext>
            </a:extLst>
          </p:cNvPr>
          <p:cNvGrpSpPr/>
          <p:nvPr/>
        </p:nvGrpSpPr>
        <p:grpSpPr>
          <a:xfrm rot="13764811">
            <a:off x="7420959" y="4817174"/>
            <a:ext cx="300167" cy="493290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78" name="Google Shape;949;p33">
              <a:extLst>
                <a:ext uri="{FF2B5EF4-FFF2-40B4-BE49-F238E27FC236}">
                  <a16:creationId xmlns:a16="http://schemas.microsoft.com/office/drawing/2014/main" id="{78640AC8-1A98-4D90-A8BD-CC8415A0AA0A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50;p33">
              <a:extLst>
                <a:ext uri="{FF2B5EF4-FFF2-40B4-BE49-F238E27FC236}">
                  <a16:creationId xmlns:a16="http://schemas.microsoft.com/office/drawing/2014/main" id="{A5D437A5-4B99-4DBF-BE73-01112BB96FB5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247EFA1-4F92-4F29-9EA2-C5684C48A91E}"/>
              </a:ext>
            </a:extLst>
          </p:cNvPr>
          <p:cNvGrpSpPr/>
          <p:nvPr/>
        </p:nvGrpSpPr>
        <p:grpSpPr>
          <a:xfrm>
            <a:off x="7850863" y="4674343"/>
            <a:ext cx="1297526" cy="526199"/>
            <a:chOff x="5686426" y="3056350"/>
            <a:chExt cx="5899948" cy="2306224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D67AB39-C9E5-4FF7-8000-3A674C7953A5}"/>
                </a:ext>
              </a:extLst>
            </p:cNvPr>
            <p:cNvSpPr/>
            <p:nvPr/>
          </p:nvSpPr>
          <p:spPr>
            <a:xfrm>
              <a:off x="5686426" y="3276599"/>
              <a:ext cx="5899948" cy="2085975"/>
            </a:xfrm>
            <a:prstGeom prst="roundRect">
              <a:avLst>
                <a:gd name="adj" fmla="val 9144"/>
              </a:avLst>
            </a:prstGeom>
            <a:solidFill>
              <a:srgbClr val="EFFFEB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B669EA3-2AFD-4DE7-9183-D7021993785D}"/>
                </a:ext>
              </a:extLst>
            </p:cNvPr>
            <p:cNvSpPr txBox="1"/>
            <p:nvPr/>
          </p:nvSpPr>
          <p:spPr>
            <a:xfrm>
              <a:off x="6055671" y="3056350"/>
              <a:ext cx="5252326" cy="18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Bàn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Google Shape;948;p33">
            <a:extLst>
              <a:ext uri="{FF2B5EF4-FFF2-40B4-BE49-F238E27FC236}">
                <a16:creationId xmlns:a16="http://schemas.microsoft.com/office/drawing/2014/main" id="{1BDF7D05-9C56-4567-AA7C-BE1143003C3F}"/>
              </a:ext>
            </a:extLst>
          </p:cNvPr>
          <p:cNvGrpSpPr/>
          <p:nvPr/>
        </p:nvGrpSpPr>
        <p:grpSpPr>
          <a:xfrm rot="13764811">
            <a:off x="10295418" y="4222355"/>
            <a:ext cx="300167" cy="493290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84" name="Google Shape;949;p33">
              <a:extLst>
                <a:ext uri="{FF2B5EF4-FFF2-40B4-BE49-F238E27FC236}">
                  <a16:creationId xmlns:a16="http://schemas.microsoft.com/office/drawing/2014/main" id="{1E56F4D3-044D-4E4D-85A0-16289DA3DAFC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50;p33">
              <a:extLst>
                <a:ext uri="{FF2B5EF4-FFF2-40B4-BE49-F238E27FC236}">
                  <a16:creationId xmlns:a16="http://schemas.microsoft.com/office/drawing/2014/main" id="{90E0C586-3018-40E4-8530-0551AFA8C46B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183C6A0-55C0-4447-8F44-60BCA4E870FC}"/>
              </a:ext>
            </a:extLst>
          </p:cNvPr>
          <p:cNvGrpSpPr/>
          <p:nvPr/>
        </p:nvGrpSpPr>
        <p:grpSpPr>
          <a:xfrm>
            <a:off x="10725322" y="4079524"/>
            <a:ext cx="1297526" cy="526199"/>
            <a:chOff x="5686426" y="3056350"/>
            <a:chExt cx="5899948" cy="2306224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8D215889-547E-4177-9E98-B5EE8D6DFBC2}"/>
                </a:ext>
              </a:extLst>
            </p:cNvPr>
            <p:cNvSpPr/>
            <p:nvPr/>
          </p:nvSpPr>
          <p:spPr>
            <a:xfrm>
              <a:off x="5686426" y="3276599"/>
              <a:ext cx="5899948" cy="2085975"/>
            </a:xfrm>
            <a:prstGeom prst="roundRect">
              <a:avLst>
                <a:gd name="adj" fmla="val 9144"/>
              </a:avLst>
            </a:prstGeom>
            <a:solidFill>
              <a:srgbClr val="EFFFEB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F6BD033-7261-4F44-85A7-3CBC1795F623}"/>
                </a:ext>
              </a:extLst>
            </p:cNvPr>
            <p:cNvSpPr txBox="1"/>
            <p:nvPr/>
          </p:nvSpPr>
          <p:spPr>
            <a:xfrm>
              <a:off x="6055671" y="3056350"/>
              <a:ext cx="5252326" cy="18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Bàn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F5AC0EC-47FD-5690-E8E0-195130FD6A65}"/>
              </a:ext>
            </a:extLst>
          </p:cNvPr>
          <p:cNvSpPr txBox="1"/>
          <p:nvPr/>
        </p:nvSpPr>
        <p:spPr>
          <a:xfrm>
            <a:off x="2815554" y="249957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dirty="0">
                <a:solidFill>
                  <a:schemeClr val="accent1"/>
                </a:solidFill>
                <a:latin typeface="+mn-lt"/>
                <a:ea typeface="Roboto Condensed"/>
                <a:cs typeface="Arial" panose="020B0604020202020204" pitchFamily="34" charset="0"/>
                <a:sym typeface="Roboto Condensed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8533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340A74-EBAE-4CD8-8D71-829B232D8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903" y="1410422"/>
            <a:ext cx="7139223" cy="391203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14CA9B-1BF3-4F65-8787-6A0253962B26}"/>
              </a:ext>
            </a:extLst>
          </p:cNvPr>
          <p:cNvGrpSpPr/>
          <p:nvPr/>
        </p:nvGrpSpPr>
        <p:grpSpPr>
          <a:xfrm>
            <a:off x="3059679" y="702536"/>
            <a:ext cx="4978536" cy="707886"/>
            <a:chOff x="316684" y="154696"/>
            <a:chExt cx="6753419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D6E330-8B01-46E1-930C-24F4774973E7}"/>
                </a:ext>
              </a:extLst>
            </p:cNvPr>
            <p:cNvSpPr/>
            <p:nvPr/>
          </p:nvSpPr>
          <p:spPr>
            <a:xfrm>
              <a:off x="316684" y="165292"/>
              <a:ext cx="6753419" cy="67044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   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hiểu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các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đình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92ACC9-D66A-43DF-9BB8-978FB40AFF34}"/>
                </a:ext>
              </a:extLst>
            </p:cNvPr>
            <p:cNvSpPr txBox="1"/>
            <p:nvPr/>
          </p:nvSpPr>
          <p:spPr>
            <a:xfrm>
              <a:off x="316684" y="154696"/>
              <a:ext cx="16217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4000" b="1" dirty="0">
                  <a:solidFill>
                    <a:schemeClr val="accent1"/>
                  </a:solidFill>
                  <a:latin typeface="+mn-lt"/>
                  <a:ea typeface="Roboto Condensed"/>
                  <a:cs typeface="Arial" panose="020B0604020202020204" pitchFamily="34" charset="0"/>
                  <a:sym typeface="Roboto Condensed"/>
                </a:rPr>
                <a:t>1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BB2683-E55D-4519-8CDC-86104257BAB2}"/>
              </a:ext>
            </a:extLst>
          </p:cNvPr>
          <p:cNvSpPr/>
          <p:nvPr/>
        </p:nvSpPr>
        <p:spPr>
          <a:xfrm>
            <a:off x="1362632" y="5473645"/>
            <a:ext cx="9171767" cy="103348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CD939C-0C9C-4A9C-82ED-306D745F7AF7}"/>
              </a:ext>
            </a:extLst>
          </p:cNvPr>
          <p:cNvSpPr txBox="1"/>
          <p:nvPr/>
        </p:nvSpPr>
        <p:spPr>
          <a:xfrm>
            <a:off x="1612611" y="5541641"/>
            <a:ext cx="8921788" cy="80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Tivi được để lên kệ, còn những đồ dùng khác không được bảo quản, bị đổ bị </a:t>
            </a:r>
            <a:r>
              <a:rPr lang="vi-VN" sz="2000" dirty="0">
                <a:latin typeface="+mn-lt"/>
                <a:cs typeface="Arial" panose="020B0604020202020204" pitchFamily="34" charset="0"/>
              </a:rPr>
              <a:t>vứt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 xuống sàn nhà.</a:t>
            </a:r>
          </a:p>
        </p:txBody>
      </p:sp>
    </p:spTree>
    <p:extLst>
      <p:ext uri="{BB962C8B-B14F-4D97-AF65-F5344CB8AC3E}">
        <p14:creationId xmlns:p14="http://schemas.microsoft.com/office/powerpoint/2010/main" val="182168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1381CF1-B4C4-479A-9A44-5407745D9DE9}"/>
              </a:ext>
            </a:extLst>
          </p:cNvPr>
          <p:cNvGrpSpPr/>
          <p:nvPr/>
        </p:nvGrpSpPr>
        <p:grpSpPr>
          <a:xfrm>
            <a:off x="190643" y="1050043"/>
            <a:ext cx="5093739" cy="1569660"/>
            <a:chOff x="216908" y="-310431"/>
            <a:chExt cx="5093739" cy="15696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D449A3F-9CA8-4D16-9B6D-F018592000E2}"/>
                </a:ext>
              </a:extLst>
            </p:cNvPr>
            <p:cNvSpPr/>
            <p:nvPr/>
          </p:nvSpPr>
          <p:spPr>
            <a:xfrm>
              <a:off x="316685" y="165292"/>
              <a:ext cx="4993962" cy="67044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Bảo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đình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C5F80E-F870-4870-8B8E-E6C2011AAAD6}"/>
                </a:ext>
              </a:extLst>
            </p:cNvPr>
            <p:cNvSpPr txBox="1"/>
            <p:nvPr/>
          </p:nvSpPr>
          <p:spPr>
            <a:xfrm>
              <a:off x="216908" y="-310431"/>
              <a:ext cx="16217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9600" b="1" dirty="0">
                  <a:solidFill>
                    <a:schemeClr val="accent4"/>
                  </a:solidFill>
                  <a:latin typeface="+mn-lt"/>
                  <a:ea typeface="Roboto Condensed"/>
                  <a:cs typeface="Arial" panose="020B0604020202020204" pitchFamily="34" charset="0"/>
                  <a:sym typeface="Roboto Condensed"/>
                </a:rPr>
                <a:t>2</a:t>
              </a:r>
              <a:endParaRPr lang="en" sz="700" b="1" dirty="0">
                <a:solidFill>
                  <a:schemeClr val="accent4"/>
                </a:solidFill>
                <a:latin typeface="+mn-lt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AD9EB07-D90E-4B9D-A807-EAC4759D3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26" b="53505"/>
          <a:stretch/>
        </p:blipFill>
        <p:spPr>
          <a:xfrm>
            <a:off x="7759116" y="2173191"/>
            <a:ext cx="4292571" cy="2161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F55108-4E4D-4CB9-9DA0-501C83176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6" t="46006" r="40042"/>
          <a:stretch/>
        </p:blipFill>
        <p:spPr>
          <a:xfrm>
            <a:off x="7816046" y="4347359"/>
            <a:ext cx="4178709" cy="2510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F7CA88-73BB-468E-9703-363D059832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2" r="48764" b="53505"/>
          <a:stretch/>
        </p:blipFill>
        <p:spPr>
          <a:xfrm>
            <a:off x="7759116" y="0"/>
            <a:ext cx="4292570" cy="21619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A53F36-3AC5-4AAC-A01C-9E6051E807A0}"/>
              </a:ext>
            </a:extLst>
          </p:cNvPr>
          <p:cNvSpPr/>
          <p:nvPr/>
        </p:nvSpPr>
        <p:spPr>
          <a:xfrm>
            <a:off x="376107" y="2390170"/>
            <a:ext cx="6859553" cy="4306076"/>
          </a:xfrm>
          <a:prstGeom prst="roundRect">
            <a:avLst>
              <a:gd name="adj" fmla="val 12058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07567C-2F7C-4E73-AD91-5ABAA00BF9A2}"/>
              </a:ext>
            </a:extLst>
          </p:cNvPr>
          <p:cNvSpPr txBox="1"/>
          <p:nvPr/>
        </p:nvSpPr>
        <p:spPr>
          <a:xfrm>
            <a:off x="511510" y="3777981"/>
            <a:ext cx="6409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Theo </a:t>
            </a:r>
            <a:r>
              <a:rPr lang="en-US" sz="2400" b="1" i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dõi</a:t>
            </a:r>
            <a:r>
              <a:rPr lang="en-US" sz="2400" b="1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bên</a:t>
            </a:r>
            <a:r>
              <a:rPr lang="en-US" sz="2400" b="1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và</a:t>
            </a:r>
            <a:r>
              <a:rPr lang="en-US" sz="2400" b="1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cho</a:t>
            </a:r>
            <a:r>
              <a:rPr lang="en-US" sz="2400" b="1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biết</a:t>
            </a:r>
            <a:r>
              <a:rPr lang="en-US" sz="2400" b="1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</a:t>
            </a:r>
            <a:endParaRPr lang="en-US" sz="2400" b="1" i="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A4306C-C4B0-4C17-B60A-A75EC57A06D2}"/>
              </a:ext>
            </a:extLst>
          </p:cNvPr>
          <p:cNvSpPr txBox="1"/>
          <p:nvPr/>
        </p:nvSpPr>
        <p:spPr>
          <a:xfrm>
            <a:off x="409852" y="4398876"/>
            <a:ext cx="6696518" cy="197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D399FD0-146F-472B-8C64-E58E93FC7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48298" y="1907958"/>
            <a:ext cx="964423" cy="9644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A3CB8E2-DEBB-4256-8969-1BFA9F92866F}"/>
              </a:ext>
            </a:extLst>
          </p:cNvPr>
          <p:cNvSpPr/>
          <p:nvPr/>
        </p:nvSpPr>
        <p:spPr>
          <a:xfrm>
            <a:off x="4854366" y="3193206"/>
            <a:ext cx="2066924" cy="45877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cs typeface="Arial" panose="020B0604020202020204" pitchFamily="34" charset="0"/>
              </a:rPr>
              <a:t>Thời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gian</a:t>
            </a:r>
            <a:r>
              <a:rPr lang="en-US" b="1" dirty="0">
                <a:cs typeface="Arial" panose="020B0604020202020204" pitchFamily="34" charset="0"/>
              </a:rPr>
              <a:t>: 3 </a:t>
            </a:r>
            <a:r>
              <a:rPr lang="en-US" b="1" dirty="0" err="1">
                <a:cs typeface="Arial" panose="020B0604020202020204" pitchFamily="34" charset="0"/>
              </a:rPr>
              <a:t>phút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A1F6CD-AC8E-4E9E-B374-55436413024E}"/>
              </a:ext>
            </a:extLst>
          </p:cNvPr>
          <p:cNvSpPr txBox="1"/>
          <p:nvPr/>
        </p:nvSpPr>
        <p:spPr>
          <a:xfrm>
            <a:off x="787785" y="3141266"/>
            <a:ext cx="4944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n-lt"/>
                <a:cs typeface="Arial" panose="020B0604020202020204" pitchFamily="34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422816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2D29925-7968-4463-865C-81AF1FB13DC0}"/>
              </a:ext>
            </a:extLst>
          </p:cNvPr>
          <p:cNvGrpSpPr/>
          <p:nvPr/>
        </p:nvGrpSpPr>
        <p:grpSpPr>
          <a:xfrm>
            <a:off x="565177" y="1294861"/>
            <a:ext cx="4719204" cy="1015663"/>
            <a:chOff x="215089" y="-13180"/>
            <a:chExt cx="6732466" cy="101566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D48174-F722-48D8-B67A-5F1DF681411C}"/>
                </a:ext>
              </a:extLst>
            </p:cNvPr>
            <p:cNvSpPr/>
            <p:nvPr/>
          </p:nvSpPr>
          <p:spPr>
            <a:xfrm>
              <a:off x="316684" y="165292"/>
              <a:ext cx="6630871" cy="67044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Bảo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lang="en-US" sz="20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đình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F257E9-D111-40E9-A911-11DDC010F211}"/>
                </a:ext>
              </a:extLst>
            </p:cNvPr>
            <p:cNvSpPr txBox="1"/>
            <p:nvPr/>
          </p:nvSpPr>
          <p:spPr>
            <a:xfrm>
              <a:off x="215089" y="-13180"/>
              <a:ext cx="162172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6000" b="1" dirty="0">
                  <a:solidFill>
                    <a:schemeClr val="accent4"/>
                  </a:solidFill>
                  <a:latin typeface="+mn-lt"/>
                  <a:ea typeface="Roboto Condensed"/>
                  <a:cs typeface="Arial" panose="020B0604020202020204" pitchFamily="34" charset="0"/>
                  <a:sym typeface="Roboto Condensed"/>
                </a:rPr>
                <a:t>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C570193-4A6B-4356-8B4F-21BF48AC8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26" b="53505"/>
          <a:stretch/>
        </p:blipFill>
        <p:spPr>
          <a:xfrm>
            <a:off x="7875040" y="2194931"/>
            <a:ext cx="4292571" cy="2161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9D296-511E-4864-8E52-6C7FD23D1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6" t="46006" r="40042"/>
          <a:stretch/>
        </p:blipFill>
        <p:spPr>
          <a:xfrm>
            <a:off x="7875040" y="4347359"/>
            <a:ext cx="4178709" cy="2510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258DA-FAE7-4557-8C1B-DAFB21631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2" r="48764" b="53505"/>
          <a:stretch/>
        </p:blipFill>
        <p:spPr>
          <a:xfrm>
            <a:off x="7818110" y="0"/>
            <a:ext cx="4292570" cy="2161947"/>
          </a:xfrm>
          <a:prstGeom prst="rect">
            <a:avLst/>
          </a:prstGeom>
        </p:spPr>
      </p:pic>
      <p:grpSp>
        <p:nvGrpSpPr>
          <p:cNvPr id="10" name="Google Shape;948;p33">
            <a:extLst>
              <a:ext uri="{FF2B5EF4-FFF2-40B4-BE49-F238E27FC236}">
                <a16:creationId xmlns:a16="http://schemas.microsoft.com/office/drawing/2014/main" id="{F860F5B5-89EA-4315-953E-181C9C0B05D8}"/>
              </a:ext>
            </a:extLst>
          </p:cNvPr>
          <p:cNvGrpSpPr/>
          <p:nvPr/>
        </p:nvGrpSpPr>
        <p:grpSpPr>
          <a:xfrm rot="3092006">
            <a:off x="6882323" y="1361909"/>
            <a:ext cx="539375" cy="1111861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11" name="Google Shape;949;p33">
              <a:extLst>
                <a:ext uri="{FF2B5EF4-FFF2-40B4-BE49-F238E27FC236}">
                  <a16:creationId xmlns:a16="http://schemas.microsoft.com/office/drawing/2014/main" id="{6CB50021-1F09-487D-9F91-5BDB5310F2E8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50;p33">
              <a:extLst>
                <a:ext uri="{FF2B5EF4-FFF2-40B4-BE49-F238E27FC236}">
                  <a16:creationId xmlns:a16="http://schemas.microsoft.com/office/drawing/2014/main" id="{B8BD9D73-5EBD-483D-B243-0D5966C268A7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B1D856-2AEA-4F63-995F-67E60E71EC4E}"/>
              </a:ext>
            </a:extLst>
          </p:cNvPr>
          <p:cNvGrpSpPr/>
          <p:nvPr/>
        </p:nvGrpSpPr>
        <p:grpSpPr>
          <a:xfrm>
            <a:off x="2101263" y="2300107"/>
            <a:ext cx="3662053" cy="671407"/>
            <a:chOff x="5686426" y="3276594"/>
            <a:chExt cx="5899948" cy="294264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D2A2CBB-35FF-4C84-9F16-4ACDDE84B9AA}"/>
                </a:ext>
              </a:extLst>
            </p:cNvPr>
            <p:cNvSpPr/>
            <p:nvPr/>
          </p:nvSpPr>
          <p:spPr>
            <a:xfrm>
              <a:off x="5686426" y="3276594"/>
              <a:ext cx="5899948" cy="2942642"/>
            </a:xfrm>
            <a:prstGeom prst="roundRect">
              <a:avLst>
                <a:gd name="adj" fmla="val 914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DA0196-19B5-49D4-AFCD-D027A89EAF53}"/>
                </a:ext>
              </a:extLst>
            </p:cNvPr>
            <p:cNvSpPr txBox="1"/>
            <p:nvPr/>
          </p:nvSpPr>
          <p:spPr>
            <a:xfrm>
              <a:off x="5686426" y="3367910"/>
              <a:ext cx="5809083" cy="18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Lau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chùi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tủ</a:t>
              </a:r>
              <a:r>
                <a:rPr lang="en-US" sz="2000" b="1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lạnh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oogle Shape;948;p33">
            <a:extLst>
              <a:ext uri="{FF2B5EF4-FFF2-40B4-BE49-F238E27FC236}">
                <a16:creationId xmlns:a16="http://schemas.microsoft.com/office/drawing/2014/main" id="{4F22A18F-7F97-489E-A3EF-F1919CA1F97D}"/>
              </a:ext>
            </a:extLst>
          </p:cNvPr>
          <p:cNvGrpSpPr/>
          <p:nvPr/>
        </p:nvGrpSpPr>
        <p:grpSpPr>
          <a:xfrm rot="3092006">
            <a:off x="6969782" y="3173101"/>
            <a:ext cx="539375" cy="1111861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17" name="Google Shape;949;p33">
              <a:extLst>
                <a:ext uri="{FF2B5EF4-FFF2-40B4-BE49-F238E27FC236}">
                  <a16:creationId xmlns:a16="http://schemas.microsoft.com/office/drawing/2014/main" id="{7E9D77DF-BE45-4DCC-B112-73F7C23E6B4B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50;p33">
              <a:extLst>
                <a:ext uri="{FF2B5EF4-FFF2-40B4-BE49-F238E27FC236}">
                  <a16:creationId xmlns:a16="http://schemas.microsoft.com/office/drawing/2014/main" id="{7439F420-84F1-4CD6-85C3-F630E0A87992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4C774B-572E-40E0-94B2-6AB595004716}"/>
              </a:ext>
            </a:extLst>
          </p:cNvPr>
          <p:cNvGrpSpPr/>
          <p:nvPr/>
        </p:nvGrpSpPr>
        <p:grpSpPr>
          <a:xfrm>
            <a:off x="1307540" y="3964115"/>
            <a:ext cx="5193100" cy="671407"/>
            <a:chOff x="5678419" y="3276594"/>
            <a:chExt cx="5899948" cy="29426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9914A1D-1AD4-49E0-9906-E5E3076C14CB}"/>
                </a:ext>
              </a:extLst>
            </p:cNvPr>
            <p:cNvSpPr/>
            <p:nvPr/>
          </p:nvSpPr>
          <p:spPr>
            <a:xfrm>
              <a:off x="5678419" y="3276594"/>
              <a:ext cx="5899948" cy="2942642"/>
            </a:xfrm>
            <a:prstGeom prst="roundRect">
              <a:avLst>
                <a:gd name="adj" fmla="val 9144"/>
              </a:avLst>
            </a:prstGeom>
            <a:solidFill>
              <a:srgbClr val="F8E4E6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D2A841-24D6-4C46-8319-6EC22FD99421}"/>
                </a:ext>
              </a:extLst>
            </p:cNvPr>
            <p:cNvSpPr txBox="1"/>
            <p:nvPr/>
          </p:nvSpPr>
          <p:spPr>
            <a:xfrm>
              <a:off x="5686426" y="3367910"/>
              <a:ext cx="5809083" cy="18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Sắp</a:t>
              </a:r>
              <a:r>
                <a:rPr lang="en-US" sz="2000" b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xếp</a:t>
              </a:r>
              <a:r>
                <a:rPr lang="en-US" sz="2000" b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bàn</a:t>
              </a:r>
              <a:r>
                <a:rPr lang="en-US" sz="2000" b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ghế</a:t>
              </a:r>
              <a:r>
                <a:rPr lang="en-US" sz="2000" b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gọn</a:t>
              </a:r>
              <a:r>
                <a:rPr lang="en-US" sz="2000" b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gàng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oogle Shape;948;p33">
            <a:extLst>
              <a:ext uri="{FF2B5EF4-FFF2-40B4-BE49-F238E27FC236}">
                <a16:creationId xmlns:a16="http://schemas.microsoft.com/office/drawing/2014/main" id="{D6EBB366-C9BB-459B-BE0D-8234D2E188FC}"/>
              </a:ext>
            </a:extLst>
          </p:cNvPr>
          <p:cNvGrpSpPr/>
          <p:nvPr/>
        </p:nvGrpSpPr>
        <p:grpSpPr>
          <a:xfrm rot="3092006">
            <a:off x="7090266" y="5209473"/>
            <a:ext cx="539375" cy="1111861"/>
            <a:chOff x="3497766" y="2048168"/>
            <a:chExt cx="246101" cy="388799"/>
          </a:xfrm>
          <a:solidFill>
            <a:srgbClr val="FF0000"/>
          </a:solidFill>
        </p:grpSpPr>
        <p:sp>
          <p:nvSpPr>
            <p:cNvPr id="23" name="Google Shape;949;p33">
              <a:extLst>
                <a:ext uri="{FF2B5EF4-FFF2-40B4-BE49-F238E27FC236}">
                  <a16:creationId xmlns:a16="http://schemas.microsoft.com/office/drawing/2014/main" id="{1B170F02-F1CE-4136-856A-2740591A9D11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50;p33">
              <a:extLst>
                <a:ext uri="{FF2B5EF4-FFF2-40B4-BE49-F238E27FC236}">
                  <a16:creationId xmlns:a16="http://schemas.microsoft.com/office/drawing/2014/main" id="{474F23BA-469A-497F-861B-71DB8747A7BA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C813DF-BBBA-4A12-8E09-8E344177E22A}"/>
              </a:ext>
            </a:extLst>
          </p:cNvPr>
          <p:cNvGrpSpPr/>
          <p:nvPr/>
        </p:nvGrpSpPr>
        <p:grpSpPr>
          <a:xfrm>
            <a:off x="1395491" y="5691690"/>
            <a:ext cx="5193100" cy="671407"/>
            <a:chOff x="5686426" y="3276594"/>
            <a:chExt cx="5899948" cy="294264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DE07817-D2A5-4780-9A8A-3FC0C32D7EF6}"/>
                </a:ext>
              </a:extLst>
            </p:cNvPr>
            <p:cNvSpPr/>
            <p:nvPr/>
          </p:nvSpPr>
          <p:spPr>
            <a:xfrm>
              <a:off x="5686426" y="3276594"/>
              <a:ext cx="5899948" cy="2942642"/>
            </a:xfrm>
            <a:prstGeom prst="roundRect">
              <a:avLst>
                <a:gd name="adj" fmla="val 9144"/>
              </a:avLst>
            </a:prstGeom>
            <a:solidFill>
              <a:srgbClr val="EFFFEB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18A3FE-D313-47DE-8058-C5020F609FD2}"/>
                </a:ext>
              </a:extLst>
            </p:cNvPr>
            <p:cNvSpPr txBox="1"/>
            <p:nvPr/>
          </p:nvSpPr>
          <p:spPr>
            <a:xfrm>
              <a:off x="5686426" y="3367910"/>
              <a:ext cx="5809083" cy="1862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Tắt</a:t>
              </a:r>
              <a:r>
                <a:rPr lang="en-US" sz="2000" b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quạt</a:t>
              </a:r>
              <a:r>
                <a:rPr lang="en-US" sz="2000" b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b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b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b="1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endParaRPr lang="en-US" sz="20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08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1272</Words>
  <Application>Microsoft Office PowerPoint</Application>
  <PresentationFormat>Widescreen</PresentationFormat>
  <Paragraphs>147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Times New Roman</vt:lpstr>
      <vt:lpstr>UTM Avo</vt:lpstr>
      <vt:lpstr>Wingdings</vt:lpstr>
      <vt:lpstr>Office Theme</vt:lpstr>
      <vt:lpstr>1_Office Theme</vt:lpstr>
      <vt:lpstr>Chủ đề: Bảo quản đồ dùng cá nhân và gia đình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9</cp:revision>
  <dcterms:modified xsi:type="dcterms:W3CDTF">2023-08-15T06:48:57Z</dcterms:modified>
</cp:coreProperties>
</file>