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4" r:id="rId2"/>
    <p:sldId id="288" r:id="rId3"/>
    <p:sldId id="287" r:id="rId4"/>
    <p:sldId id="291" r:id="rId5"/>
    <p:sldId id="293" r:id="rId6"/>
    <p:sldId id="289" r:id="rId7"/>
    <p:sldId id="29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27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402B8-046A-4D3D-BE31-3529840E8235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32E4B-0682-4B05-8E7D-60DE92CEB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4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32E4B-0682-4B05-8E7D-60DE92CEB0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99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7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0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9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7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1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6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14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3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FCBA-9BCE-4FA0-B012-93F381619F9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6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2FCBA-9BCE-4FA0-B012-93F381619F99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0175B-D659-4F08-BB35-3FBB0B5B4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8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457200"/>
            <a:ext cx="5867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>
                <a:solidFill>
                  <a:srgbClr val="002060"/>
                </a:solidFill>
              </a:rPr>
              <a:t>Thứ </a:t>
            </a:r>
            <a:r>
              <a:rPr lang="vi-VN" sz="2800" smtClean="0">
                <a:solidFill>
                  <a:srgbClr val="002060"/>
                </a:solidFill>
              </a:rPr>
              <a:t>sáu </a:t>
            </a:r>
            <a:r>
              <a:rPr lang="vi-VN" sz="2800">
                <a:solidFill>
                  <a:srgbClr val="002060"/>
                </a:solidFill>
              </a:rPr>
              <a:t>ngày </a:t>
            </a:r>
            <a:r>
              <a:rPr lang="vi-VN" sz="2800" smtClean="0">
                <a:solidFill>
                  <a:srgbClr val="002060"/>
                </a:solidFill>
              </a:rPr>
              <a:t>26 </a:t>
            </a:r>
            <a:r>
              <a:rPr lang="vi-VN" sz="2800">
                <a:solidFill>
                  <a:srgbClr val="002060"/>
                </a:solidFill>
              </a:rPr>
              <a:t>tháng 2 năm 2021</a:t>
            </a:r>
          </a:p>
          <a:p>
            <a:pPr algn="ctr"/>
            <a:r>
              <a:rPr lang="vi-VN" sz="2800" u="sng" smtClean="0">
                <a:solidFill>
                  <a:srgbClr val="002060"/>
                </a:solidFill>
              </a:rPr>
              <a:t>Tập viết</a:t>
            </a:r>
            <a:endParaRPr lang="vi-VN" sz="2800" u="sng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4300" y="1514115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smtClean="0">
                <a:solidFill>
                  <a:srgbClr val="C00000"/>
                </a:solidFill>
              </a:rPr>
              <a:t>Bài 114, 115</a:t>
            </a:r>
            <a:endParaRPr lang="vi-VN" sz="28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64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Pham Thi Minh Phuong\Desktop\tv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52400"/>
            <a:ext cx="6095999" cy="701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997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807694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428776" y="3628270"/>
            <a:ext cx="3141242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800" b="1" smtClean="0">
                <a:solidFill>
                  <a:srgbClr val="000000"/>
                </a:solidFill>
                <a:latin typeface="HP001 4 hàng" pitchFamily="34" charset="-93"/>
              </a:rPr>
              <a:t>Ďy</a:t>
            </a:r>
            <a:endParaRPr lang="el-GR" sz="88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15791" y="5402365"/>
            <a:ext cx="2571462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sz="4000" b="1" smtClean="0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Ďya</a:t>
            </a:r>
            <a:endParaRPr lang="el-GR" sz="90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3772617" y="3613996"/>
            <a:ext cx="499038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/>
              </a:rPr>
              <a:t>Ǉàu Ǉhủy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3620380" y="5441304"/>
            <a:ext cx="589893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800" b="1" smtClean="0">
                <a:latin typeface="HP001 4 hàng" pitchFamily="34" charset="-93"/>
                <a:ea typeface="HP001 4H" pitchFamily="34" charset="-127"/>
              </a:rPr>
              <a:t>đĹm khuya</a:t>
            </a:r>
            <a:endParaRPr lang="vi-VN" sz="88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37" name="Text Box 1"/>
          <p:cNvSpPr txBox="1">
            <a:spLocks noChangeArrowheads="1"/>
          </p:cNvSpPr>
          <p:nvPr/>
        </p:nvSpPr>
        <p:spPr bwMode="auto">
          <a:xfrm>
            <a:off x="-60434" y="47270"/>
            <a:ext cx="3141242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88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8800" b="1" smtClean="0">
                <a:solidFill>
                  <a:srgbClr val="000000"/>
                </a:solidFill>
                <a:latin typeface="HP001 4 hàng" pitchFamily="34" charset="-93"/>
              </a:rPr>
              <a:t>ĎĹ</a:t>
            </a:r>
            <a:endParaRPr lang="el-GR" sz="88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38" name="TextBox 3"/>
          <p:cNvSpPr txBox="1">
            <a:spLocks noChangeArrowheads="1"/>
          </p:cNvSpPr>
          <p:nvPr/>
        </p:nvSpPr>
        <p:spPr bwMode="auto">
          <a:xfrm>
            <a:off x="3741085" y="62410"/>
            <a:ext cx="486951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/>
              </a:rPr>
              <a:t>h</a:t>
            </a:r>
            <a:r>
              <a:rPr lang="el-GR" sz="9000" b="1" smtClean="0">
                <a:latin typeface="HP001 4 hàng" pitchFamily="34" charset="-93"/>
                <a:ea typeface="HP001 4H"/>
              </a:rPr>
              <a:t>Ξ</a:t>
            </a:r>
            <a:r>
              <a:rPr lang="en-US" sz="9000" b="1" smtClean="0">
                <a:latin typeface="HP001 4 hàng" pitchFamily="34" charset="-93"/>
                <a:ea typeface="HP001 4H"/>
              </a:rPr>
              <a:t> hu</a:t>
            </a:r>
            <a:r>
              <a:rPr lang="el-GR" sz="9000" b="1" smtClean="0">
                <a:latin typeface="HP001 4 hàng" pitchFamily="34" charset="-93"/>
                <a:ea typeface="HP001 4H"/>
              </a:rPr>
              <a:t>Ϛ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9239" y="1839226"/>
            <a:ext cx="215469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Ďơ</a:t>
            </a:r>
            <a:endParaRPr lang="el-GR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56679" y="1825653"/>
            <a:ext cx="454912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b="1">
                <a:latin typeface="HP001 4 hàng" pitchFamily="34" charset="-93"/>
                <a:ea typeface="HP001 4H" pitchFamily="34" charset="-127"/>
              </a:rPr>
              <a:t>h</a:t>
            </a:r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uơ vòi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1214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9" grpId="0"/>
      <p:bldP spid="37" grpId="0"/>
      <p:bldP spid="38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807694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401480" y="3628270"/>
            <a:ext cx="3141242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800" b="1" smtClean="0">
                <a:solidFill>
                  <a:srgbClr val="000000"/>
                </a:solidFill>
                <a:latin typeface="HP001 4 hàng" pitchFamily="34" charset="-93"/>
              </a:rPr>
              <a:t>Ďơ</a:t>
            </a:r>
            <a:endParaRPr lang="el-GR" sz="88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469801" y="5429180"/>
            <a:ext cx="291984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/>
              </a:rPr>
              <a:t>huơ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2542668" y="5440710"/>
            <a:ext cx="342897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vā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-60434" y="47270"/>
            <a:ext cx="3141242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88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8800" b="1" smtClean="0">
                <a:solidFill>
                  <a:srgbClr val="000000"/>
                </a:solidFill>
                <a:latin typeface="HP001 4 hàng" pitchFamily="34" charset="-93"/>
              </a:rPr>
              <a:t>ĎĹ</a:t>
            </a:r>
            <a:endParaRPr lang="el-GR" sz="88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7479" y="1839226"/>
            <a:ext cx="270156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h</a:t>
            </a:r>
            <a:r>
              <a:rPr lang="el-GR" sz="9000" b="1" smtClean="0">
                <a:solidFill>
                  <a:srgbClr val="000000"/>
                </a:solidFill>
                <a:latin typeface="HP001 4 hàng" pitchFamily="34" charset="-93"/>
              </a:rPr>
              <a:t>Ξ</a:t>
            </a:r>
            <a:endParaRPr lang="el-GR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28359" y="1839301"/>
            <a:ext cx="1904689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0" b="1" smtClean="0">
                <a:latin typeface="HP001 4 hàng" pitchFamily="34" charset="-93"/>
                <a:ea typeface="HP001 4H" pitchFamily="34" charset="-127"/>
              </a:rPr>
              <a:t>hu</a:t>
            </a:r>
            <a:r>
              <a:rPr lang="el-GR" sz="9000" b="1" smtClean="0">
                <a:latin typeface="HP001 4 hàng" pitchFamily="34" charset="-93"/>
                <a:ea typeface="HP001 4H" pitchFamily="34" charset="-127"/>
              </a:rPr>
              <a:t>Ϛ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42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3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807694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428776" y="38284"/>
            <a:ext cx="3141242" cy="203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800" b="1" smtClean="0">
                <a:solidFill>
                  <a:srgbClr val="000000"/>
                </a:solidFill>
                <a:latin typeface="HP001 4 hàng" pitchFamily="34" charset="-93"/>
              </a:rPr>
              <a:t>Ďy</a:t>
            </a:r>
            <a:endParaRPr lang="el-GR" sz="88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10408" y="3608696"/>
            <a:ext cx="2571462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sz="4000" b="1" smtClean="0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9000" b="1" smtClean="0">
                <a:solidFill>
                  <a:srgbClr val="000000"/>
                </a:solidFill>
                <a:latin typeface="HP001 4 hàng" pitchFamily="34" charset="-93"/>
              </a:rPr>
              <a:t>Ďya</a:t>
            </a:r>
            <a:endParaRPr lang="el-GR" sz="90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551373" y="1841696"/>
            <a:ext cx="499038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9000" b="1" smtClean="0">
                <a:latin typeface="HP001 4 hàng" pitchFamily="34" charset="-93"/>
                <a:ea typeface="HP001 4H"/>
              </a:rPr>
              <a:t>Ǉàu </a:t>
            </a:r>
            <a:r>
              <a:rPr lang="en-US" sz="9000" b="1" smtClean="0">
                <a:latin typeface="HP001 4 hàng" pitchFamily="34" charset="-93"/>
                <a:ea typeface="HP001 4H"/>
              </a:rPr>
              <a:t>Ǉhuỷ</a:t>
            </a:r>
            <a:endParaRPr lang="vi-VN" sz="90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494988" y="5441304"/>
            <a:ext cx="589893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800" b="1" smtClean="0">
                <a:latin typeface="HP001 4 hàng" pitchFamily="34" charset="-93"/>
                <a:ea typeface="HP001 4H" pitchFamily="34" charset="-127"/>
              </a:rPr>
              <a:t>đĹm khuya</a:t>
            </a:r>
            <a:endParaRPr lang="vi-VN" sz="8800" b="1" dirty="0">
              <a:latin typeface="HP001 4 hàng" pitchFamily="34" charset="-93"/>
              <a:ea typeface="HP001 4H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436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657566"/>
            <a:ext cx="10069286" cy="558370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-13647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4356149" y="2243409"/>
            <a:ext cx="3141242" cy="61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44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đĹm khuya</a:t>
            </a:r>
            <a:endParaRPr lang="el-GR" sz="44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65745" y="2234077"/>
            <a:ext cx="242956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Ǉàu Ǉhủy</a:t>
            </a:r>
            <a:endParaRPr lang="el-GR" sz="44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530660" y="1356864"/>
            <a:ext cx="25295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400" b="1" smtClean="0">
                <a:latin typeface="HP001 4 hàng" pitchFamily="34" charset="-93"/>
                <a:ea typeface="HP001 4H"/>
              </a:rPr>
              <a:t>h</a:t>
            </a:r>
            <a:r>
              <a:rPr lang="el-GR" sz="4400" b="1" smtClean="0">
                <a:latin typeface="HP001 4 hàng" pitchFamily="34" charset="-93"/>
                <a:ea typeface="HP001 4H"/>
              </a:rPr>
              <a:t>Ξ</a:t>
            </a:r>
            <a:r>
              <a:rPr lang="en-US" sz="4400" b="1" smtClean="0">
                <a:latin typeface="HP001 4 hàng" pitchFamily="34" charset="-93"/>
                <a:ea typeface="HP001 4H"/>
              </a:rPr>
              <a:t> hu</a:t>
            </a:r>
            <a:r>
              <a:rPr lang="el-GR" sz="4400" b="1" smtClean="0">
                <a:latin typeface="HP001 4 hàng" pitchFamily="34" charset="-93"/>
                <a:ea typeface="HP001 4H"/>
              </a:rPr>
              <a:t>Ϛ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4683701" y="1364784"/>
            <a:ext cx="292287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400" b="1">
                <a:latin typeface="HP001 4 hàng" pitchFamily="34" charset="-93"/>
                <a:ea typeface="HP001 4H" pitchFamily="34" charset="-127"/>
              </a:rPr>
              <a:t>h</a:t>
            </a:r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uơ Ǉay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9540" y="4480606"/>
            <a:ext cx="328587" cy="978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/>
          </a:p>
        </p:txBody>
      </p:sp>
      <p:sp>
        <p:nvSpPr>
          <p:cNvPr id="2" name="Rectangle 1"/>
          <p:cNvSpPr/>
          <p:nvPr/>
        </p:nvSpPr>
        <p:spPr>
          <a:xfrm>
            <a:off x="533290" y="3153475"/>
            <a:ext cx="11079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>
                <a:latin typeface="HP001 4 hàng" pitchFamily="34" charset="-93"/>
                <a:ea typeface="HP001 4H"/>
              </a:rPr>
              <a:t>h</a:t>
            </a:r>
            <a:r>
              <a:rPr lang="en-US" sz="4400" b="1" smtClean="0">
                <a:latin typeface="HP001 4 hàng" pitchFamily="34" charset="-93"/>
                <a:ea typeface="HP001 4H"/>
              </a:rPr>
              <a:t>uệ</a:t>
            </a:r>
            <a:r>
              <a:rPr lang="en-US" b="1" smtClean="0">
                <a:latin typeface="HP001 4 hàng" pitchFamily="34" charset="-93"/>
                <a:ea typeface="HP001 4H"/>
              </a:rPr>
              <a:t> </a:t>
            </a:r>
            <a:endParaRPr lang="vi-VN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39880" y="3140645"/>
            <a:ext cx="11480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400" b="1" smtClean="0">
                <a:latin typeface="HP001 4 hàng" pitchFamily="34" charset="-93"/>
                <a:ea typeface="HP001 4H" pitchFamily="34" charset="-127"/>
              </a:rPr>
              <a:t>Ǉhuở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11398" y="3148798"/>
            <a:ext cx="14221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khuy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84901" y="3148312"/>
            <a:ext cx="170912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khuya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783203" y="4339361"/>
            <a:ext cx="146734" cy="1318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2022769" y="2616953"/>
            <a:ext cx="52580" cy="710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6064849" y="3506345"/>
            <a:ext cx="52580" cy="710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377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2" grpId="0"/>
      <p:bldP spid="3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87253" y="889000"/>
            <a:ext cx="37504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vi-VN" sz="32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1657566"/>
            <a:ext cx="10069286" cy="558370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1886" y="-13647"/>
            <a:ext cx="10069286" cy="5459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193509" y="4031297"/>
            <a:ext cx="3141242" cy="61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44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đĹm khuya</a:t>
            </a:r>
            <a:endParaRPr lang="el-GR" sz="4400" b="1" dirty="0">
              <a:solidFill>
                <a:srgbClr val="000000"/>
              </a:solidFill>
              <a:latin typeface="HP001 4 hàng" pitchFamily="34" charset="-93"/>
              <a:ea typeface="HP001 4H" pitchFamily="34" charset="-127"/>
              <a:cs typeface="HP001 4H" panose="020B0603050302020204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65745" y="3134845"/>
            <a:ext cx="242956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6858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000" b="1">
                <a:solidFill>
                  <a:srgbClr val="000000"/>
                </a:solidFill>
                <a:latin typeface="HP001 4 hàng" pitchFamily="34" charset="-93"/>
              </a:rPr>
              <a:t> </a:t>
            </a:r>
            <a:r>
              <a:rPr lang="en-US" sz="4400" b="1" smtClean="0">
                <a:solidFill>
                  <a:srgbClr val="000000"/>
                </a:solidFill>
                <a:latin typeface="HP001 4 hàng" pitchFamily="34" charset="-93"/>
              </a:rPr>
              <a:t>Ǉàu Ǉhủy</a:t>
            </a:r>
            <a:endParaRPr lang="el-GR" sz="4400" b="1" dirty="0">
              <a:solidFill>
                <a:srgbClr val="000000"/>
              </a:solidFill>
              <a:latin typeface="HP001 4 hàng" pitchFamily="34" charset="-93"/>
              <a:ea typeface="HP001 4H" panose="020B0603050302020204" pitchFamily="34" charset="0"/>
              <a:cs typeface="HP001 4H" panose="020B0603050302020204" pitchFamily="34" charset="0"/>
            </a:endParaRP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524495" y="1353943"/>
            <a:ext cx="25295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400" b="1" smtClean="0">
                <a:latin typeface="HP001 4 hàng" pitchFamily="34" charset="-93"/>
                <a:ea typeface="HP001 4H"/>
              </a:rPr>
              <a:t>h</a:t>
            </a:r>
            <a:r>
              <a:rPr lang="el-GR" sz="4400" b="1" smtClean="0">
                <a:latin typeface="HP001 4 hàng" pitchFamily="34" charset="-93"/>
                <a:ea typeface="HP001 4H"/>
              </a:rPr>
              <a:t>Ξ</a:t>
            </a:r>
            <a:r>
              <a:rPr lang="en-US" sz="4400" b="1" smtClean="0">
                <a:latin typeface="HP001 4 hàng" pitchFamily="34" charset="-93"/>
                <a:ea typeface="HP001 4H"/>
              </a:rPr>
              <a:t> hu</a:t>
            </a:r>
            <a:r>
              <a:rPr lang="el-GR" sz="4400" b="1" smtClean="0">
                <a:latin typeface="HP001 4 hàng" pitchFamily="34" charset="-93"/>
                <a:ea typeface="HP001 4H"/>
              </a:rPr>
              <a:t>Ϛ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521061" y="2265552"/>
            <a:ext cx="292287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4400" b="1">
                <a:latin typeface="HP001 4 hàng" pitchFamily="34" charset="-93"/>
                <a:ea typeface="HP001 4H" pitchFamily="34" charset="-127"/>
              </a:rPr>
              <a:t>h</a:t>
            </a:r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uơ Ǉay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9540" y="4480606"/>
            <a:ext cx="328587" cy="978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/>
          </a:p>
        </p:txBody>
      </p:sp>
      <p:sp>
        <p:nvSpPr>
          <p:cNvPr id="12" name="Rectangle 11"/>
          <p:cNvSpPr/>
          <p:nvPr/>
        </p:nvSpPr>
        <p:spPr>
          <a:xfrm>
            <a:off x="328570" y="4941363"/>
            <a:ext cx="1024639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>
                <a:latin typeface="HP001 4 hàng" pitchFamily="34" charset="-93"/>
                <a:ea typeface="HP001 4H"/>
              </a:rPr>
              <a:t>hu</a:t>
            </a:r>
            <a:r>
              <a:rPr lang="el-GR" sz="4400" b="1">
                <a:latin typeface="HP001 4 hàng" pitchFamily="34" charset="-93"/>
                <a:ea typeface="HP001 4H"/>
              </a:rPr>
              <a:t>Ϛ</a:t>
            </a:r>
            <a:endParaRPr lang="vi-VN" sz="4400" b="1">
              <a:latin typeface="HP001 4 hàng" pitchFamily="34" charset="-93"/>
              <a:ea typeface="HP001 4H" pitchFamily="34" charset="-127"/>
            </a:endParaRPr>
          </a:p>
          <a:p>
            <a:r>
              <a:rPr lang="en-US" b="1" smtClean="0">
                <a:latin typeface="HP001 4 hàng" pitchFamily="34" charset="-93"/>
                <a:ea typeface="HP001 4H"/>
              </a:rPr>
              <a:t> </a:t>
            </a:r>
            <a:endParaRPr lang="vi-VN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39880" y="4928533"/>
            <a:ext cx="11480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400" b="1" smtClean="0">
                <a:latin typeface="HP001 4 hàng" pitchFamily="34" charset="-93"/>
                <a:ea typeface="HP001 4H" pitchFamily="34" charset="-127"/>
              </a:rPr>
              <a:t>Ǉhuở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11398" y="4936686"/>
            <a:ext cx="14221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khuy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198549" y="4936200"/>
            <a:ext cx="170912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mtClean="0">
                <a:latin typeface="HP001 4 hàng" pitchFamily="34" charset="-93"/>
                <a:ea typeface="HP001 4H" pitchFamily="34" charset="-127"/>
              </a:rPr>
              <a:t>khuya</a:t>
            </a:r>
            <a:endParaRPr lang="vi-VN" sz="4400" b="1" dirty="0">
              <a:latin typeface="HP001 4 hàng" pitchFamily="34" charset="-93"/>
              <a:ea typeface="HP001 4H" pitchFamily="34" charset="-127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64849" y="3506345"/>
            <a:ext cx="52580" cy="710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7565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81</Words>
  <Application>Microsoft Office PowerPoint</Application>
  <PresentationFormat>On-screen Show (4:3)</PresentationFormat>
  <Paragraphs>39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HP001 4 hàng</vt:lpstr>
      <vt:lpstr>HP001 4H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Pham Thi Minh Phuong</cp:lastModifiedBy>
  <cp:revision>113</cp:revision>
  <dcterms:created xsi:type="dcterms:W3CDTF">2020-10-21T22:23:20Z</dcterms:created>
  <dcterms:modified xsi:type="dcterms:W3CDTF">2022-02-18T02:00:01Z</dcterms:modified>
</cp:coreProperties>
</file>